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6" r:id="rId2"/>
    <p:sldId id="259" r:id="rId3"/>
    <p:sldId id="275" r:id="rId4"/>
    <p:sldId id="295" r:id="rId5"/>
    <p:sldId id="274" r:id="rId6"/>
    <p:sldId id="288" r:id="rId7"/>
    <p:sldId id="265" r:id="rId8"/>
    <p:sldId id="276" r:id="rId9"/>
    <p:sldId id="287" r:id="rId10"/>
    <p:sldId id="281" r:id="rId11"/>
    <p:sldId id="299" r:id="rId12"/>
    <p:sldId id="302" r:id="rId13"/>
    <p:sldId id="304" r:id="rId14"/>
    <p:sldId id="261" r:id="rId15"/>
    <p:sldId id="283" r:id="rId16"/>
    <p:sldId id="289" r:id="rId17"/>
    <p:sldId id="262" r:id="rId18"/>
    <p:sldId id="300" r:id="rId19"/>
    <p:sldId id="292" r:id="rId20"/>
    <p:sldId id="297" r:id="rId21"/>
    <p:sldId id="298" r:id="rId22"/>
    <p:sldId id="290" r:id="rId23"/>
    <p:sldId id="285" r:id="rId24"/>
  </p:sldIdLst>
  <p:sldSz cx="12192000" cy="6858000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0F65E9-A69C-4E25-95AD-E07CECD3F45E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2296"/>
            <a:ext cx="5486400" cy="36673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622F5F-3E15-4B1D-B623-DBCFBA20A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71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7BD7F-9264-402D-961E-005FE5025019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F2F5C-91FE-4324-B246-7208BB3CA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038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7BD7F-9264-402D-961E-005FE5025019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F2F5C-91FE-4324-B246-7208BB3CA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97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7BD7F-9264-402D-961E-005FE5025019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F2F5C-91FE-4324-B246-7208BB3CA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21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30" y="33951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1392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112FC24-B0BB-43AE-AB6F-2F8A6318C976}"/>
              </a:ext>
            </a:extLst>
          </p:cNvPr>
          <p:cNvGrpSpPr/>
          <p:nvPr userDrawn="1"/>
        </p:nvGrpSpPr>
        <p:grpSpPr>
          <a:xfrm flipH="1">
            <a:off x="486251" y="477136"/>
            <a:ext cx="11704320" cy="5935131"/>
            <a:chOff x="-161213" y="477136"/>
            <a:chExt cx="11704320" cy="593513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xmlns="" id="{202B0099-32CD-4A9E-A010-EB75F1B7ADB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61213" y="477136"/>
              <a:ext cx="11704320" cy="0"/>
            </a:xfrm>
            <a:prstGeom prst="line">
              <a:avLst/>
            </a:prstGeom>
            <a:ln w="444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66FFECB2-D63A-4DED-B565-1B5EC1C6DBC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543107" y="477136"/>
              <a:ext cx="0" cy="5935130"/>
            </a:xfrm>
            <a:prstGeom prst="line">
              <a:avLst/>
            </a:prstGeom>
            <a:ln w="444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8423856D-6F4B-428C-8039-92BC2469A81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61213" y="6392850"/>
              <a:ext cx="11704320" cy="13272"/>
            </a:xfrm>
            <a:prstGeom prst="line">
              <a:avLst/>
            </a:prstGeom>
            <a:ln w="444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2913480D-83E6-465D-B9EC-FA0799699FB0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5268685" y="0"/>
            <a:ext cx="6923315" cy="6858000"/>
          </a:xfrm>
          <a:custGeom>
            <a:avLst/>
            <a:gdLst>
              <a:gd name="connsiteX0" fmla="*/ 1714500 w 6923314"/>
              <a:gd name="connsiteY0" fmla="*/ 0 h 6858000"/>
              <a:gd name="connsiteX1" fmla="*/ 6923314 w 6923314"/>
              <a:gd name="connsiteY1" fmla="*/ 0 h 6858000"/>
              <a:gd name="connsiteX2" fmla="*/ 6923314 w 6923314"/>
              <a:gd name="connsiteY2" fmla="*/ 1637212 h 6858000"/>
              <a:gd name="connsiteX3" fmla="*/ 5618117 w 6923314"/>
              <a:gd name="connsiteY3" fmla="*/ 6858000 h 6858000"/>
              <a:gd name="connsiteX4" fmla="*/ 0 w 692331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3314" h="6858000">
                <a:moveTo>
                  <a:pt x="1714500" y="0"/>
                </a:moveTo>
                <a:lnTo>
                  <a:pt x="6923314" y="0"/>
                </a:lnTo>
                <a:lnTo>
                  <a:pt x="6923314" y="1637212"/>
                </a:lnTo>
                <a:lnTo>
                  <a:pt x="56181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3625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7BD7F-9264-402D-961E-005FE5025019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F2F5C-91FE-4324-B246-7208BB3CA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264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7BD7F-9264-402D-961E-005FE5025019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F2F5C-91FE-4324-B246-7208BB3CA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036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7BD7F-9264-402D-961E-005FE5025019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F2F5C-91FE-4324-B246-7208BB3CA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475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7BD7F-9264-402D-961E-005FE5025019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F2F5C-91FE-4324-B246-7208BB3CA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957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7BD7F-9264-402D-961E-005FE5025019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F2F5C-91FE-4324-B246-7208BB3CA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026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7BD7F-9264-402D-961E-005FE5025019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F2F5C-91FE-4324-B246-7208BB3CA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266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7BD7F-9264-402D-961E-005FE5025019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F2F5C-91FE-4324-B246-7208BB3CA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68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7BD7F-9264-402D-961E-005FE5025019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F2F5C-91FE-4324-B246-7208BB3CA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847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7BD7F-9264-402D-961E-005FE5025019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F2F5C-91FE-4324-B246-7208BB3CA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609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sv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5" Type="http://schemas.openxmlformats.org/officeDocument/2006/relationships/image" Target="../media/image54.png"/><Relationship Id="rId4" Type="http://schemas.openxmlformats.org/officeDocument/2006/relationships/image" Target="../media/image7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62.svg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77.svg"/><Relationship Id="rId7" Type="http://schemas.openxmlformats.org/officeDocument/2006/relationships/image" Target="../media/image81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79.sv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svg"/><Relationship Id="rId7" Type="http://schemas.openxmlformats.org/officeDocument/2006/relationships/image" Target="../media/image88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86.sv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4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8.jpg"/><Relationship Id="rId18" Type="http://schemas.openxmlformats.org/officeDocument/2006/relationships/image" Target="../media/image43.jpg"/><Relationship Id="rId3" Type="http://schemas.openxmlformats.org/officeDocument/2006/relationships/image" Target="../media/image34.png"/><Relationship Id="rId21" Type="http://schemas.openxmlformats.org/officeDocument/2006/relationships/image" Target="../media/image46.png"/><Relationship Id="rId7" Type="http://schemas.openxmlformats.org/officeDocument/2006/relationships/image" Target="../media/image25.png"/><Relationship Id="rId12" Type="http://schemas.openxmlformats.org/officeDocument/2006/relationships/image" Target="../media/image37.jpg"/><Relationship Id="rId17" Type="http://schemas.openxmlformats.org/officeDocument/2006/relationships/image" Target="../media/image42.jpg"/><Relationship Id="rId2" Type="http://schemas.openxmlformats.org/officeDocument/2006/relationships/image" Target="../media/image21.png"/><Relationship Id="rId16" Type="http://schemas.openxmlformats.org/officeDocument/2006/relationships/image" Target="../media/image41.jp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36.jpg"/><Relationship Id="rId5" Type="http://schemas.openxmlformats.org/officeDocument/2006/relationships/image" Target="../media/image23.png"/><Relationship Id="rId15" Type="http://schemas.openxmlformats.org/officeDocument/2006/relationships/image" Target="../media/image40.jpg"/><Relationship Id="rId10" Type="http://schemas.openxmlformats.org/officeDocument/2006/relationships/image" Target="../media/image28.png"/><Relationship Id="rId19" Type="http://schemas.openxmlformats.org/officeDocument/2006/relationships/image" Target="../media/image44.jpg"/><Relationship Id="rId4" Type="http://schemas.openxmlformats.org/officeDocument/2006/relationships/image" Target="../media/image35.jpg"/><Relationship Id="rId9" Type="http://schemas.openxmlformats.org/officeDocument/2006/relationships/image" Target="../media/image27.png"/><Relationship Id="rId14" Type="http://schemas.openxmlformats.org/officeDocument/2006/relationships/image" Target="../media/image39.jpg"/><Relationship Id="rId2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l="1224" t="18774" r="7402" b="39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54743" y="220845"/>
            <a:ext cx="703745" cy="87968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469393" y="5703018"/>
            <a:ext cx="7727159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299">
              <a:lnSpc>
                <a:spcPts val="2500"/>
              </a:lnSpc>
            </a:pP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 Light Bold"/>
              </a:rPr>
              <a:t>SUTAN TOLANG LUBIS, S.STP, M.SP</a:t>
            </a:r>
          </a:p>
          <a:p>
            <a:pPr algn="ctr" defTabSz="609299">
              <a:lnSpc>
                <a:spcPts val="2500"/>
              </a:lnSpc>
            </a:pP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 Light Bold"/>
              </a:rPr>
              <a:t>KEPALA BADAN KEPEGAWAIAN </a:t>
            </a:r>
          </a:p>
          <a:p>
            <a:pPr algn="ctr" defTabSz="609299">
              <a:lnSpc>
                <a:spcPts val="2500"/>
              </a:lnSpc>
            </a:pP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 Light Bold"/>
              </a:rPr>
              <a:t>PROVINSI SUMATERA UTARA</a:t>
            </a: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ra Sans Light Bold"/>
            </a:endParaRPr>
          </a:p>
          <a:p>
            <a:pPr algn="ctr" defTabSz="609299">
              <a:lnSpc>
                <a:spcPts val="2500"/>
              </a:lnSpc>
            </a:pP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ra Sans Light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198675" y="545395"/>
            <a:ext cx="5088956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299">
              <a:lnSpc>
                <a:spcPts val="2301"/>
              </a:lnSpc>
              <a:spcBef>
                <a:spcPct val="0"/>
              </a:spcBef>
            </a:pPr>
            <a:r>
              <a:rPr lang="en-US" sz="1600" dirty="0">
                <a:solidFill>
                  <a:srgbClr val="FFFFFF"/>
                </a:solidFill>
                <a:latin typeface="Open Sauce SemiBold Bold"/>
              </a:rPr>
              <a:t>PEMERINTAH PROVINSI SUMATERA UTARA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69760" y="511178"/>
            <a:ext cx="2749694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299">
              <a:lnSpc>
                <a:spcPts val="2500"/>
              </a:lnSpc>
              <a:spcBef>
                <a:spcPct val="0"/>
              </a:spcBef>
            </a:pPr>
            <a:r>
              <a:rPr lang="en-US" sz="1733" dirty="0" err="1" smtClean="0">
                <a:solidFill>
                  <a:srgbClr val="FFFFFF"/>
                </a:solidFill>
                <a:latin typeface="Fira Sans Light Bold"/>
              </a:rPr>
              <a:t>Jumat</a:t>
            </a:r>
            <a:r>
              <a:rPr lang="en-US" sz="1733" dirty="0" smtClean="0">
                <a:solidFill>
                  <a:srgbClr val="FFFFFF"/>
                </a:solidFill>
                <a:latin typeface="Fira Sans Light Bold"/>
              </a:rPr>
              <a:t>, 30 </a:t>
            </a:r>
            <a:r>
              <a:rPr lang="en-US" sz="1733" dirty="0" err="1" smtClean="0">
                <a:solidFill>
                  <a:srgbClr val="FFFFFF"/>
                </a:solidFill>
                <a:latin typeface="Fira Sans Light Bold"/>
              </a:rPr>
              <a:t>Februari</a:t>
            </a:r>
            <a:r>
              <a:rPr lang="en-US" sz="1733" dirty="0" smtClean="0">
                <a:solidFill>
                  <a:srgbClr val="FFFFFF"/>
                </a:solidFill>
                <a:latin typeface="Fira Sans Light Bold"/>
              </a:rPr>
              <a:t> 2025</a:t>
            </a:r>
            <a:endParaRPr lang="en-US" sz="1733" dirty="0">
              <a:solidFill>
                <a:srgbClr val="FFFFFF"/>
              </a:solidFill>
              <a:latin typeface="Fira Sans Light Bold"/>
            </a:endParaRPr>
          </a:p>
        </p:txBody>
      </p:sp>
      <p:sp>
        <p:nvSpPr>
          <p:cNvPr id="13" name="AutoShape 13"/>
          <p:cNvSpPr/>
          <p:nvPr/>
        </p:nvSpPr>
        <p:spPr>
          <a:xfrm flipV="1">
            <a:off x="8925059" y="840347"/>
            <a:ext cx="2749694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xmlns="" id="{73CCDF8D-EAB1-453B-8E81-5115DA0F6C89}"/>
              </a:ext>
            </a:extLst>
          </p:cNvPr>
          <p:cNvSpPr txBox="1"/>
          <p:nvPr/>
        </p:nvSpPr>
        <p:spPr>
          <a:xfrm>
            <a:off x="58528" y="1692093"/>
            <a:ext cx="965214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PERENCANAAN KARIER DAN MANAJEMEN TALENTA BERBASIS KINERJA  </a:t>
            </a:r>
            <a:r>
              <a:rPr lang="en-US" sz="2800" b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DI PROVINSI SUMATERA UTARA</a:t>
            </a:r>
            <a:endParaRPr lang="en-US" sz="2800" b="1" spc="-55" dirty="0">
              <a:ln>
                <a:solidFill>
                  <a:schemeClr val="accent4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ra Sans Bold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9BE29D66-1670-45C3-99DD-C31E07BAE30D}"/>
              </a:ext>
            </a:extLst>
          </p:cNvPr>
          <p:cNvGrpSpPr/>
          <p:nvPr/>
        </p:nvGrpSpPr>
        <p:grpSpPr>
          <a:xfrm flipV="1">
            <a:off x="0" y="2572621"/>
            <a:ext cx="9762186" cy="50619"/>
            <a:chOff x="-1360908" y="3600280"/>
            <a:chExt cx="12190178" cy="88525"/>
          </a:xfrm>
        </p:grpSpPr>
        <p:sp>
          <p:nvSpPr>
            <p:cNvPr id="21" name="Rectangle 4">
              <a:extLst>
                <a:ext uri="{FF2B5EF4-FFF2-40B4-BE49-F238E27FC236}">
                  <a16:creationId xmlns:a16="http://schemas.microsoft.com/office/drawing/2014/main" xmlns="" id="{1BE12D6D-A0FF-4609-B5E2-E64E2E11BD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360908" y="3600281"/>
              <a:ext cx="4070842" cy="88521"/>
            </a:xfrm>
            <a:prstGeom prst="rect">
              <a:avLst/>
            </a:prstGeom>
            <a:solidFill>
              <a:srgbClr val="FFC000"/>
            </a:solidFill>
            <a:ln w="9525">
              <a:noFill/>
              <a:miter lim="800000"/>
              <a:headEnd/>
              <a:tailEnd/>
            </a:ln>
          </p:spPr>
          <p:txBody>
            <a:bodyPr lIns="122965" tIns="61483" rIns="122965" bIns="61483" anchor="ctr"/>
            <a:lstStyle/>
            <a:p>
              <a:pPr algn="ctr" eaLnBrk="0" hangingPunct="0">
                <a:defRPr/>
              </a:pPr>
              <a:endParaRPr lang="en-US" sz="27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endParaRPr>
            </a:p>
          </p:txBody>
        </p:sp>
        <p:sp>
          <p:nvSpPr>
            <p:cNvPr id="22" name="Rectangle 4">
              <a:extLst>
                <a:ext uri="{FF2B5EF4-FFF2-40B4-BE49-F238E27FC236}">
                  <a16:creationId xmlns:a16="http://schemas.microsoft.com/office/drawing/2014/main" xmlns="" id="{85274AE9-D3C5-4208-B273-1AE6260930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7628" y="3600280"/>
              <a:ext cx="4070842" cy="88521"/>
            </a:xfrm>
            <a:prstGeom prst="rect">
              <a:avLst/>
            </a:prstGeom>
            <a:solidFill>
              <a:srgbClr val="478828"/>
            </a:solidFill>
            <a:ln w="9525">
              <a:noFill/>
              <a:miter lim="800000"/>
              <a:headEnd/>
              <a:tailEnd/>
            </a:ln>
          </p:spPr>
          <p:txBody>
            <a:bodyPr lIns="122965" tIns="61483" rIns="122965" bIns="61483" anchor="ctr"/>
            <a:lstStyle/>
            <a:p>
              <a:pPr algn="ctr" eaLnBrk="0" hangingPunct="0">
                <a:defRPr/>
              </a:pPr>
              <a:endParaRPr lang="en-US" sz="27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endParaRPr>
            </a:p>
          </p:txBody>
        </p:sp>
        <p:sp>
          <p:nvSpPr>
            <p:cNvPr id="23" name="Rectangle 4">
              <a:extLst>
                <a:ext uri="{FF2B5EF4-FFF2-40B4-BE49-F238E27FC236}">
                  <a16:creationId xmlns:a16="http://schemas.microsoft.com/office/drawing/2014/main" xmlns="" id="{D28B0DA0-8E77-4925-B90F-60DB076840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58428" y="3600284"/>
              <a:ext cx="4070842" cy="88521"/>
            </a:xfrm>
            <a:prstGeom prst="rect">
              <a:avLst/>
            </a:prstGeom>
            <a:solidFill>
              <a:srgbClr val="477EC1"/>
            </a:solidFill>
            <a:ln w="9525">
              <a:noFill/>
              <a:miter lim="800000"/>
              <a:headEnd/>
              <a:tailEnd/>
            </a:ln>
          </p:spPr>
          <p:txBody>
            <a:bodyPr lIns="122965" tIns="61483" rIns="122965" bIns="61483" anchor="ctr"/>
            <a:lstStyle/>
            <a:p>
              <a:pPr algn="ctr" eaLnBrk="0" hangingPunct="0">
                <a:defRPr/>
              </a:pPr>
              <a:endParaRPr lang="en-US" sz="27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863" y="2428875"/>
            <a:ext cx="3131705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10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9399" y="338167"/>
            <a:ext cx="6898511" cy="56006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/>
              <a:t>Data Yang </a:t>
            </a:r>
            <a:r>
              <a:rPr lang="en-US" sz="2800" b="1" dirty="0" err="1"/>
              <a:t>Dibutuhkan</a:t>
            </a:r>
            <a:r>
              <a:rPr lang="en-US" sz="2800" b="1" dirty="0"/>
              <a:t> </a:t>
            </a:r>
            <a:r>
              <a:rPr lang="en-US" sz="2800" b="1" dirty="0" err="1"/>
              <a:t>Untuk</a:t>
            </a:r>
            <a:r>
              <a:rPr lang="en-US" sz="2800" b="1" dirty="0"/>
              <a:t> </a:t>
            </a:r>
            <a:r>
              <a:rPr lang="en-US" sz="2800" b="1" dirty="0" err="1"/>
              <a:t>Penerapan</a:t>
            </a:r>
            <a:r>
              <a:rPr lang="en-US" sz="2800" b="1" dirty="0"/>
              <a:t> </a:t>
            </a:r>
            <a:r>
              <a:rPr lang="en-US" sz="2800" b="1" dirty="0" err="1"/>
              <a:t>Manajemen</a:t>
            </a:r>
            <a:r>
              <a:rPr lang="en-US" sz="2800" b="1" dirty="0"/>
              <a:t> </a:t>
            </a:r>
            <a:r>
              <a:rPr lang="en-US" sz="2800" b="1" dirty="0" err="1"/>
              <a:t>Talenta</a:t>
            </a:r>
            <a:r>
              <a:rPr lang="en-US" sz="2800" b="1" dirty="0"/>
              <a:t> ASN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3251" y="1092496"/>
            <a:ext cx="6272516" cy="5354603"/>
          </a:xfrm>
        </p:spPr>
        <p:txBody>
          <a:bodyPr>
            <a:normAutofit fontScale="85000" lnSpcReduction="20000"/>
          </a:bodyPr>
          <a:lstStyle/>
          <a:p>
            <a:pPr marL="449263" indent="-449263">
              <a:buFont typeface="+mj-lt"/>
              <a:buAutoNum type="arabicPeriod"/>
            </a:pPr>
            <a:r>
              <a:rPr lang="en-US" b="1" dirty="0" err="1">
                <a:latin typeface="+mj-lt"/>
              </a:rPr>
              <a:t>Peta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jabatan</a:t>
            </a:r>
            <a:r>
              <a:rPr lang="en-US" b="1" dirty="0">
                <a:latin typeface="+mj-lt"/>
              </a:rPr>
              <a:t> yang </a:t>
            </a:r>
            <a:r>
              <a:rPr lang="en-US" b="1" dirty="0" err="1">
                <a:latin typeface="+mj-lt"/>
              </a:rPr>
              <a:t>sedang</a:t>
            </a:r>
            <a:r>
              <a:rPr lang="en-US" b="1" dirty="0">
                <a:latin typeface="+mj-lt"/>
              </a:rPr>
              <a:t>/</a:t>
            </a:r>
            <a:r>
              <a:rPr lang="en-US" b="1" dirty="0" err="1">
                <a:latin typeface="+mj-lt"/>
              </a:rPr>
              <a:t>akan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lowong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dan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jabatan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kritikal</a:t>
            </a:r>
            <a:r>
              <a:rPr lang="en-US" b="1" dirty="0">
                <a:latin typeface="+mj-lt"/>
              </a:rPr>
              <a:t> (</a:t>
            </a:r>
            <a:r>
              <a:rPr lang="en-US" b="1" dirty="0" err="1">
                <a:latin typeface="+mj-lt"/>
              </a:rPr>
              <a:t>jabatan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inti</a:t>
            </a:r>
            <a:r>
              <a:rPr lang="en-US" b="1" dirty="0">
                <a:latin typeface="+mj-lt"/>
              </a:rPr>
              <a:t>)</a:t>
            </a:r>
          </a:p>
          <a:p>
            <a:pPr marL="449263" indent="-449263">
              <a:buFont typeface="+mj-lt"/>
              <a:buAutoNum type="arabicPeriod"/>
            </a:pPr>
            <a:r>
              <a:rPr lang="en-US" b="1" dirty="0" err="1">
                <a:latin typeface="+mj-lt"/>
              </a:rPr>
              <a:t>Profil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Talenta</a:t>
            </a:r>
            <a:endParaRPr lang="en-US" b="1" dirty="0">
              <a:latin typeface="+mj-lt"/>
            </a:endParaRPr>
          </a:p>
          <a:p>
            <a:pPr marL="449263" indent="-449263">
              <a:buFont typeface="+mj-lt"/>
              <a:buAutoNum type="arabicPeriod"/>
            </a:pPr>
            <a:r>
              <a:rPr lang="en-US" b="1" dirty="0" err="1">
                <a:latin typeface="+mj-lt"/>
              </a:rPr>
              <a:t>Standar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metode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dan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penilaian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dalam</a:t>
            </a:r>
            <a:r>
              <a:rPr lang="en-US" b="1" dirty="0">
                <a:latin typeface="+mj-lt"/>
              </a:rPr>
              <a:t> assessment center </a:t>
            </a:r>
            <a:r>
              <a:rPr lang="en-US" b="1" dirty="0" err="1">
                <a:latin typeface="+mj-lt"/>
              </a:rPr>
              <a:t>dan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uji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kompetensi</a:t>
            </a:r>
            <a:r>
              <a:rPr lang="en-US" b="1" dirty="0">
                <a:latin typeface="+mj-lt"/>
              </a:rPr>
              <a:t> yang </a:t>
            </a:r>
            <a:r>
              <a:rPr lang="en-US" b="1" dirty="0" err="1">
                <a:latin typeface="+mj-lt"/>
              </a:rPr>
              <a:t>ditetapkan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secara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nasional</a:t>
            </a:r>
            <a:endParaRPr lang="en-US" b="1" dirty="0">
              <a:latin typeface="+mj-lt"/>
            </a:endParaRPr>
          </a:p>
          <a:p>
            <a:pPr marL="449263" indent="-449263">
              <a:buFont typeface="+mj-lt"/>
              <a:buAutoNum type="arabicPeriod"/>
            </a:pPr>
            <a:r>
              <a:rPr lang="en-US" b="1" dirty="0" err="1">
                <a:latin typeface="+mj-lt"/>
              </a:rPr>
              <a:t>Standar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kompetensi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jabatan</a:t>
            </a:r>
            <a:endParaRPr lang="en-US" b="1" dirty="0">
              <a:latin typeface="+mj-lt"/>
            </a:endParaRPr>
          </a:p>
          <a:p>
            <a:pPr marL="449263" indent="-449263">
              <a:buFont typeface="+mj-lt"/>
              <a:buAutoNum type="arabicPeriod"/>
            </a:pPr>
            <a:r>
              <a:rPr lang="en-US" b="1" dirty="0" err="1">
                <a:latin typeface="+mj-lt"/>
              </a:rPr>
              <a:t>Standar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penilaian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kinerja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riil</a:t>
            </a:r>
            <a:endParaRPr lang="en-US" b="1" dirty="0">
              <a:latin typeface="+mj-lt"/>
            </a:endParaRPr>
          </a:p>
          <a:p>
            <a:pPr marL="449263" indent="-449263">
              <a:buFont typeface="+mj-lt"/>
              <a:buAutoNum type="arabicPeriod"/>
            </a:pPr>
            <a:r>
              <a:rPr lang="en-US" b="1" dirty="0" err="1">
                <a:latin typeface="+mj-lt"/>
              </a:rPr>
              <a:t>Pola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karier</a:t>
            </a:r>
            <a:endParaRPr lang="en-US" b="1" dirty="0">
              <a:latin typeface="+mj-lt"/>
            </a:endParaRPr>
          </a:p>
          <a:p>
            <a:pPr marL="449263" indent="-449263">
              <a:buFont typeface="+mj-lt"/>
              <a:buAutoNum type="arabicPeriod"/>
            </a:pPr>
            <a:r>
              <a:rPr lang="en-US" b="1" dirty="0">
                <a:latin typeface="+mj-lt"/>
              </a:rPr>
              <a:t>Tim </a:t>
            </a:r>
            <a:r>
              <a:rPr lang="en-US" b="1" dirty="0" err="1">
                <a:latin typeface="+mj-lt"/>
              </a:rPr>
              <a:t>Penilai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Kinerja</a:t>
            </a:r>
            <a:r>
              <a:rPr lang="en-US" b="1" dirty="0">
                <a:latin typeface="+mj-lt"/>
              </a:rPr>
              <a:t> ASN</a:t>
            </a:r>
          </a:p>
          <a:p>
            <a:pPr marL="449263" indent="-449263">
              <a:buFont typeface="+mj-lt"/>
              <a:buAutoNum type="arabicPeriod"/>
            </a:pPr>
            <a:r>
              <a:rPr lang="en-US" b="1" dirty="0">
                <a:latin typeface="+mj-lt"/>
              </a:rPr>
              <a:t>Program </a:t>
            </a:r>
            <a:r>
              <a:rPr lang="en-US" b="1" dirty="0" err="1">
                <a:latin typeface="+mj-lt"/>
              </a:rPr>
              <a:t>pengembangan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talenta</a:t>
            </a:r>
            <a:r>
              <a:rPr lang="en-US" b="1" dirty="0">
                <a:latin typeface="+mj-lt"/>
              </a:rPr>
              <a:t> (ASN Corporate University/</a:t>
            </a:r>
            <a:r>
              <a:rPr lang="en-US" b="1" dirty="0" err="1">
                <a:latin typeface="+mj-lt"/>
              </a:rPr>
              <a:t>Sekolah</a:t>
            </a:r>
            <a:r>
              <a:rPr lang="en-US" b="1" dirty="0">
                <a:latin typeface="+mj-lt"/>
              </a:rPr>
              <a:t> Kader/</a:t>
            </a:r>
            <a:r>
              <a:rPr lang="en-US" b="1" dirty="0" err="1">
                <a:latin typeface="+mj-lt"/>
              </a:rPr>
              <a:t>Tugas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Belajar</a:t>
            </a:r>
            <a:endParaRPr lang="en-US" b="1" dirty="0">
              <a:latin typeface="+mj-lt"/>
            </a:endParaRPr>
          </a:p>
          <a:p>
            <a:pPr marL="449263" indent="-449263">
              <a:buFont typeface="+mj-lt"/>
              <a:buAutoNum type="arabicPeriod"/>
            </a:pPr>
            <a:r>
              <a:rPr lang="en-US" b="1" dirty="0" err="1">
                <a:latin typeface="+mj-lt"/>
              </a:rPr>
              <a:t>Sistem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informasi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manajemen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talenta</a:t>
            </a:r>
            <a:r>
              <a:rPr lang="en-US" b="1" dirty="0">
                <a:latin typeface="+mj-lt"/>
              </a:rPr>
              <a:t> ASN</a:t>
            </a:r>
          </a:p>
          <a:p>
            <a:pPr marL="449263" indent="-449263">
              <a:buFont typeface="+mj-lt"/>
              <a:buAutoNum type="arabicPeriod"/>
            </a:pPr>
            <a:r>
              <a:rPr lang="en-US" b="1" dirty="0" err="1">
                <a:latin typeface="+mj-lt"/>
              </a:rPr>
              <a:t>Anggaran</a:t>
            </a:r>
            <a:r>
              <a:rPr lang="en-US" b="1" dirty="0">
                <a:latin typeface="+mj-lt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0942" y="6493401"/>
            <a:ext cx="198195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  <a:r>
              <a:rPr lang="en-US" sz="1400" b="1" i="1" dirty="0" err="1"/>
              <a:t>Permenpan</a:t>
            </a:r>
            <a:r>
              <a:rPr lang="en-US" sz="1400" b="1" i="1" dirty="0"/>
              <a:t> RB 3/2020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3210"/>
          <a:stretch/>
        </p:blipFill>
        <p:spPr>
          <a:xfrm>
            <a:off x="362994" y="1112754"/>
            <a:ext cx="4810890" cy="5339562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xmlns="" id="{93643F16-B94D-4C16-8867-5667D2984F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57824" y="374411"/>
            <a:ext cx="1590034" cy="3498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94" y="155226"/>
            <a:ext cx="688437" cy="78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xmlns="" id="{BEC73AC9-B9DA-46C3-8684-5EE5F7F09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9237" y="6356350"/>
            <a:ext cx="2743200" cy="365125"/>
          </a:xfrm>
        </p:spPr>
        <p:txBody>
          <a:bodyPr/>
          <a:lstStyle/>
          <a:p>
            <a:pPr defTabSz="609630">
              <a:defRPr/>
            </a:pPr>
            <a:r>
              <a:rPr lang="en-US" dirty="0">
                <a:solidFill>
                  <a:schemeClr val="bg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68830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76776" y="1514578"/>
            <a:ext cx="4204640" cy="4206412"/>
            <a:chOff x="0" y="0"/>
            <a:chExt cx="6832800" cy="6835680"/>
          </a:xfrm>
        </p:grpSpPr>
        <p:sp>
          <p:nvSpPr>
            <p:cNvPr id="3" name="Freeform 3"/>
            <p:cNvSpPr/>
            <p:nvPr/>
          </p:nvSpPr>
          <p:spPr>
            <a:xfrm>
              <a:off x="0" y="508"/>
              <a:ext cx="6832726" cy="6835140"/>
            </a:xfrm>
            <a:custGeom>
              <a:avLst/>
              <a:gdLst/>
              <a:ahLst/>
              <a:cxnLst/>
              <a:rect l="l" t="t" r="r" b="b"/>
              <a:pathLst>
                <a:path w="6832726" h="6835140">
                  <a:moveTo>
                    <a:pt x="3408807" y="6835140"/>
                  </a:moveTo>
                  <a:cubicBezTo>
                    <a:pt x="3385947" y="6835140"/>
                    <a:pt x="3370707" y="6812280"/>
                    <a:pt x="3370707" y="6797040"/>
                  </a:cubicBezTo>
                  <a:cubicBezTo>
                    <a:pt x="3370707" y="6774180"/>
                    <a:pt x="3385947" y="6758940"/>
                    <a:pt x="3408807" y="6758940"/>
                  </a:cubicBezTo>
                  <a:cubicBezTo>
                    <a:pt x="3424047" y="6758940"/>
                    <a:pt x="3446907" y="6774180"/>
                    <a:pt x="3446907" y="6797040"/>
                  </a:cubicBezTo>
                  <a:cubicBezTo>
                    <a:pt x="3446907" y="6812280"/>
                    <a:pt x="3424047" y="6835140"/>
                    <a:pt x="3408807" y="6835140"/>
                  </a:cubicBezTo>
                  <a:close/>
                  <a:moveTo>
                    <a:pt x="3584194" y="6789420"/>
                  </a:moveTo>
                  <a:cubicBezTo>
                    <a:pt x="3584194" y="6766560"/>
                    <a:pt x="3599434" y="6751320"/>
                    <a:pt x="3614674" y="6751320"/>
                  </a:cubicBezTo>
                  <a:cubicBezTo>
                    <a:pt x="3637534" y="6751320"/>
                    <a:pt x="3660394" y="6766560"/>
                    <a:pt x="3660394" y="6789420"/>
                  </a:cubicBezTo>
                  <a:cubicBezTo>
                    <a:pt x="3660394" y="6804660"/>
                    <a:pt x="3645154" y="6827520"/>
                    <a:pt x="3622294" y="6827520"/>
                  </a:cubicBezTo>
                  <a:cubicBezTo>
                    <a:pt x="3599434" y="6827520"/>
                    <a:pt x="3584194" y="6812280"/>
                    <a:pt x="3584194" y="6789420"/>
                  </a:cubicBezTo>
                  <a:close/>
                  <a:moveTo>
                    <a:pt x="3187700" y="6827520"/>
                  </a:moveTo>
                  <a:cubicBezTo>
                    <a:pt x="3172460" y="6827520"/>
                    <a:pt x="3149600" y="6804660"/>
                    <a:pt x="3157220" y="6781800"/>
                  </a:cubicBezTo>
                  <a:cubicBezTo>
                    <a:pt x="3157220" y="6766560"/>
                    <a:pt x="3172460" y="6751320"/>
                    <a:pt x="3195320" y="6751320"/>
                  </a:cubicBezTo>
                  <a:cubicBezTo>
                    <a:pt x="3218180" y="6751320"/>
                    <a:pt x="3233420" y="6766560"/>
                    <a:pt x="3233420" y="6789420"/>
                  </a:cubicBezTo>
                  <a:cubicBezTo>
                    <a:pt x="3225800" y="6812280"/>
                    <a:pt x="3210560" y="6827520"/>
                    <a:pt x="3195320" y="6827520"/>
                  </a:cubicBezTo>
                  <a:cubicBezTo>
                    <a:pt x="3195320" y="6827520"/>
                    <a:pt x="3187700" y="6827520"/>
                    <a:pt x="3187700" y="6827520"/>
                  </a:cubicBezTo>
                  <a:close/>
                  <a:moveTo>
                    <a:pt x="3797808" y="6774053"/>
                  </a:moveTo>
                  <a:cubicBezTo>
                    <a:pt x="3790188" y="6751193"/>
                    <a:pt x="3805428" y="6735953"/>
                    <a:pt x="3828288" y="6728333"/>
                  </a:cubicBezTo>
                  <a:cubicBezTo>
                    <a:pt x="3851148" y="6728333"/>
                    <a:pt x="3866388" y="6743573"/>
                    <a:pt x="3874008" y="6766433"/>
                  </a:cubicBezTo>
                  <a:cubicBezTo>
                    <a:pt x="3874008" y="6781673"/>
                    <a:pt x="3858768" y="6804533"/>
                    <a:pt x="3835908" y="6804533"/>
                  </a:cubicBezTo>
                  <a:cubicBezTo>
                    <a:pt x="3813048" y="6804533"/>
                    <a:pt x="3797808" y="6789293"/>
                    <a:pt x="3797808" y="6774053"/>
                  </a:cubicBezTo>
                  <a:close/>
                  <a:moveTo>
                    <a:pt x="2974213" y="6804533"/>
                  </a:moveTo>
                  <a:cubicBezTo>
                    <a:pt x="2951353" y="6804533"/>
                    <a:pt x="2936113" y="6781673"/>
                    <a:pt x="2943733" y="6758813"/>
                  </a:cubicBezTo>
                  <a:cubicBezTo>
                    <a:pt x="2943733" y="6743573"/>
                    <a:pt x="2966593" y="6728333"/>
                    <a:pt x="2981833" y="6728333"/>
                  </a:cubicBezTo>
                  <a:cubicBezTo>
                    <a:pt x="3004693" y="6728333"/>
                    <a:pt x="3019933" y="6751193"/>
                    <a:pt x="3019933" y="6774053"/>
                  </a:cubicBezTo>
                  <a:cubicBezTo>
                    <a:pt x="3012313" y="6789293"/>
                    <a:pt x="2997073" y="6804533"/>
                    <a:pt x="2981833" y="6804533"/>
                  </a:cubicBezTo>
                  <a:cubicBezTo>
                    <a:pt x="2974213" y="6804533"/>
                    <a:pt x="2974213" y="6804533"/>
                    <a:pt x="2974213" y="6804533"/>
                  </a:cubicBezTo>
                  <a:close/>
                  <a:moveTo>
                    <a:pt x="4011295" y="6743446"/>
                  </a:moveTo>
                  <a:cubicBezTo>
                    <a:pt x="4003675" y="6720586"/>
                    <a:pt x="4018915" y="6705346"/>
                    <a:pt x="4041775" y="6697726"/>
                  </a:cubicBezTo>
                  <a:cubicBezTo>
                    <a:pt x="4057015" y="6697726"/>
                    <a:pt x="4079875" y="6705346"/>
                    <a:pt x="4079875" y="6728206"/>
                  </a:cubicBezTo>
                  <a:cubicBezTo>
                    <a:pt x="4087495" y="6751066"/>
                    <a:pt x="4072255" y="6766306"/>
                    <a:pt x="4049395" y="6773926"/>
                  </a:cubicBezTo>
                  <a:cubicBezTo>
                    <a:pt x="4049395" y="6773926"/>
                    <a:pt x="4049395" y="6773926"/>
                    <a:pt x="4041775" y="6773926"/>
                  </a:cubicBezTo>
                  <a:cubicBezTo>
                    <a:pt x="4026535" y="6773926"/>
                    <a:pt x="4011295" y="6758686"/>
                    <a:pt x="4011295" y="6743446"/>
                  </a:cubicBezTo>
                  <a:close/>
                  <a:moveTo>
                    <a:pt x="2760599" y="6766306"/>
                  </a:moveTo>
                  <a:cubicBezTo>
                    <a:pt x="2737739" y="6766306"/>
                    <a:pt x="2730119" y="6743446"/>
                    <a:pt x="2730119" y="6728206"/>
                  </a:cubicBezTo>
                  <a:cubicBezTo>
                    <a:pt x="2737739" y="6705346"/>
                    <a:pt x="2752979" y="6690106"/>
                    <a:pt x="2775839" y="6697726"/>
                  </a:cubicBezTo>
                  <a:cubicBezTo>
                    <a:pt x="2798699" y="6697726"/>
                    <a:pt x="2806319" y="6720586"/>
                    <a:pt x="2806319" y="6735826"/>
                  </a:cubicBezTo>
                  <a:cubicBezTo>
                    <a:pt x="2798699" y="6758686"/>
                    <a:pt x="2783459" y="6773926"/>
                    <a:pt x="2768219" y="6773926"/>
                  </a:cubicBezTo>
                  <a:cubicBezTo>
                    <a:pt x="2768219" y="6773926"/>
                    <a:pt x="2760599" y="6773926"/>
                    <a:pt x="2760599" y="6766306"/>
                  </a:cubicBezTo>
                  <a:close/>
                  <a:moveTo>
                    <a:pt x="4217162" y="6697599"/>
                  </a:moveTo>
                  <a:cubicBezTo>
                    <a:pt x="4209542" y="6682359"/>
                    <a:pt x="4224782" y="6659499"/>
                    <a:pt x="4247642" y="6651879"/>
                  </a:cubicBezTo>
                  <a:cubicBezTo>
                    <a:pt x="4262882" y="6644259"/>
                    <a:pt x="4285742" y="6659499"/>
                    <a:pt x="4293362" y="6682359"/>
                  </a:cubicBezTo>
                  <a:cubicBezTo>
                    <a:pt x="4293362" y="6697599"/>
                    <a:pt x="4285742" y="6720459"/>
                    <a:pt x="4262882" y="6728079"/>
                  </a:cubicBezTo>
                  <a:cubicBezTo>
                    <a:pt x="4262882" y="6728079"/>
                    <a:pt x="4255262" y="6728079"/>
                    <a:pt x="4255262" y="6728079"/>
                  </a:cubicBezTo>
                  <a:cubicBezTo>
                    <a:pt x="4240022" y="6728079"/>
                    <a:pt x="4224782" y="6712839"/>
                    <a:pt x="4217162" y="6697599"/>
                  </a:cubicBezTo>
                  <a:close/>
                  <a:moveTo>
                    <a:pt x="2547112" y="6720459"/>
                  </a:moveTo>
                  <a:cubicBezTo>
                    <a:pt x="2531872" y="6712839"/>
                    <a:pt x="2516632" y="6697599"/>
                    <a:pt x="2524252" y="6674739"/>
                  </a:cubicBezTo>
                  <a:cubicBezTo>
                    <a:pt x="2524252" y="6651879"/>
                    <a:pt x="2547112" y="6644259"/>
                    <a:pt x="2569972" y="6644259"/>
                  </a:cubicBezTo>
                  <a:cubicBezTo>
                    <a:pt x="2585212" y="6651879"/>
                    <a:pt x="2600452" y="6674739"/>
                    <a:pt x="2592832" y="6697726"/>
                  </a:cubicBezTo>
                  <a:cubicBezTo>
                    <a:pt x="2592832" y="6712966"/>
                    <a:pt x="2577592" y="6720586"/>
                    <a:pt x="2562352" y="6720586"/>
                  </a:cubicBezTo>
                  <a:cubicBezTo>
                    <a:pt x="2554732" y="6720586"/>
                    <a:pt x="2554732" y="6720586"/>
                    <a:pt x="2547112" y="6720586"/>
                  </a:cubicBezTo>
                  <a:close/>
                  <a:moveTo>
                    <a:pt x="4423029" y="6644259"/>
                  </a:moveTo>
                  <a:cubicBezTo>
                    <a:pt x="4415409" y="6621399"/>
                    <a:pt x="4430649" y="6598539"/>
                    <a:pt x="4445889" y="6590792"/>
                  </a:cubicBezTo>
                  <a:cubicBezTo>
                    <a:pt x="4468749" y="6590792"/>
                    <a:pt x="4491609" y="6598412"/>
                    <a:pt x="4499229" y="6621272"/>
                  </a:cubicBezTo>
                  <a:cubicBezTo>
                    <a:pt x="4499229" y="6636512"/>
                    <a:pt x="4491609" y="6659372"/>
                    <a:pt x="4468749" y="6666992"/>
                  </a:cubicBezTo>
                  <a:cubicBezTo>
                    <a:pt x="4468749" y="6666992"/>
                    <a:pt x="4461129" y="6666992"/>
                    <a:pt x="4461129" y="6666992"/>
                  </a:cubicBezTo>
                  <a:cubicBezTo>
                    <a:pt x="4445889" y="6666992"/>
                    <a:pt x="4430649" y="6659372"/>
                    <a:pt x="4423029" y="6644132"/>
                  </a:cubicBezTo>
                  <a:close/>
                  <a:moveTo>
                    <a:pt x="2341118" y="6659372"/>
                  </a:moveTo>
                  <a:cubicBezTo>
                    <a:pt x="2318258" y="6651752"/>
                    <a:pt x="2310638" y="6628892"/>
                    <a:pt x="2318258" y="6613652"/>
                  </a:cubicBezTo>
                  <a:cubicBezTo>
                    <a:pt x="2325878" y="6590792"/>
                    <a:pt x="2348738" y="6583172"/>
                    <a:pt x="2363978" y="6590792"/>
                  </a:cubicBezTo>
                  <a:cubicBezTo>
                    <a:pt x="2386838" y="6590792"/>
                    <a:pt x="2394458" y="6613652"/>
                    <a:pt x="2386838" y="6636512"/>
                  </a:cubicBezTo>
                  <a:cubicBezTo>
                    <a:pt x="2386838" y="6651752"/>
                    <a:pt x="2371598" y="6659372"/>
                    <a:pt x="2356358" y="6659372"/>
                  </a:cubicBezTo>
                  <a:cubicBezTo>
                    <a:pt x="2348738" y="6659372"/>
                    <a:pt x="2348738" y="6659372"/>
                    <a:pt x="2341118" y="6659372"/>
                  </a:cubicBezTo>
                  <a:close/>
                  <a:moveTo>
                    <a:pt x="4628896" y="6567805"/>
                  </a:moveTo>
                  <a:cubicBezTo>
                    <a:pt x="4621276" y="6552565"/>
                    <a:pt x="4628896" y="6529705"/>
                    <a:pt x="4644136" y="6522085"/>
                  </a:cubicBezTo>
                  <a:cubicBezTo>
                    <a:pt x="4666996" y="6514465"/>
                    <a:pt x="4689856" y="6522085"/>
                    <a:pt x="4697476" y="6544945"/>
                  </a:cubicBezTo>
                  <a:cubicBezTo>
                    <a:pt x="4705096" y="6560185"/>
                    <a:pt x="4697476" y="6583045"/>
                    <a:pt x="4674616" y="6590665"/>
                  </a:cubicBezTo>
                  <a:cubicBezTo>
                    <a:pt x="4674616" y="6590665"/>
                    <a:pt x="4666996" y="6598285"/>
                    <a:pt x="4659376" y="6598285"/>
                  </a:cubicBezTo>
                  <a:cubicBezTo>
                    <a:pt x="4644136" y="6598285"/>
                    <a:pt x="4628896" y="6583045"/>
                    <a:pt x="4628896" y="6567805"/>
                  </a:cubicBezTo>
                  <a:close/>
                  <a:moveTo>
                    <a:pt x="2135251" y="6583045"/>
                  </a:moveTo>
                  <a:cubicBezTo>
                    <a:pt x="2120011" y="6575425"/>
                    <a:pt x="2112391" y="6552565"/>
                    <a:pt x="2120011" y="6537325"/>
                  </a:cubicBezTo>
                  <a:cubicBezTo>
                    <a:pt x="2127631" y="6514465"/>
                    <a:pt x="2150491" y="6506845"/>
                    <a:pt x="2165731" y="6514465"/>
                  </a:cubicBezTo>
                  <a:cubicBezTo>
                    <a:pt x="2188591" y="6522085"/>
                    <a:pt x="2196211" y="6544945"/>
                    <a:pt x="2188591" y="6560185"/>
                  </a:cubicBezTo>
                  <a:cubicBezTo>
                    <a:pt x="2180971" y="6575425"/>
                    <a:pt x="2165731" y="6590665"/>
                    <a:pt x="2150491" y="6590665"/>
                  </a:cubicBezTo>
                  <a:cubicBezTo>
                    <a:pt x="2150491" y="6590665"/>
                    <a:pt x="2142871" y="6590665"/>
                    <a:pt x="2135251" y="6583045"/>
                  </a:cubicBezTo>
                  <a:close/>
                  <a:moveTo>
                    <a:pt x="4827143" y="6491478"/>
                  </a:moveTo>
                  <a:cubicBezTo>
                    <a:pt x="4811903" y="6468618"/>
                    <a:pt x="4819523" y="6445758"/>
                    <a:pt x="4842383" y="6438011"/>
                  </a:cubicBezTo>
                  <a:cubicBezTo>
                    <a:pt x="4857623" y="6430391"/>
                    <a:pt x="4880483" y="6438011"/>
                    <a:pt x="4895723" y="6453251"/>
                  </a:cubicBezTo>
                  <a:cubicBezTo>
                    <a:pt x="4903343" y="6476111"/>
                    <a:pt x="4895723" y="6498971"/>
                    <a:pt x="4872863" y="6506718"/>
                  </a:cubicBezTo>
                  <a:cubicBezTo>
                    <a:pt x="4872863" y="6506718"/>
                    <a:pt x="4865243" y="6506718"/>
                    <a:pt x="4857623" y="6506718"/>
                  </a:cubicBezTo>
                  <a:cubicBezTo>
                    <a:pt x="4842383" y="6506718"/>
                    <a:pt x="4827143" y="6499098"/>
                    <a:pt x="4827143" y="6491478"/>
                  </a:cubicBezTo>
                  <a:close/>
                  <a:moveTo>
                    <a:pt x="1936877" y="6499098"/>
                  </a:moveTo>
                  <a:cubicBezTo>
                    <a:pt x="1921637" y="6491478"/>
                    <a:pt x="1914017" y="6468618"/>
                    <a:pt x="1921637" y="6445631"/>
                  </a:cubicBezTo>
                  <a:cubicBezTo>
                    <a:pt x="1929257" y="6430391"/>
                    <a:pt x="1952117" y="6422771"/>
                    <a:pt x="1974977" y="6430391"/>
                  </a:cubicBezTo>
                  <a:cubicBezTo>
                    <a:pt x="1990217" y="6438011"/>
                    <a:pt x="1997837" y="6460871"/>
                    <a:pt x="1990217" y="6476111"/>
                  </a:cubicBezTo>
                  <a:cubicBezTo>
                    <a:pt x="1982597" y="6491351"/>
                    <a:pt x="1967357" y="6498971"/>
                    <a:pt x="1959737" y="6498971"/>
                  </a:cubicBezTo>
                  <a:cubicBezTo>
                    <a:pt x="1952117" y="6498971"/>
                    <a:pt x="1944497" y="6498971"/>
                    <a:pt x="1936877" y="6498971"/>
                  </a:cubicBezTo>
                  <a:close/>
                  <a:moveTo>
                    <a:pt x="5017770" y="6392164"/>
                  </a:moveTo>
                  <a:cubicBezTo>
                    <a:pt x="5002530" y="6376924"/>
                    <a:pt x="5010150" y="6354064"/>
                    <a:pt x="5033010" y="6338697"/>
                  </a:cubicBezTo>
                  <a:cubicBezTo>
                    <a:pt x="5048250" y="6331077"/>
                    <a:pt x="5071110" y="6338697"/>
                    <a:pt x="5078730" y="6353937"/>
                  </a:cubicBezTo>
                  <a:cubicBezTo>
                    <a:pt x="5093970" y="6376797"/>
                    <a:pt x="5086350" y="6399657"/>
                    <a:pt x="5063490" y="6407404"/>
                  </a:cubicBezTo>
                  <a:cubicBezTo>
                    <a:pt x="5063490" y="6407404"/>
                    <a:pt x="5055870" y="6415024"/>
                    <a:pt x="5048250" y="6415024"/>
                  </a:cubicBezTo>
                  <a:cubicBezTo>
                    <a:pt x="5033010" y="6415024"/>
                    <a:pt x="5025390" y="6407404"/>
                    <a:pt x="5017770" y="6392164"/>
                  </a:cubicBezTo>
                  <a:close/>
                  <a:moveTo>
                    <a:pt x="1746250" y="6399784"/>
                  </a:moveTo>
                  <a:cubicBezTo>
                    <a:pt x="1731010" y="6384544"/>
                    <a:pt x="1723390" y="6361684"/>
                    <a:pt x="1731010" y="6346317"/>
                  </a:cubicBezTo>
                  <a:cubicBezTo>
                    <a:pt x="1746250" y="6323457"/>
                    <a:pt x="1769110" y="6323457"/>
                    <a:pt x="1784350" y="6331077"/>
                  </a:cubicBezTo>
                  <a:cubicBezTo>
                    <a:pt x="1807210" y="6338697"/>
                    <a:pt x="1807210" y="6361557"/>
                    <a:pt x="1799590" y="6384544"/>
                  </a:cubicBezTo>
                  <a:cubicBezTo>
                    <a:pt x="1791970" y="6392164"/>
                    <a:pt x="1776730" y="6399784"/>
                    <a:pt x="1769110" y="6399784"/>
                  </a:cubicBezTo>
                  <a:cubicBezTo>
                    <a:pt x="1761490" y="6399784"/>
                    <a:pt x="1753870" y="6399784"/>
                    <a:pt x="1746250" y="6399784"/>
                  </a:cubicBezTo>
                  <a:close/>
                  <a:moveTo>
                    <a:pt x="5200777" y="6285357"/>
                  </a:moveTo>
                  <a:cubicBezTo>
                    <a:pt x="5185537" y="6270117"/>
                    <a:pt x="5193157" y="6247257"/>
                    <a:pt x="5208397" y="6231890"/>
                  </a:cubicBezTo>
                  <a:cubicBezTo>
                    <a:pt x="5231257" y="6224270"/>
                    <a:pt x="5254117" y="6224270"/>
                    <a:pt x="5261737" y="6247130"/>
                  </a:cubicBezTo>
                  <a:cubicBezTo>
                    <a:pt x="5276977" y="6262370"/>
                    <a:pt x="5269357" y="6285230"/>
                    <a:pt x="5254117" y="6292850"/>
                  </a:cubicBezTo>
                  <a:cubicBezTo>
                    <a:pt x="5246497" y="6300470"/>
                    <a:pt x="5238877" y="6300470"/>
                    <a:pt x="5231257" y="6300470"/>
                  </a:cubicBezTo>
                  <a:cubicBezTo>
                    <a:pt x="5223637" y="6300470"/>
                    <a:pt x="5208397" y="6292850"/>
                    <a:pt x="5200777" y="6285230"/>
                  </a:cubicBezTo>
                  <a:close/>
                  <a:moveTo>
                    <a:pt x="1563243" y="6285230"/>
                  </a:moveTo>
                  <a:cubicBezTo>
                    <a:pt x="1548003" y="6269990"/>
                    <a:pt x="1540383" y="6247130"/>
                    <a:pt x="1548003" y="6231763"/>
                  </a:cubicBezTo>
                  <a:cubicBezTo>
                    <a:pt x="1563243" y="6216523"/>
                    <a:pt x="1586103" y="6208903"/>
                    <a:pt x="1601343" y="6224143"/>
                  </a:cubicBezTo>
                  <a:cubicBezTo>
                    <a:pt x="1624203" y="6231763"/>
                    <a:pt x="1624203" y="6254623"/>
                    <a:pt x="1616583" y="6277610"/>
                  </a:cubicBezTo>
                  <a:cubicBezTo>
                    <a:pt x="1608963" y="6285230"/>
                    <a:pt x="1593723" y="6292850"/>
                    <a:pt x="1586103" y="6292850"/>
                  </a:cubicBezTo>
                  <a:cubicBezTo>
                    <a:pt x="1578483" y="6292850"/>
                    <a:pt x="1570863" y="6292850"/>
                    <a:pt x="1563243" y="6285230"/>
                  </a:cubicBezTo>
                  <a:close/>
                  <a:moveTo>
                    <a:pt x="5376164" y="6163183"/>
                  </a:moveTo>
                  <a:cubicBezTo>
                    <a:pt x="5368544" y="6147943"/>
                    <a:pt x="5368544" y="6125083"/>
                    <a:pt x="5383784" y="6109716"/>
                  </a:cubicBezTo>
                  <a:cubicBezTo>
                    <a:pt x="5406644" y="6102096"/>
                    <a:pt x="5429504" y="6102096"/>
                    <a:pt x="5437124" y="6117336"/>
                  </a:cubicBezTo>
                  <a:cubicBezTo>
                    <a:pt x="5452364" y="6140196"/>
                    <a:pt x="5452364" y="6163056"/>
                    <a:pt x="5429504" y="6170803"/>
                  </a:cubicBezTo>
                  <a:cubicBezTo>
                    <a:pt x="5421884" y="6178423"/>
                    <a:pt x="5414264" y="6178423"/>
                    <a:pt x="5406644" y="6178423"/>
                  </a:cubicBezTo>
                  <a:cubicBezTo>
                    <a:pt x="5399024" y="6178423"/>
                    <a:pt x="5383784" y="6178423"/>
                    <a:pt x="5376164" y="6163183"/>
                  </a:cubicBezTo>
                  <a:close/>
                  <a:moveTo>
                    <a:pt x="1387856" y="6163183"/>
                  </a:moveTo>
                  <a:cubicBezTo>
                    <a:pt x="1364996" y="6147943"/>
                    <a:pt x="1364996" y="6125083"/>
                    <a:pt x="1380236" y="6109716"/>
                  </a:cubicBezTo>
                  <a:cubicBezTo>
                    <a:pt x="1387856" y="6094476"/>
                    <a:pt x="1410716" y="6086856"/>
                    <a:pt x="1425956" y="6102096"/>
                  </a:cubicBezTo>
                  <a:cubicBezTo>
                    <a:pt x="1448816" y="6109716"/>
                    <a:pt x="1448816" y="6140196"/>
                    <a:pt x="1441196" y="6155563"/>
                  </a:cubicBezTo>
                  <a:cubicBezTo>
                    <a:pt x="1433576" y="6163183"/>
                    <a:pt x="1418336" y="6170803"/>
                    <a:pt x="1410716" y="6170803"/>
                  </a:cubicBezTo>
                  <a:cubicBezTo>
                    <a:pt x="1395476" y="6170803"/>
                    <a:pt x="1387856" y="6163183"/>
                    <a:pt x="1387856" y="6163183"/>
                  </a:cubicBezTo>
                  <a:close/>
                  <a:moveTo>
                    <a:pt x="5551551" y="6033516"/>
                  </a:moveTo>
                  <a:cubicBezTo>
                    <a:pt x="5536311" y="6018276"/>
                    <a:pt x="5536311" y="5995416"/>
                    <a:pt x="5551551" y="5980049"/>
                  </a:cubicBezTo>
                  <a:cubicBezTo>
                    <a:pt x="5566791" y="5964809"/>
                    <a:pt x="5597271" y="5972429"/>
                    <a:pt x="5604891" y="5987669"/>
                  </a:cubicBezTo>
                  <a:cubicBezTo>
                    <a:pt x="5620131" y="6002909"/>
                    <a:pt x="5620131" y="6025769"/>
                    <a:pt x="5604891" y="6041136"/>
                  </a:cubicBezTo>
                  <a:cubicBezTo>
                    <a:pt x="5597271" y="6048756"/>
                    <a:pt x="5589651" y="6048756"/>
                    <a:pt x="5574411" y="6048756"/>
                  </a:cubicBezTo>
                  <a:cubicBezTo>
                    <a:pt x="5566791" y="6048756"/>
                    <a:pt x="5559171" y="6041136"/>
                    <a:pt x="5551551" y="6033516"/>
                  </a:cubicBezTo>
                  <a:close/>
                  <a:moveTo>
                    <a:pt x="1212469" y="6025896"/>
                  </a:moveTo>
                  <a:cubicBezTo>
                    <a:pt x="1197229" y="6010656"/>
                    <a:pt x="1197229" y="5987796"/>
                    <a:pt x="1212469" y="5972429"/>
                  </a:cubicBezTo>
                  <a:cubicBezTo>
                    <a:pt x="1220089" y="5957189"/>
                    <a:pt x="1250569" y="5957189"/>
                    <a:pt x="1265809" y="5972429"/>
                  </a:cubicBezTo>
                  <a:cubicBezTo>
                    <a:pt x="1281049" y="5980049"/>
                    <a:pt x="1281049" y="6002909"/>
                    <a:pt x="1265809" y="6025896"/>
                  </a:cubicBezTo>
                  <a:cubicBezTo>
                    <a:pt x="1258189" y="6033516"/>
                    <a:pt x="1250569" y="6033516"/>
                    <a:pt x="1235329" y="6033516"/>
                  </a:cubicBezTo>
                  <a:cubicBezTo>
                    <a:pt x="1227709" y="6033516"/>
                    <a:pt x="1220089" y="6033516"/>
                    <a:pt x="1212469" y="6025896"/>
                  </a:cubicBezTo>
                  <a:close/>
                  <a:moveTo>
                    <a:pt x="5711698" y="5896229"/>
                  </a:moveTo>
                  <a:cubicBezTo>
                    <a:pt x="5696458" y="5880989"/>
                    <a:pt x="5696458" y="5858129"/>
                    <a:pt x="5711698" y="5842762"/>
                  </a:cubicBezTo>
                  <a:cubicBezTo>
                    <a:pt x="5726938" y="5827522"/>
                    <a:pt x="5749798" y="5827522"/>
                    <a:pt x="5765038" y="5842762"/>
                  </a:cubicBezTo>
                  <a:cubicBezTo>
                    <a:pt x="5780278" y="5858002"/>
                    <a:pt x="5780278" y="5880862"/>
                    <a:pt x="5765038" y="5896229"/>
                  </a:cubicBezTo>
                  <a:cubicBezTo>
                    <a:pt x="5757418" y="5903849"/>
                    <a:pt x="5749798" y="5903849"/>
                    <a:pt x="5734558" y="5903849"/>
                  </a:cubicBezTo>
                  <a:cubicBezTo>
                    <a:pt x="5726938" y="5903849"/>
                    <a:pt x="5719318" y="5903849"/>
                    <a:pt x="5711698" y="5896229"/>
                  </a:cubicBezTo>
                  <a:close/>
                  <a:moveTo>
                    <a:pt x="1052322" y="5880989"/>
                  </a:moveTo>
                  <a:cubicBezTo>
                    <a:pt x="1037082" y="5865749"/>
                    <a:pt x="1037082" y="5842889"/>
                    <a:pt x="1052322" y="5827522"/>
                  </a:cubicBezTo>
                  <a:cubicBezTo>
                    <a:pt x="1067562" y="5812282"/>
                    <a:pt x="1090422" y="5812282"/>
                    <a:pt x="1105662" y="5827522"/>
                  </a:cubicBezTo>
                  <a:cubicBezTo>
                    <a:pt x="1120902" y="5842762"/>
                    <a:pt x="1120902" y="5865622"/>
                    <a:pt x="1105662" y="5880989"/>
                  </a:cubicBezTo>
                  <a:cubicBezTo>
                    <a:pt x="1098042" y="5888609"/>
                    <a:pt x="1090422" y="5896229"/>
                    <a:pt x="1082802" y="5896229"/>
                  </a:cubicBezTo>
                  <a:cubicBezTo>
                    <a:pt x="1067562" y="5896229"/>
                    <a:pt x="1059942" y="5888609"/>
                    <a:pt x="1052322" y="5880989"/>
                  </a:cubicBezTo>
                  <a:close/>
                  <a:moveTo>
                    <a:pt x="5864225" y="5743702"/>
                  </a:moveTo>
                  <a:cubicBezTo>
                    <a:pt x="5848985" y="5728462"/>
                    <a:pt x="5848985" y="5705602"/>
                    <a:pt x="5864225" y="5690235"/>
                  </a:cubicBezTo>
                  <a:cubicBezTo>
                    <a:pt x="5871845" y="5674995"/>
                    <a:pt x="5902325" y="5674995"/>
                    <a:pt x="5917565" y="5690235"/>
                  </a:cubicBezTo>
                  <a:cubicBezTo>
                    <a:pt x="5932805" y="5705475"/>
                    <a:pt x="5932805" y="5728335"/>
                    <a:pt x="5917565" y="5743702"/>
                  </a:cubicBezTo>
                  <a:cubicBezTo>
                    <a:pt x="5909945" y="5751322"/>
                    <a:pt x="5902325" y="5751322"/>
                    <a:pt x="5887085" y="5751322"/>
                  </a:cubicBezTo>
                  <a:cubicBezTo>
                    <a:pt x="5879465" y="5751322"/>
                    <a:pt x="5871845" y="5751322"/>
                    <a:pt x="5864225" y="5743702"/>
                  </a:cubicBezTo>
                  <a:close/>
                  <a:moveTo>
                    <a:pt x="899795" y="5728462"/>
                  </a:moveTo>
                  <a:cubicBezTo>
                    <a:pt x="884555" y="5713222"/>
                    <a:pt x="892175" y="5690362"/>
                    <a:pt x="907415" y="5674995"/>
                  </a:cubicBezTo>
                  <a:cubicBezTo>
                    <a:pt x="922655" y="5659755"/>
                    <a:pt x="945515" y="5659755"/>
                    <a:pt x="960755" y="5674995"/>
                  </a:cubicBezTo>
                  <a:cubicBezTo>
                    <a:pt x="975995" y="5690235"/>
                    <a:pt x="968375" y="5713095"/>
                    <a:pt x="953135" y="5728462"/>
                  </a:cubicBezTo>
                  <a:cubicBezTo>
                    <a:pt x="945515" y="5736082"/>
                    <a:pt x="937895" y="5736082"/>
                    <a:pt x="930275" y="5736082"/>
                  </a:cubicBezTo>
                  <a:cubicBezTo>
                    <a:pt x="922655" y="5736082"/>
                    <a:pt x="907415" y="5736082"/>
                    <a:pt x="899795" y="5728462"/>
                  </a:cubicBezTo>
                  <a:close/>
                  <a:moveTo>
                    <a:pt x="6009132" y="5583555"/>
                  </a:moveTo>
                  <a:cubicBezTo>
                    <a:pt x="5986272" y="5568315"/>
                    <a:pt x="5986272" y="5545455"/>
                    <a:pt x="6001512" y="5530088"/>
                  </a:cubicBezTo>
                  <a:cubicBezTo>
                    <a:pt x="6016752" y="5514848"/>
                    <a:pt x="6039612" y="5514848"/>
                    <a:pt x="6054852" y="5522468"/>
                  </a:cubicBezTo>
                  <a:cubicBezTo>
                    <a:pt x="6070092" y="5537708"/>
                    <a:pt x="6070092" y="5560568"/>
                    <a:pt x="6062472" y="5575935"/>
                  </a:cubicBezTo>
                  <a:cubicBezTo>
                    <a:pt x="6054852" y="5591175"/>
                    <a:pt x="6039612" y="5591175"/>
                    <a:pt x="6031992" y="5591175"/>
                  </a:cubicBezTo>
                  <a:cubicBezTo>
                    <a:pt x="6024372" y="5591175"/>
                    <a:pt x="6009132" y="5591175"/>
                    <a:pt x="6009132" y="5583555"/>
                  </a:cubicBezTo>
                  <a:close/>
                  <a:moveTo>
                    <a:pt x="762508" y="5560695"/>
                  </a:moveTo>
                  <a:cubicBezTo>
                    <a:pt x="747268" y="5545455"/>
                    <a:pt x="747268" y="5522595"/>
                    <a:pt x="762508" y="5507228"/>
                  </a:cubicBezTo>
                  <a:cubicBezTo>
                    <a:pt x="785368" y="5499608"/>
                    <a:pt x="808228" y="5499608"/>
                    <a:pt x="823468" y="5514848"/>
                  </a:cubicBezTo>
                  <a:cubicBezTo>
                    <a:pt x="831088" y="5530088"/>
                    <a:pt x="831088" y="5552948"/>
                    <a:pt x="815848" y="5568315"/>
                  </a:cubicBezTo>
                  <a:cubicBezTo>
                    <a:pt x="808228" y="5575935"/>
                    <a:pt x="800608" y="5575935"/>
                    <a:pt x="792988" y="5575935"/>
                  </a:cubicBezTo>
                  <a:cubicBezTo>
                    <a:pt x="777748" y="5575935"/>
                    <a:pt x="770128" y="5575935"/>
                    <a:pt x="762508" y="5560695"/>
                  </a:cubicBezTo>
                  <a:close/>
                  <a:moveTo>
                    <a:pt x="6138799" y="5415788"/>
                  </a:moveTo>
                  <a:cubicBezTo>
                    <a:pt x="6123559" y="5400548"/>
                    <a:pt x="6115939" y="5377688"/>
                    <a:pt x="6131179" y="5362321"/>
                  </a:cubicBezTo>
                  <a:cubicBezTo>
                    <a:pt x="6138799" y="5347081"/>
                    <a:pt x="6161659" y="5339461"/>
                    <a:pt x="6184519" y="5354701"/>
                  </a:cubicBezTo>
                  <a:cubicBezTo>
                    <a:pt x="6199759" y="5369941"/>
                    <a:pt x="6199759" y="5392801"/>
                    <a:pt x="6192139" y="5408168"/>
                  </a:cubicBezTo>
                  <a:cubicBezTo>
                    <a:pt x="6184519" y="5415788"/>
                    <a:pt x="6169279" y="5423408"/>
                    <a:pt x="6161659" y="5423408"/>
                  </a:cubicBezTo>
                  <a:cubicBezTo>
                    <a:pt x="6154039" y="5423408"/>
                    <a:pt x="6146419" y="5423408"/>
                    <a:pt x="6138799" y="5415788"/>
                  </a:cubicBezTo>
                  <a:close/>
                  <a:moveTo>
                    <a:pt x="632841" y="5392928"/>
                  </a:moveTo>
                  <a:cubicBezTo>
                    <a:pt x="617601" y="5370068"/>
                    <a:pt x="625221" y="5347208"/>
                    <a:pt x="640461" y="5339461"/>
                  </a:cubicBezTo>
                  <a:cubicBezTo>
                    <a:pt x="655701" y="5324221"/>
                    <a:pt x="678561" y="5331841"/>
                    <a:pt x="693801" y="5347081"/>
                  </a:cubicBezTo>
                  <a:cubicBezTo>
                    <a:pt x="701421" y="5362321"/>
                    <a:pt x="701421" y="5385181"/>
                    <a:pt x="686181" y="5400548"/>
                  </a:cubicBezTo>
                  <a:cubicBezTo>
                    <a:pt x="678561" y="5408168"/>
                    <a:pt x="670941" y="5408168"/>
                    <a:pt x="663321" y="5408168"/>
                  </a:cubicBezTo>
                  <a:cubicBezTo>
                    <a:pt x="648081" y="5408168"/>
                    <a:pt x="640461" y="5400548"/>
                    <a:pt x="632841" y="5392928"/>
                  </a:cubicBezTo>
                  <a:close/>
                  <a:moveTo>
                    <a:pt x="6260719" y="5240401"/>
                  </a:moveTo>
                  <a:cubicBezTo>
                    <a:pt x="6237859" y="5225161"/>
                    <a:pt x="6237859" y="5202301"/>
                    <a:pt x="6245479" y="5186934"/>
                  </a:cubicBezTo>
                  <a:cubicBezTo>
                    <a:pt x="6260719" y="5171694"/>
                    <a:pt x="6283579" y="5164074"/>
                    <a:pt x="6298819" y="5171694"/>
                  </a:cubicBezTo>
                  <a:cubicBezTo>
                    <a:pt x="6314059" y="5186934"/>
                    <a:pt x="6321679" y="5209794"/>
                    <a:pt x="6314059" y="5225161"/>
                  </a:cubicBezTo>
                  <a:cubicBezTo>
                    <a:pt x="6306439" y="5240401"/>
                    <a:pt x="6291199" y="5248021"/>
                    <a:pt x="6275959" y="5248021"/>
                  </a:cubicBezTo>
                  <a:cubicBezTo>
                    <a:pt x="6275959" y="5248021"/>
                    <a:pt x="6268339" y="5240401"/>
                    <a:pt x="6260719" y="5240401"/>
                  </a:cubicBezTo>
                  <a:close/>
                  <a:moveTo>
                    <a:pt x="510794" y="5209921"/>
                  </a:moveTo>
                  <a:cubicBezTo>
                    <a:pt x="495554" y="5194681"/>
                    <a:pt x="503174" y="5171821"/>
                    <a:pt x="526034" y="5156454"/>
                  </a:cubicBezTo>
                  <a:cubicBezTo>
                    <a:pt x="541274" y="5148834"/>
                    <a:pt x="564134" y="5148834"/>
                    <a:pt x="571754" y="5171694"/>
                  </a:cubicBezTo>
                  <a:cubicBezTo>
                    <a:pt x="586994" y="5186934"/>
                    <a:pt x="579374" y="5209794"/>
                    <a:pt x="564134" y="5225161"/>
                  </a:cubicBezTo>
                  <a:cubicBezTo>
                    <a:pt x="556514" y="5225161"/>
                    <a:pt x="548894" y="5225161"/>
                    <a:pt x="541274" y="5225161"/>
                  </a:cubicBezTo>
                  <a:cubicBezTo>
                    <a:pt x="526034" y="5225161"/>
                    <a:pt x="518414" y="5225161"/>
                    <a:pt x="510794" y="5209921"/>
                  </a:cubicBezTo>
                  <a:close/>
                  <a:moveTo>
                    <a:pt x="6367526" y="5057394"/>
                  </a:moveTo>
                  <a:cubicBezTo>
                    <a:pt x="6352286" y="5042154"/>
                    <a:pt x="6344666" y="5019294"/>
                    <a:pt x="6352286" y="5003927"/>
                  </a:cubicBezTo>
                  <a:cubicBezTo>
                    <a:pt x="6367526" y="4988687"/>
                    <a:pt x="6390386" y="4981067"/>
                    <a:pt x="6405626" y="4988687"/>
                  </a:cubicBezTo>
                  <a:cubicBezTo>
                    <a:pt x="6420866" y="4996307"/>
                    <a:pt x="6428486" y="5019167"/>
                    <a:pt x="6420866" y="5042154"/>
                  </a:cubicBezTo>
                  <a:cubicBezTo>
                    <a:pt x="6413246" y="5049774"/>
                    <a:pt x="6398006" y="5057394"/>
                    <a:pt x="6390386" y="5057394"/>
                  </a:cubicBezTo>
                  <a:cubicBezTo>
                    <a:pt x="6382766" y="5057394"/>
                    <a:pt x="6375146" y="5057394"/>
                    <a:pt x="6367526" y="5057394"/>
                  </a:cubicBezTo>
                  <a:close/>
                  <a:moveTo>
                    <a:pt x="404114" y="5019294"/>
                  </a:moveTo>
                  <a:cubicBezTo>
                    <a:pt x="388874" y="5004054"/>
                    <a:pt x="396494" y="4981194"/>
                    <a:pt x="419354" y="4973574"/>
                  </a:cubicBezTo>
                  <a:cubicBezTo>
                    <a:pt x="434594" y="4958334"/>
                    <a:pt x="457454" y="4965954"/>
                    <a:pt x="472694" y="4988814"/>
                  </a:cubicBezTo>
                  <a:cubicBezTo>
                    <a:pt x="480314" y="5004054"/>
                    <a:pt x="472694" y="5026914"/>
                    <a:pt x="449834" y="5034534"/>
                  </a:cubicBezTo>
                  <a:cubicBezTo>
                    <a:pt x="449834" y="5042154"/>
                    <a:pt x="442214" y="5042154"/>
                    <a:pt x="434594" y="5042154"/>
                  </a:cubicBezTo>
                  <a:cubicBezTo>
                    <a:pt x="419354" y="5042154"/>
                    <a:pt x="411734" y="5034534"/>
                    <a:pt x="404114" y="5019294"/>
                  </a:cubicBezTo>
                  <a:close/>
                  <a:moveTo>
                    <a:pt x="6466713" y="4866767"/>
                  </a:moveTo>
                  <a:cubicBezTo>
                    <a:pt x="6451473" y="4859147"/>
                    <a:pt x="6436233" y="4836287"/>
                    <a:pt x="6451473" y="4813300"/>
                  </a:cubicBezTo>
                  <a:cubicBezTo>
                    <a:pt x="6459093" y="4798060"/>
                    <a:pt x="6481953" y="4790440"/>
                    <a:pt x="6497193" y="4798060"/>
                  </a:cubicBezTo>
                  <a:cubicBezTo>
                    <a:pt x="6520053" y="4805680"/>
                    <a:pt x="6527673" y="4828540"/>
                    <a:pt x="6520053" y="4843780"/>
                  </a:cubicBezTo>
                  <a:cubicBezTo>
                    <a:pt x="6512433" y="4859020"/>
                    <a:pt x="6497193" y="4866640"/>
                    <a:pt x="6481953" y="4866640"/>
                  </a:cubicBezTo>
                  <a:cubicBezTo>
                    <a:pt x="6474333" y="4866640"/>
                    <a:pt x="6474333" y="4866640"/>
                    <a:pt x="6466713" y="4866640"/>
                  </a:cubicBezTo>
                  <a:close/>
                  <a:moveTo>
                    <a:pt x="305054" y="4828540"/>
                  </a:moveTo>
                  <a:cubicBezTo>
                    <a:pt x="297434" y="4805680"/>
                    <a:pt x="305054" y="4782820"/>
                    <a:pt x="327914" y="4775073"/>
                  </a:cubicBezTo>
                  <a:cubicBezTo>
                    <a:pt x="343154" y="4767453"/>
                    <a:pt x="366014" y="4775073"/>
                    <a:pt x="373634" y="4797933"/>
                  </a:cubicBezTo>
                  <a:cubicBezTo>
                    <a:pt x="381254" y="4813173"/>
                    <a:pt x="373634" y="4836033"/>
                    <a:pt x="358394" y="4843653"/>
                  </a:cubicBezTo>
                  <a:cubicBezTo>
                    <a:pt x="350774" y="4851273"/>
                    <a:pt x="343154" y="4851273"/>
                    <a:pt x="343154" y="4851273"/>
                  </a:cubicBezTo>
                  <a:cubicBezTo>
                    <a:pt x="327914" y="4851273"/>
                    <a:pt x="312674" y="4843653"/>
                    <a:pt x="305054" y="4828413"/>
                  </a:cubicBezTo>
                  <a:close/>
                  <a:moveTo>
                    <a:pt x="6550660" y="4668520"/>
                  </a:moveTo>
                  <a:cubicBezTo>
                    <a:pt x="6535420" y="4660900"/>
                    <a:pt x="6520180" y="4638040"/>
                    <a:pt x="6527800" y="4622800"/>
                  </a:cubicBezTo>
                  <a:cubicBezTo>
                    <a:pt x="6535420" y="4599940"/>
                    <a:pt x="6558280" y="4592320"/>
                    <a:pt x="6581140" y="4599940"/>
                  </a:cubicBezTo>
                  <a:cubicBezTo>
                    <a:pt x="6604000" y="4607560"/>
                    <a:pt x="6611620" y="4630420"/>
                    <a:pt x="6604000" y="4645660"/>
                  </a:cubicBezTo>
                  <a:cubicBezTo>
                    <a:pt x="6596380" y="4660900"/>
                    <a:pt x="6581140" y="4668520"/>
                    <a:pt x="6565900" y="4668520"/>
                  </a:cubicBezTo>
                  <a:cubicBezTo>
                    <a:pt x="6565900" y="4668520"/>
                    <a:pt x="6558280" y="4668520"/>
                    <a:pt x="6550660" y="4668520"/>
                  </a:cubicBezTo>
                  <a:close/>
                  <a:moveTo>
                    <a:pt x="221107" y="4630420"/>
                  </a:moveTo>
                  <a:cubicBezTo>
                    <a:pt x="213487" y="4607560"/>
                    <a:pt x="228727" y="4584700"/>
                    <a:pt x="243967" y="4576953"/>
                  </a:cubicBezTo>
                  <a:cubicBezTo>
                    <a:pt x="266827" y="4569333"/>
                    <a:pt x="289687" y="4584573"/>
                    <a:pt x="297307" y="4599813"/>
                  </a:cubicBezTo>
                  <a:cubicBezTo>
                    <a:pt x="304927" y="4622673"/>
                    <a:pt x="289687" y="4645533"/>
                    <a:pt x="274447" y="4653280"/>
                  </a:cubicBezTo>
                  <a:cubicBezTo>
                    <a:pt x="266827" y="4653280"/>
                    <a:pt x="266827" y="4653280"/>
                    <a:pt x="259207" y="4653280"/>
                  </a:cubicBezTo>
                  <a:cubicBezTo>
                    <a:pt x="243967" y="4653280"/>
                    <a:pt x="228727" y="4645660"/>
                    <a:pt x="221107" y="4630420"/>
                  </a:cubicBezTo>
                  <a:close/>
                  <a:moveTo>
                    <a:pt x="6626860" y="4470146"/>
                  </a:moveTo>
                  <a:cubicBezTo>
                    <a:pt x="6604000" y="4462526"/>
                    <a:pt x="6596380" y="4439666"/>
                    <a:pt x="6604000" y="4416679"/>
                  </a:cubicBezTo>
                  <a:cubicBezTo>
                    <a:pt x="6604000" y="4401439"/>
                    <a:pt x="6626860" y="4386199"/>
                    <a:pt x="6649720" y="4393819"/>
                  </a:cubicBezTo>
                  <a:cubicBezTo>
                    <a:pt x="6672580" y="4401439"/>
                    <a:pt x="6680200" y="4424299"/>
                    <a:pt x="6672580" y="4439539"/>
                  </a:cubicBezTo>
                  <a:cubicBezTo>
                    <a:pt x="6672580" y="4454779"/>
                    <a:pt x="6657340" y="4470019"/>
                    <a:pt x="6634480" y="4470019"/>
                  </a:cubicBezTo>
                  <a:cubicBezTo>
                    <a:pt x="6634480" y="4470019"/>
                    <a:pt x="6626860" y="4470019"/>
                    <a:pt x="6626860" y="4470019"/>
                  </a:cubicBezTo>
                  <a:close/>
                  <a:moveTo>
                    <a:pt x="152527" y="4424299"/>
                  </a:moveTo>
                  <a:cubicBezTo>
                    <a:pt x="144907" y="4401439"/>
                    <a:pt x="160147" y="4378579"/>
                    <a:pt x="175387" y="4378579"/>
                  </a:cubicBezTo>
                  <a:cubicBezTo>
                    <a:pt x="198247" y="4370959"/>
                    <a:pt x="221107" y="4378579"/>
                    <a:pt x="228727" y="4401439"/>
                  </a:cubicBezTo>
                  <a:cubicBezTo>
                    <a:pt x="228727" y="4424299"/>
                    <a:pt x="221107" y="4439539"/>
                    <a:pt x="198247" y="4447159"/>
                  </a:cubicBezTo>
                  <a:cubicBezTo>
                    <a:pt x="198247" y="4447159"/>
                    <a:pt x="190627" y="4447159"/>
                    <a:pt x="190627" y="4447159"/>
                  </a:cubicBezTo>
                  <a:cubicBezTo>
                    <a:pt x="175387" y="4447159"/>
                    <a:pt x="160147" y="4439539"/>
                    <a:pt x="152527" y="4424299"/>
                  </a:cubicBezTo>
                  <a:close/>
                  <a:moveTo>
                    <a:pt x="6687947" y="4264025"/>
                  </a:moveTo>
                  <a:cubicBezTo>
                    <a:pt x="6665086" y="4256405"/>
                    <a:pt x="6649847" y="4233545"/>
                    <a:pt x="6657467" y="4218305"/>
                  </a:cubicBezTo>
                  <a:cubicBezTo>
                    <a:pt x="6665086" y="4195445"/>
                    <a:pt x="6680326" y="4180205"/>
                    <a:pt x="6703186" y="4187825"/>
                  </a:cubicBezTo>
                  <a:cubicBezTo>
                    <a:pt x="6726047" y="4195445"/>
                    <a:pt x="6733667" y="4210685"/>
                    <a:pt x="6733667" y="4233545"/>
                  </a:cubicBezTo>
                  <a:cubicBezTo>
                    <a:pt x="6726047" y="4248785"/>
                    <a:pt x="6710807" y="4264025"/>
                    <a:pt x="6695567" y="4264025"/>
                  </a:cubicBezTo>
                  <a:cubicBezTo>
                    <a:pt x="6695567" y="4264025"/>
                    <a:pt x="6687947" y="4264025"/>
                    <a:pt x="6687947" y="4264025"/>
                  </a:cubicBezTo>
                  <a:close/>
                  <a:moveTo>
                    <a:pt x="99187" y="4210812"/>
                  </a:moveTo>
                  <a:cubicBezTo>
                    <a:pt x="91567" y="4195572"/>
                    <a:pt x="106807" y="4172712"/>
                    <a:pt x="122047" y="4165092"/>
                  </a:cubicBezTo>
                  <a:cubicBezTo>
                    <a:pt x="144907" y="4165092"/>
                    <a:pt x="167767" y="4172712"/>
                    <a:pt x="167767" y="4195572"/>
                  </a:cubicBezTo>
                  <a:cubicBezTo>
                    <a:pt x="175387" y="4218432"/>
                    <a:pt x="160147" y="4241292"/>
                    <a:pt x="144907" y="4241292"/>
                  </a:cubicBezTo>
                  <a:cubicBezTo>
                    <a:pt x="137287" y="4241292"/>
                    <a:pt x="137287" y="4241292"/>
                    <a:pt x="129667" y="4241292"/>
                  </a:cubicBezTo>
                  <a:cubicBezTo>
                    <a:pt x="114427" y="4241292"/>
                    <a:pt x="99187" y="4233672"/>
                    <a:pt x="99187" y="4210812"/>
                  </a:cubicBezTo>
                  <a:close/>
                  <a:moveTo>
                    <a:pt x="6733667" y="4050538"/>
                  </a:moveTo>
                  <a:cubicBezTo>
                    <a:pt x="6710807" y="4050538"/>
                    <a:pt x="6695567" y="4027678"/>
                    <a:pt x="6703187" y="4004818"/>
                  </a:cubicBezTo>
                  <a:cubicBezTo>
                    <a:pt x="6703187" y="3989578"/>
                    <a:pt x="6726048" y="3974338"/>
                    <a:pt x="6748907" y="3974338"/>
                  </a:cubicBezTo>
                  <a:cubicBezTo>
                    <a:pt x="6764148" y="3981958"/>
                    <a:pt x="6779387" y="3997198"/>
                    <a:pt x="6779387" y="4020058"/>
                  </a:cubicBezTo>
                  <a:cubicBezTo>
                    <a:pt x="6771767" y="4042918"/>
                    <a:pt x="6756527" y="4050538"/>
                    <a:pt x="6741287" y="4050538"/>
                  </a:cubicBezTo>
                  <a:cubicBezTo>
                    <a:pt x="6741287" y="4050538"/>
                    <a:pt x="6733667" y="4050538"/>
                    <a:pt x="6733667" y="4050538"/>
                  </a:cubicBezTo>
                  <a:close/>
                  <a:moveTo>
                    <a:pt x="53340" y="4004818"/>
                  </a:moveTo>
                  <a:cubicBezTo>
                    <a:pt x="45720" y="3981958"/>
                    <a:pt x="60960" y="3959098"/>
                    <a:pt x="83820" y="3959098"/>
                  </a:cubicBezTo>
                  <a:cubicBezTo>
                    <a:pt x="106680" y="3951478"/>
                    <a:pt x="121920" y="3966718"/>
                    <a:pt x="129540" y="3989578"/>
                  </a:cubicBezTo>
                  <a:cubicBezTo>
                    <a:pt x="129540" y="4012438"/>
                    <a:pt x="114300" y="4027678"/>
                    <a:pt x="99060" y="4035298"/>
                  </a:cubicBezTo>
                  <a:cubicBezTo>
                    <a:pt x="91440" y="4035298"/>
                    <a:pt x="91440" y="4035298"/>
                    <a:pt x="91440" y="4035298"/>
                  </a:cubicBezTo>
                  <a:cubicBezTo>
                    <a:pt x="68580" y="4035298"/>
                    <a:pt x="53340" y="4020058"/>
                    <a:pt x="53340" y="4004818"/>
                  </a:cubicBezTo>
                  <a:close/>
                  <a:moveTo>
                    <a:pt x="6764147" y="3836924"/>
                  </a:moveTo>
                  <a:cubicBezTo>
                    <a:pt x="6748907" y="3836924"/>
                    <a:pt x="6733667" y="3821684"/>
                    <a:pt x="6733667" y="3798824"/>
                  </a:cubicBezTo>
                  <a:cubicBezTo>
                    <a:pt x="6733667" y="3775964"/>
                    <a:pt x="6756526" y="3760724"/>
                    <a:pt x="6771767" y="3768344"/>
                  </a:cubicBezTo>
                  <a:cubicBezTo>
                    <a:pt x="6794626" y="3768344"/>
                    <a:pt x="6809867" y="3783584"/>
                    <a:pt x="6809867" y="3806444"/>
                  </a:cubicBezTo>
                  <a:cubicBezTo>
                    <a:pt x="6809867" y="3829304"/>
                    <a:pt x="6787007" y="3844544"/>
                    <a:pt x="6771767" y="3844544"/>
                  </a:cubicBezTo>
                  <a:cubicBezTo>
                    <a:pt x="6771767" y="3844544"/>
                    <a:pt x="6764147" y="3836924"/>
                    <a:pt x="6764147" y="3836924"/>
                  </a:cubicBezTo>
                  <a:close/>
                  <a:moveTo>
                    <a:pt x="22860" y="3791204"/>
                  </a:moveTo>
                  <a:cubicBezTo>
                    <a:pt x="22860" y="3768344"/>
                    <a:pt x="38100" y="3745484"/>
                    <a:pt x="53340" y="3745484"/>
                  </a:cubicBezTo>
                  <a:cubicBezTo>
                    <a:pt x="76200" y="3745484"/>
                    <a:pt x="99060" y="3760724"/>
                    <a:pt x="99060" y="3775964"/>
                  </a:cubicBezTo>
                  <a:cubicBezTo>
                    <a:pt x="99060" y="3798824"/>
                    <a:pt x="83820" y="3821684"/>
                    <a:pt x="60960" y="3821684"/>
                  </a:cubicBezTo>
                  <a:cubicBezTo>
                    <a:pt x="38100" y="3821684"/>
                    <a:pt x="22860" y="3806444"/>
                    <a:pt x="22860" y="3791204"/>
                  </a:cubicBezTo>
                  <a:close/>
                  <a:moveTo>
                    <a:pt x="6787007" y="3623310"/>
                  </a:moveTo>
                  <a:cubicBezTo>
                    <a:pt x="6764147" y="3623310"/>
                    <a:pt x="6748907" y="3608070"/>
                    <a:pt x="6748907" y="3585210"/>
                  </a:cubicBezTo>
                  <a:cubicBezTo>
                    <a:pt x="6748907" y="3562350"/>
                    <a:pt x="6771767" y="3547110"/>
                    <a:pt x="6787007" y="3554730"/>
                  </a:cubicBezTo>
                  <a:cubicBezTo>
                    <a:pt x="6809867" y="3554730"/>
                    <a:pt x="6825107" y="3569970"/>
                    <a:pt x="6825107" y="3592830"/>
                  </a:cubicBezTo>
                  <a:cubicBezTo>
                    <a:pt x="6825107" y="3608070"/>
                    <a:pt x="6809867" y="3630930"/>
                    <a:pt x="6787007" y="3630930"/>
                  </a:cubicBezTo>
                  <a:cubicBezTo>
                    <a:pt x="6787007" y="3630930"/>
                    <a:pt x="6787007" y="3630930"/>
                    <a:pt x="6787007" y="3623310"/>
                  </a:cubicBezTo>
                  <a:close/>
                  <a:moveTo>
                    <a:pt x="7620" y="3569970"/>
                  </a:moveTo>
                  <a:cubicBezTo>
                    <a:pt x="7620" y="3547110"/>
                    <a:pt x="22860" y="3531870"/>
                    <a:pt x="45720" y="3531870"/>
                  </a:cubicBezTo>
                  <a:cubicBezTo>
                    <a:pt x="60960" y="3531870"/>
                    <a:pt x="83820" y="3547110"/>
                    <a:pt x="83820" y="3569970"/>
                  </a:cubicBezTo>
                  <a:cubicBezTo>
                    <a:pt x="83820" y="3592830"/>
                    <a:pt x="68580" y="3608070"/>
                    <a:pt x="45720" y="3608070"/>
                  </a:cubicBezTo>
                  <a:cubicBezTo>
                    <a:pt x="22860" y="3608070"/>
                    <a:pt x="7620" y="3592830"/>
                    <a:pt x="7620" y="3569970"/>
                  </a:cubicBezTo>
                  <a:close/>
                  <a:moveTo>
                    <a:pt x="6756526" y="3371596"/>
                  </a:moveTo>
                  <a:cubicBezTo>
                    <a:pt x="6756526" y="3356356"/>
                    <a:pt x="6771767" y="3333496"/>
                    <a:pt x="6794626" y="3333496"/>
                  </a:cubicBezTo>
                  <a:cubicBezTo>
                    <a:pt x="6809867" y="3333496"/>
                    <a:pt x="6832726" y="3356356"/>
                    <a:pt x="6832726" y="3371596"/>
                  </a:cubicBezTo>
                  <a:cubicBezTo>
                    <a:pt x="6832726" y="3394456"/>
                    <a:pt x="6809867" y="3409696"/>
                    <a:pt x="6794626" y="3409696"/>
                  </a:cubicBezTo>
                  <a:cubicBezTo>
                    <a:pt x="6771767" y="3409696"/>
                    <a:pt x="6756526" y="3394456"/>
                    <a:pt x="6756526" y="3371596"/>
                  </a:cubicBezTo>
                  <a:close/>
                  <a:moveTo>
                    <a:pt x="38100" y="3394456"/>
                  </a:moveTo>
                  <a:cubicBezTo>
                    <a:pt x="22860" y="3394456"/>
                    <a:pt x="0" y="3379216"/>
                    <a:pt x="0" y="3356356"/>
                  </a:cubicBezTo>
                  <a:cubicBezTo>
                    <a:pt x="0" y="3333496"/>
                    <a:pt x="22860" y="3318256"/>
                    <a:pt x="38100" y="3318256"/>
                  </a:cubicBezTo>
                  <a:cubicBezTo>
                    <a:pt x="60960" y="3318256"/>
                    <a:pt x="76200" y="3333496"/>
                    <a:pt x="76200" y="3356356"/>
                  </a:cubicBezTo>
                  <a:cubicBezTo>
                    <a:pt x="76200" y="3379216"/>
                    <a:pt x="60960" y="3394456"/>
                    <a:pt x="38100" y="3394456"/>
                  </a:cubicBezTo>
                  <a:close/>
                  <a:moveTo>
                    <a:pt x="6741287" y="3165602"/>
                  </a:moveTo>
                  <a:cubicBezTo>
                    <a:pt x="6741287" y="3142742"/>
                    <a:pt x="6756527" y="3127502"/>
                    <a:pt x="6779387" y="3119882"/>
                  </a:cubicBezTo>
                  <a:cubicBezTo>
                    <a:pt x="6802247" y="3119882"/>
                    <a:pt x="6817487" y="3135122"/>
                    <a:pt x="6817487" y="3157982"/>
                  </a:cubicBezTo>
                  <a:cubicBezTo>
                    <a:pt x="6825107" y="3180842"/>
                    <a:pt x="6809867" y="3196082"/>
                    <a:pt x="6787007" y="3196082"/>
                  </a:cubicBezTo>
                  <a:cubicBezTo>
                    <a:pt x="6787007" y="3196082"/>
                    <a:pt x="6787007" y="3196082"/>
                    <a:pt x="6779387" y="3196082"/>
                  </a:cubicBezTo>
                  <a:cubicBezTo>
                    <a:pt x="6764147" y="3196082"/>
                    <a:pt x="6748907" y="3180842"/>
                    <a:pt x="6741287" y="3165602"/>
                  </a:cubicBezTo>
                  <a:close/>
                  <a:moveTo>
                    <a:pt x="45720" y="3180842"/>
                  </a:moveTo>
                  <a:cubicBezTo>
                    <a:pt x="30480" y="3180842"/>
                    <a:pt x="15240" y="3157982"/>
                    <a:pt x="15240" y="3135122"/>
                  </a:cubicBezTo>
                  <a:cubicBezTo>
                    <a:pt x="15240" y="3119882"/>
                    <a:pt x="30480" y="3104642"/>
                    <a:pt x="53340" y="3104642"/>
                  </a:cubicBezTo>
                  <a:cubicBezTo>
                    <a:pt x="76200" y="3104642"/>
                    <a:pt x="91440" y="3119882"/>
                    <a:pt x="91440" y="3142742"/>
                  </a:cubicBezTo>
                  <a:cubicBezTo>
                    <a:pt x="91440" y="3165602"/>
                    <a:pt x="68580" y="3180842"/>
                    <a:pt x="53340" y="3180842"/>
                  </a:cubicBezTo>
                  <a:cubicBezTo>
                    <a:pt x="53340" y="3180842"/>
                    <a:pt x="45720" y="3180842"/>
                    <a:pt x="45720" y="3180842"/>
                  </a:cubicBezTo>
                  <a:close/>
                  <a:moveTo>
                    <a:pt x="6718426" y="2951988"/>
                  </a:moveTo>
                  <a:cubicBezTo>
                    <a:pt x="6718426" y="2929128"/>
                    <a:pt x="6733667" y="2913888"/>
                    <a:pt x="6756526" y="2906268"/>
                  </a:cubicBezTo>
                  <a:cubicBezTo>
                    <a:pt x="6771767" y="2906268"/>
                    <a:pt x="6794626" y="2921508"/>
                    <a:pt x="6794626" y="2944368"/>
                  </a:cubicBezTo>
                  <a:cubicBezTo>
                    <a:pt x="6802247" y="2959608"/>
                    <a:pt x="6787007" y="2982468"/>
                    <a:pt x="6764147" y="2982468"/>
                  </a:cubicBezTo>
                  <a:cubicBezTo>
                    <a:pt x="6764147" y="2982468"/>
                    <a:pt x="6764147" y="2982468"/>
                    <a:pt x="6756526" y="2982468"/>
                  </a:cubicBezTo>
                  <a:cubicBezTo>
                    <a:pt x="6741287" y="2982468"/>
                    <a:pt x="6726047" y="2974848"/>
                    <a:pt x="6718426" y="2951988"/>
                  </a:cubicBezTo>
                  <a:close/>
                  <a:moveTo>
                    <a:pt x="68580" y="2967228"/>
                  </a:moveTo>
                  <a:cubicBezTo>
                    <a:pt x="45720" y="2959608"/>
                    <a:pt x="38100" y="2944368"/>
                    <a:pt x="38100" y="2921508"/>
                  </a:cubicBezTo>
                  <a:cubicBezTo>
                    <a:pt x="38100" y="2898648"/>
                    <a:pt x="60960" y="2891028"/>
                    <a:pt x="83820" y="2891028"/>
                  </a:cubicBezTo>
                  <a:cubicBezTo>
                    <a:pt x="99060" y="2891028"/>
                    <a:pt x="114300" y="2913888"/>
                    <a:pt x="114300" y="2936748"/>
                  </a:cubicBezTo>
                  <a:cubicBezTo>
                    <a:pt x="106680" y="2951988"/>
                    <a:pt x="91440" y="2967228"/>
                    <a:pt x="76200" y="2967228"/>
                  </a:cubicBezTo>
                  <a:cubicBezTo>
                    <a:pt x="76200" y="2967228"/>
                    <a:pt x="68580" y="2967228"/>
                    <a:pt x="68580" y="2967228"/>
                  </a:cubicBezTo>
                  <a:close/>
                  <a:moveTo>
                    <a:pt x="6687820" y="2745994"/>
                  </a:moveTo>
                  <a:cubicBezTo>
                    <a:pt x="6680200" y="2723134"/>
                    <a:pt x="6695440" y="2700274"/>
                    <a:pt x="6718300" y="2700274"/>
                  </a:cubicBezTo>
                  <a:cubicBezTo>
                    <a:pt x="6733540" y="2692654"/>
                    <a:pt x="6756400" y="2707894"/>
                    <a:pt x="6764020" y="2730754"/>
                  </a:cubicBezTo>
                  <a:cubicBezTo>
                    <a:pt x="6764020" y="2745994"/>
                    <a:pt x="6748780" y="2768854"/>
                    <a:pt x="6733540" y="2776474"/>
                  </a:cubicBezTo>
                  <a:cubicBezTo>
                    <a:pt x="6725920" y="2776474"/>
                    <a:pt x="6725920" y="2776474"/>
                    <a:pt x="6725920" y="2776474"/>
                  </a:cubicBezTo>
                  <a:cubicBezTo>
                    <a:pt x="6703060" y="2776474"/>
                    <a:pt x="6687820" y="2761234"/>
                    <a:pt x="6687820" y="2745994"/>
                  </a:cubicBezTo>
                  <a:close/>
                  <a:moveTo>
                    <a:pt x="106680" y="2753614"/>
                  </a:moveTo>
                  <a:cubicBezTo>
                    <a:pt x="83820" y="2753614"/>
                    <a:pt x="68580" y="2730754"/>
                    <a:pt x="76200" y="2707894"/>
                  </a:cubicBezTo>
                  <a:cubicBezTo>
                    <a:pt x="76200" y="2685034"/>
                    <a:pt x="99060" y="2677414"/>
                    <a:pt x="121920" y="2677414"/>
                  </a:cubicBezTo>
                  <a:cubicBezTo>
                    <a:pt x="144780" y="2685034"/>
                    <a:pt x="152400" y="2707894"/>
                    <a:pt x="152400" y="2723134"/>
                  </a:cubicBezTo>
                  <a:cubicBezTo>
                    <a:pt x="144780" y="2745994"/>
                    <a:pt x="129540" y="2753614"/>
                    <a:pt x="114300" y="2753614"/>
                  </a:cubicBezTo>
                  <a:cubicBezTo>
                    <a:pt x="106680" y="2753614"/>
                    <a:pt x="106680" y="2753614"/>
                    <a:pt x="106680" y="2753614"/>
                  </a:cubicBezTo>
                  <a:close/>
                  <a:moveTo>
                    <a:pt x="6634480" y="2540000"/>
                  </a:moveTo>
                  <a:cubicBezTo>
                    <a:pt x="6634480" y="2517140"/>
                    <a:pt x="6642100" y="2494280"/>
                    <a:pt x="6664960" y="2494280"/>
                  </a:cubicBezTo>
                  <a:cubicBezTo>
                    <a:pt x="6687820" y="2486660"/>
                    <a:pt x="6703060" y="2494280"/>
                    <a:pt x="6710680" y="2517140"/>
                  </a:cubicBezTo>
                  <a:cubicBezTo>
                    <a:pt x="6718300" y="2540000"/>
                    <a:pt x="6703060" y="2562860"/>
                    <a:pt x="6687820" y="2562860"/>
                  </a:cubicBezTo>
                  <a:cubicBezTo>
                    <a:pt x="6680200" y="2562860"/>
                    <a:pt x="6680200" y="2562860"/>
                    <a:pt x="6672580" y="2562860"/>
                  </a:cubicBezTo>
                  <a:cubicBezTo>
                    <a:pt x="6657340" y="2562860"/>
                    <a:pt x="6642100" y="2555240"/>
                    <a:pt x="6634480" y="2540000"/>
                  </a:cubicBezTo>
                  <a:close/>
                  <a:moveTo>
                    <a:pt x="152527" y="2547620"/>
                  </a:moveTo>
                  <a:cubicBezTo>
                    <a:pt x="129667" y="2540000"/>
                    <a:pt x="122047" y="2517140"/>
                    <a:pt x="129667" y="2501900"/>
                  </a:cubicBezTo>
                  <a:cubicBezTo>
                    <a:pt x="129667" y="2479040"/>
                    <a:pt x="152527" y="2463800"/>
                    <a:pt x="175387" y="2471420"/>
                  </a:cubicBezTo>
                  <a:cubicBezTo>
                    <a:pt x="190627" y="2479040"/>
                    <a:pt x="205867" y="2501900"/>
                    <a:pt x="198247" y="2517140"/>
                  </a:cubicBezTo>
                  <a:cubicBezTo>
                    <a:pt x="198247" y="2532380"/>
                    <a:pt x="183007" y="2547620"/>
                    <a:pt x="167767" y="2547620"/>
                  </a:cubicBezTo>
                  <a:cubicBezTo>
                    <a:pt x="160147" y="2547620"/>
                    <a:pt x="160147" y="2547620"/>
                    <a:pt x="152527" y="2547620"/>
                  </a:cubicBezTo>
                  <a:close/>
                  <a:moveTo>
                    <a:pt x="6573520" y="2334006"/>
                  </a:moveTo>
                  <a:cubicBezTo>
                    <a:pt x="6565900" y="2318766"/>
                    <a:pt x="6581139" y="2295906"/>
                    <a:pt x="6596380" y="2288286"/>
                  </a:cubicBezTo>
                  <a:cubicBezTo>
                    <a:pt x="6619239" y="2280666"/>
                    <a:pt x="6642100" y="2288286"/>
                    <a:pt x="6649720" y="2311146"/>
                  </a:cubicBezTo>
                  <a:cubicBezTo>
                    <a:pt x="6657339" y="2334006"/>
                    <a:pt x="6642100" y="2349246"/>
                    <a:pt x="6626860" y="2356866"/>
                  </a:cubicBezTo>
                  <a:cubicBezTo>
                    <a:pt x="6619239" y="2364486"/>
                    <a:pt x="6611620" y="2364486"/>
                    <a:pt x="6611620" y="2364486"/>
                  </a:cubicBezTo>
                  <a:cubicBezTo>
                    <a:pt x="6596380" y="2364486"/>
                    <a:pt x="6581139" y="2349246"/>
                    <a:pt x="6573520" y="2334006"/>
                  </a:cubicBezTo>
                  <a:close/>
                  <a:moveTo>
                    <a:pt x="213487" y="2341626"/>
                  </a:moveTo>
                  <a:cubicBezTo>
                    <a:pt x="198247" y="2334006"/>
                    <a:pt x="183007" y="2311146"/>
                    <a:pt x="190627" y="2288159"/>
                  </a:cubicBezTo>
                  <a:cubicBezTo>
                    <a:pt x="198247" y="2272919"/>
                    <a:pt x="221107" y="2257679"/>
                    <a:pt x="243967" y="2265299"/>
                  </a:cubicBezTo>
                  <a:cubicBezTo>
                    <a:pt x="259207" y="2272919"/>
                    <a:pt x="274447" y="2295779"/>
                    <a:pt x="266827" y="2318766"/>
                  </a:cubicBezTo>
                  <a:cubicBezTo>
                    <a:pt x="259207" y="2334006"/>
                    <a:pt x="243967" y="2341626"/>
                    <a:pt x="228727" y="2341626"/>
                  </a:cubicBezTo>
                  <a:cubicBezTo>
                    <a:pt x="221107" y="2341626"/>
                    <a:pt x="221107" y="2341626"/>
                    <a:pt x="213487" y="2341626"/>
                  </a:cubicBezTo>
                  <a:close/>
                  <a:moveTo>
                    <a:pt x="6497320" y="2135632"/>
                  </a:moveTo>
                  <a:cubicBezTo>
                    <a:pt x="6489700" y="2120392"/>
                    <a:pt x="6504940" y="2097532"/>
                    <a:pt x="6520180" y="2089912"/>
                  </a:cubicBezTo>
                  <a:cubicBezTo>
                    <a:pt x="6543040" y="2082292"/>
                    <a:pt x="6565900" y="2089912"/>
                    <a:pt x="6573520" y="2105152"/>
                  </a:cubicBezTo>
                  <a:cubicBezTo>
                    <a:pt x="6581140" y="2128012"/>
                    <a:pt x="6565900" y="2150872"/>
                    <a:pt x="6550660" y="2158619"/>
                  </a:cubicBezTo>
                  <a:cubicBezTo>
                    <a:pt x="6543040" y="2158619"/>
                    <a:pt x="6543040" y="2158619"/>
                    <a:pt x="6535420" y="2158619"/>
                  </a:cubicBezTo>
                  <a:cubicBezTo>
                    <a:pt x="6520180" y="2158619"/>
                    <a:pt x="6504940" y="2150999"/>
                    <a:pt x="6497320" y="2135759"/>
                  </a:cubicBezTo>
                  <a:close/>
                  <a:moveTo>
                    <a:pt x="289814" y="2143379"/>
                  </a:moveTo>
                  <a:cubicBezTo>
                    <a:pt x="274574" y="2128139"/>
                    <a:pt x="259334" y="2112899"/>
                    <a:pt x="266954" y="2089912"/>
                  </a:cubicBezTo>
                  <a:cubicBezTo>
                    <a:pt x="274574" y="2067052"/>
                    <a:pt x="297434" y="2059432"/>
                    <a:pt x="320294" y="2067052"/>
                  </a:cubicBezTo>
                  <a:cubicBezTo>
                    <a:pt x="335534" y="2074672"/>
                    <a:pt x="350774" y="2097532"/>
                    <a:pt x="343154" y="2120519"/>
                  </a:cubicBezTo>
                  <a:cubicBezTo>
                    <a:pt x="335534" y="2135759"/>
                    <a:pt x="320294" y="2143379"/>
                    <a:pt x="305054" y="2143379"/>
                  </a:cubicBezTo>
                  <a:cubicBezTo>
                    <a:pt x="297434" y="2143379"/>
                    <a:pt x="297434" y="2143379"/>
                    <a:pt x="289814" y="2143379"/>
                  </a:cubicBezTo>
                  <a:close/>
                  <a:moveTo>
                    <a:pt x="6413373" y="1945005"/>
                  </a:moveTo>
                  <a:cubicBezTo>
                    <a:pt x="6405753" y="1922145"/>
                    <a:pt x="6413373" y="1899285"/>
                    <a:pt x="6428613" y="1891538"/>
                  </a:cubicBezTo>
                  <a:cubicBezTo>
                    <a:pt x="6451473" y="1883918"/>
                    <a:pt x="6474333" y="1891538"/>
                    <a:pt x="6481953" y="1914398"/>
                  </a:cubicBezTo>
                  <a:cubicBezTo>
                    <a:pt x="6489573" y="1929638"/>
                    <a:pt x="6481953" y="1952498"/>
                    <a:pt x="6466713" y="1960118"/>
                  </a:cubicBezTo>
                  <a:cubicBezTo>
                    <a:pt x="6459093" y="1967738"/>
                    <a:pt x="6451473" y="1967738"/>
                    <a:pt x="6443853" y="1967738"/>
                  </a:cubicBezTo>
                  <a:cubicBezTo>
                    <a:pt x="6436233" y="1967738"/>
                    <a:pt x="6420993" y="1960118"/>
                    <a:pt x="6413373" y="1944878"/>
                  </a:cubicBezTo>
                  <a:close/>
                  <a:moveTo>
                    <a:pt x="381254" y="1944878"/>
                  </a:moveTo>
                  <a:cubicBezTo>
                    <a:pt x="358394" y="1937258"/>
                    <a:pt x="350774" y="1914398"/>
                    <a:pt x="358394" y="1891411"/>
                  </a:cubicBezTo>
                  <a:cubicBezTo>
                    <a:pt x="373634" y="1876171"/>
                    <a:pt x="396494" y="1868551"/>
                    <a:pt x="411734" y="1876171"/>
                  </a:cubicBezTo>
                  <a:cubicBezTo>
                    <a:pt x="426974" y="1883791"/>
                    <a:pt x="434594" y="1906651"/>
                    <a:pt x="426974" y="1929638"/>
                  </a:cubicBezTo>
                  <a:cubicBezTo>
                    <a:pt x="419354" y="1937258"/>
                    <a:pt x="411734" y="1944878"/>
                    <a:pt x="396494" y="1944878"/>
                  </a:cubicBezTo>
                  <a:cubicBezTo>
                    <a:pt x="388874" y="1944878"/>
                    <a:pt x="381254" y="1944878"/>
                    <a:pt x="381254" y="1944878"/>
                  </a:cubicBezTo>
                  <a:close/>
                  <a:moveTo>
                    <a:pt x="6314186" y="1754124"/>
                  </a:moveTo>
                  <a:cubicBezTo>
                    <a:pt x="6306566" y="1738884"/>
                    <a:pt x="6306566" y="1716024"/>
                    <a:pt x="6329426" y="1708404"/>
                  </a:cubicBezTo>
                  <a:cubicBezTo>
                    <a:pt x="6344666" y="1693164"/>
                    <a:pt x="6367526" y="1700784"/>
                    <a:pt x="6382766" y="1716024"/>
                  </a:cubicBezTo>
                  <a:cubicBezTo>
                    <a:pt x="6390386" y="1738884"/>
                    <a:pt x="6382766" y="1761744"/>
                    <a:pt x="6367526" y="1769491"/>
                  </a:cubicBezTo>
                  <a:cubicBezTo>
                    <a:pt x="6359906" y="1777111"/>
                    <a:pt x="6352286" y="1777111"/>
                    <a:pt x="6344666" y="1777111"/>
                  </a:cubicBezTo>
                  <a:cubicBezTo>
                    <a:pt x="6329426" y="1777111"/>
                    <a:pt x="6321806" y="1769491"/>
                    <a:pt x="6314186" y="1754251"/>
                  </a:cubicBezTo>
                  <a:close/>
                  <a:moveTo>
                    <a:pt x="480441" y="1754251"/>
                  </a:moveTo>
                  <a:cubicBezTo>
                    <a:pt x="457581" y="1746631"/>
                    <a:pt x="449961" y="1723771"/>
                    <a:pt x="465201" y="1700784"/>
                  </a:cubicBezTo>
                  <a:cubicBezTo>
                    <a:pt x="472821" y="1685544"/>
                    <a:pt x="495681" y="1677924"/>
                    <a:pt x="518541" y="1685544"/>
                  </a:cubicBezTo>
                  <a:cubicBezTo>
                    <a:pt x="533781" y="1700784"/>
                    <a:pt x="541401" y="1723644"/>
                    <a:pt x="526161" y="1739011"/>
                  </a:cubicBezTo>
                  <a:cubicBezTo>
                    <a:pt x="518541" y="1754251"/>
                    <a:pt x="510921" y="1761871"/>
                    <a:pt x="495681" y="1761871"/>
                  </a:cubicBezTo>
                  <a:cubicBezTo>
                    <a:pt x="488061" y="1761871"/>
                    <a:pt x="480441" y="1754251"/>
                    <a:pt x="480441" y="1754251"/>
                  </a:cubicBezTo>
                  <a:close/>
                  <a:moveTo>
                    <a:pt x="6199886" y="1578737"/>
                  </a:moveTo>
                  <a:cubicBezTo>
                    <a:pt x="6199886" y="1571117"/>
                    <a:pt x="6199886" y="1571117"/>
                    <a:pt x="6199886" y="1571117"/>
                  </a:cubicBezTo>
                  <a:cubicBezTo>
                    <a:pt x="6184646" y="1555877"/>
                    <a:pt x="6192266" y="1533017"/>
                    <a:pt x="6207506" y="1517650"/>
                  </a:cubicBezTo>
                  <a:cubicBezTo>
                    <a:pt x="6230366" y="1510030"/>
                    <a:pt x="6253226" y="1510030"/>
                    <a:pt x="6260846" y="1532890"/>
                  </a:cubicBezTo>
                  <a:cubicBezTo>
                    <a:pt x="6268466" y="1532890"/>
                    <a:pt x="6268466" y="1532890"/>
                    <a:pt x="6268466" y="1532890"/>
                  </a:cubicBezTo>
                  <a:cubicBezTo>
                    <a:pt x="6276086" y="1555750"/>
                    <a:pt x="6276086" y="1578610"/>
                    <a:pt x="6253226" y="1586357"/>
                  </a:cubicBezTo>
                  <a:cubicBezTo>
                    <a:pt x="6245606" y="1593977"/>
                    <a:pt x="6237986" y="1593977"/>
                    <a:pt x="6230366" y="1593977"/>
                  </a:cubicBezTo>
                  <a:cubicBezTo>
                    <a:pt x="6222746" y="1593977"/>
                    <a:pt x="6207506" y="1586357"/>
                    <a:pt x="6199886" y="1578737"/>
                  </a:cubicBezTo>
                  <a:close/>
                  <a:moveTo>
                    <a:pt x="587248" y="1571117"/>
                  </a:moveTo>
                  <a:cubicBezTo>
                    <a:pt x="572008" y="1555877"/>
                    <a:pt x="564388" y="1533017"/>
                    <a:pt x="579628" y="1517650"/>
                  </a:cubicBezTo>
                  <a:cubicBezTo>
                    <a:pt x="587248" y="1502410"/>
                    <a:pt x="610108" y="1494790"/>
                    <a:pt x="632968" y="1510030"/>
                  </a:cubicBezTo>
                  <a:cubicBezTo>
                    <a:pt x="648208" y="1517650"/>
                    <a:pt x="655828" y="1540510"/>
                    <a:pt x="640588" y="1563497"/>
                  </a:cubicBezTo>
                  <a:cubicBezTo>
                    <a:pt x="632968" y="1571117"/>
                    <a:pt x="625348" y="1578737"/>
                    <a:pt x="610108" y="1578737"/>
                  </a:cubicBezTo>
                  <a:cubicBezTo>
                    <a:pt x="602488" y="1578737"/>
                    <a:pt x="594868" y="1578737"/>
                    <a:pt x="587248" y="1571117"/>
                  </a:cubicBezTo>
                  <a:close/>
                  <a:moveTo>
                    <a:pt x="6077839" y="1403223"/>
                  </a:moveTo>
                  <a:cubicBezTo>
                    <a:pt x="6062599" y="1380363"/>
                    <a:pt x="6070219" y="1357503"/>
                    <a:pt x="6085459" y="1349756"/>
                  </a:cubicBezTo>
                  <a:cubicBezTo>
                    <a:pt x="6100699" y="1334516"/>
                    <a:pt x="6123559" y="1334516"/>
                    <a:pt x="6138799" y="1357376"/>
                  </a:cubicBezTo>
                  <a:cubicBezTo>
                    <a:pt x="6146419" y="1372616"/>
                    <a:pt x="6146419" y="1395476"/>
                    <a:pt x="6131179" y="1410843"/>
                  </a:cubicBezTo>
                  <a:cubicBezTo>
                    <a:pt x="6123559" y="1410843"/>
                    <a:pt x="6115939" y="1418463"/>
                    <a:pt x="6108319" y="1418463"/>
                  </a:cubicBezTo>
                  <a:cubicBezTo>
                    <a:pt x="6093079" y="1418463"/>
                    <a:pt x="6085459" y="1410843"/>
                    <a:pt x="6077839" y="1403223"/>
                  </a:cubicBezTo>
                  <a:close/>
                  <a:moveTo>
                    <a:pt x="709168" y="1395603"/>
                  </a:moveTo>
                  <a:cubicBezTo>
                    <a:pt x="693928" y="1380363"/>
                    <a:pt x="693928" y="1357503"/>
                    <a:pt x="701548" y="1342136"/>
                  </a:cubicBezTo>
                  <a:cubicBezTo>
                    <a:pt x="716788" y="1326896"/>
                    <a:pt x="739648" y="1319276"/>
                    <a:pt x="754888" y="1334516"/>
                  </a:cubicBezTo>
                  <a:cubicBezTo>
                    <a:pt x="777748" y="1349756"/>
                    <a:pt x="777748" y="1372616"/>
                    <a:pt x="762508" y="1387983"/>
                  </a:cubicBezTo>
                  <a:cubicBezTo>
                    <a:pt x="754888" y="1395603"/>
                    <a:pt x="747268" y="1403223"/>
                    <a:pt x="732028" y="1403223"/>
                  </a:cubicBezTo>
                  <a:cubicBezTo>
                    <a:pt x="724408" y="1403223"/>
                    <a:pt x="716788" y="1403223"/>
                    <a:pt x="709168" y="1395603"/>
                  </a:cubicBezTo>
                  <a:close/>
                  <a:moveTo>
                    <a:pt x="5940552" y="1235456"/>
                  </a:moveTo>
                  <a:cubicBezTo>
                    <a:pt x="5932932" y="1220216"/>
                    <a:pt x="5932932" y="1197356"/>
                    <a:pt x="5948172" y="1181989"/>
                  </a:cubicBezTo>
                  <a:cubicBezTo>
                    <a:pt x="5963412" y="1166749"/>
                    <a:pt x="5986272" y="1166749"/>
                    <a:pt x="6001512" y="1181989"/>
                  </a:cubicBezTo>
                  <a:cubicBezTo>
                    <a:pt x="6016752" y="1204849"/>
                    <a:pt x="6009132" y="1227709"/>
                    <a:pt x="5993892" y="1243076"/>
                  </a:cubicBezTo>
                  <a:cubicBezTo>
                    <a:pt x="5986272" y="1243076"/>
                    <a:pt x="5978652" y="1250696"/>
                    <a:pt x="5971032" y="1250696"/>
                  </a:cubicBezTo>
                  <a:cubicBezTo>
                    <a:pt x="5963412" y="1250696"/>
                    <a:pt x="5948172" y="1243076"/>
                    <a:pt x="5940552" y="1235456"/>
                  </a:cubicBezTo>
                  <a:close/>
                  <a:moveTo>
                    <a:pt x="846455" y="1227836"/>
                  </a:moveTo>
                  <a:cubicBezTo>
                    <a:pt x="831215" y="1212596"/>
                    <a:pt x="831215" y="1189736"/>
                    <a:pt x="838835" y="1174369"/>
                  </a:cubicBezTo>
                  <a:cubicBezTo>
                    <a:pt x="854075" y="1159129"/>
                    <a:pt x="876935" y="1159129"/>
                    <a:pt x="892175" y="1174369"/>
                  </a:cubicBezTo>
                  <a:cubicBezTo>
                    <a:pt x="907415" y="1181989"/>
                    <a:pt x="915035" y="1204849"/>
                    <a:pt x="899795" y="1227836"/>
                  </a:cubicBezTo>
                  <a:cubicBezTo>
                    <a:pt x="892175" y="1235456"/>
                    <a:pt x="884555" y="1235456"/>
                    <a:pt x="869315" y="1235456"/>
                  </a:cubicBezTo>
                  <a:cubicBezTo>
                    <a:pt x="861695" y="1235456"/>
                    <a:pt x="854075" y="1235456"/>
                    <a:pt x="846455" y="1227836"/>
                  </a:cubicBezTo>
                  <a:close/>
                  <a:moveTo>
                    <a:pt x="5803265" y="1082802"/>
                  </a:moveTo>
                  <a:cubicBezTo>
                    <a:pt x="5788025" y="1067562"/>
                    <a:pt x="5788025" y="1037082"/>
                    <a:pt x="5803265" y="1029335"/>
                  </a:cubicBezTo>
                  <a:cubicBezTo>
                    <a:pt x="5818505" y="1014095"/>
                    <a:pt x="5841365" y="1014095"/>
                    <a:pt x="5856605" y="1029335"/>
                  </a:cubicBezTo>
                  <a:cubicBezTo>
                    <a:pt x="5871845" y="1044575"/>
                    <a:pt x="5871845" y="1067435"/>
                    <a:pt x="5856605" y="1082802"/>
                  </a:cubicBezTo>
                  <a:cubicBezTo>
                    <a:pt x="5848985" y="1090422"/>
                    <a:pt x="5833745" y="1090422"/>
                    <a:pt x="5826125" y="1090422"/>
                  </a:cubicBezTo>
                  <a:cubicBezTo>
                    <a:pt x="5818505" y="1090422"/>
                    <a:pt x="5810885" y="1090422"/>
                    <a:pt x="5803265" y="1082802"/>
                  </a:cubicBezTo>
                  <a:close/>
                  <a:moveTo>
                    <a:pt x="991362" y="1067562"/>
                  </a:moveTo>
                  <a:cubicBezTo>
                    <a:pt x="976122" y="1052322"/>
                    <a:pt x="976122" y="1029462"/>
                    <a:pt x="991362" y="1014095"/>
                  </a:cubicBezTo>
                  <a:cubicBezTo>
                    <a:pt x="1006602" y="998855"/>
                    <a:pt x="1029462" y="998855"/>
                    <a:pt x="1044702" y="1014095"/>
                  </a:cubicBezTo>
                  <a:cubicBezTo>
                    <a:pt x="1059942" y="1029335"/>
                    <a:pt x="1059942" y="1052195"/>
                    <a:pt x="1044702" y="1067562"/>
                  </a:cubicBezTo>
                  <a:cubicBezTo>
                    <a:pt x="1037082" y="1075182"/>
                    <a:pt x="1029462" y="1082802"/>
                    <a:pt x="1014222" y="1082802"/>
                  </a:cubicBezTo>
                  <a:cubicBezTo>
                    <a:pt x="1006602" y="1082802"/>
                    <a:pt x="998982" y="1075182"/>
                    <a:pt x="991362" y="1067562"/>
                  </a:cubicBezTo>
                  <a:close/>
                  <a:moveTo>
                    <a:pt x="5643118" y="930275"/>
                  </a:moveTo>
                  <a:cubicBezTo>
                    <a:pt x="5627878" y="922655"/>
                    <a:pt x="5627878" y="892175"/>
                    <a:pt x="5643118" y="876808"/>
                  </a:cubicBezTo>
                  <a:cubicBezTo>
                    <a:pt x="5658358" y="861568"/>
                    <a:pt x="5681218" y="861568"/>
                    <a:pt x="5696458" y="876808"/>
                  </a:cubicBezTo>
                  <a:cubicBezTo>
                    <a:pt x="5711698" y="892048"/>
                    <a:pt x="5711698" y="914908"/>
                    <a:pt x="5704078" y="930275"/>
                  </a:cubicBezTo>
                  <a:cubicBezTo>
                    <a:pt x="5696458" y="937895"/>
                    <a:pt x="5681218" y="945515"/>
                    <a:pt x="5673598" y="945515"/>
                  </a:cubicBezTo>
                  <a:cubicBezTo>
                    <a:pt x="5665978" y="945515"/>
                    <a:pt x="5650738" y="937895"/>
                    <a:pt x="5643118" y="930275"/>
                  </a:cubicBezTo>
                  <a:close/>
                  <a:moveTo>
                    <a:pt x="1143889" y="922655"/>
                  </a:moveTo>
                  <a:cubicBezTo>
                    <a:pt x="1128649" y="907415"/>
                    <a:pt x="1128649" y="876935"/>
                    <a:pt x="1143889" y="869188"/>
                  </a:cubicBezTo>
                  <a:cubicBezTo>
                    <a:pt x="1159129" y="853948"/>
                    <a:pt x="1189609" y="853948"/>
                    <a:pt x="1197229" y="869188"/>
                  </a:cubicBezTo>
                  <a:cubicBezTo>
                    <a:pt x="1212469" y="884428"/>
                    <a:pt x="1212469" y="907288"/>
                    <a:pt x="1197229" y="922655"/>
                  </a:cubicBezTo>
                  <a:cubicBezTo>
                    <a:pt x="1189609" y="930275"/>
                    <a:pt x="1181989" y="930275"/>
                    <a:pt x="1174369" y="930275"/>
                  </a:cubicBezTo>
                  <a:cubicBezTo>
                    <a:pt x="1159129" y="930275"/>
                    <a:pt x="1151509" y="930275"/>
                    <a:pt x="1143889" y="922655"/>
                  </a:cubicBezTo>
                  <a:close/>
                  <a:moveTo>
                    <a:pt x="5482971" y="792861"/>
                  </a:moveTo>
                  <a:cubicBezTo>
                    <a:pt x="5467731" y="785241"/>
                    <a:pt x="5467731" y="762381"/>
                    <a:pt x="5475351" y="739394"/>
                  </a:cubicBezTo>
                  <a:cubicBezTo>
                    <a:pt x="5490591" y="724154"/>
                    <a:pt x="5513451" y="724154"/>
                    <a:pt x="5528691" y="739394"/>
                  </a:cubicBezTo>
                  <a:cubicBezTo>
                    <a:pt x="5551551" y="747014"/>
                    <a:pt x="5551551" y="769874"/>
                    <a:pt x="5536311" y="792861"/>
                  </a:cubicBezTo>
                  <a:cubicBezTo>
                    <a:pt x="5528691" y="800481"/>
                    <a:pt x="5521071" y="808101"/>
                    <a:pt x="5505831" y="808101"/>
                  </a:cubicBezTo>
                  <a:cubicBezTo>
                    <a:pt x="5498211" y="808101"/>
                    <a:pt x="5490591" y="800481"/>
                    <a:pt x="5482971" y="792861"/>
                  </a:cubicBezTo>
                  <a:close/>
                  <a:moveTo>
                    <a:pt x="1304036" y="777621"/>
                  </a:moveTo>
                  <a:cubicBezTo>
                    <a:pt x="1296416" y="762381"/>
                    <a:pt x="1296416" y="739521"/>
                    <a:pt x="1311656" y="724154"/>
                  </a:cubicBezTo>
                  <a:cubicBezTo>
                    <a:pt x="1326896" y="716534"/>
                    <a:pt x="1349756" y="716534"/>
                    <a:pt x="1364996" y="731774"/>
                  </a:cubicBezTo>
                  <a:cubicBezTo>
                    <a:pt x="1380236" y="747014"/>
                    <a:pt x="1372616" y="777494"/>
                    <a:pt x="1357376" y="785241"/>
                  </a:cubicBezTo>
                  <a:cubicBezTo>
                    <a:pt x="1349756" y="792861"/>
                    <a:pt x="1342136" y="792861"/>
                    <a:pt x="1334516" y="792861"/>
                  </a:cubicBezTo>
                  <a:cubicBezTo>
                    <a:pt x="1326896" y="792861"/>
                    <a:pt x="1311656" y="792861"/>
                    <a:pt x="1304036" y="777621"/>
                  </a:cubicBezTo>
                  <a:close/>
                  <a:moveTo>
                    <a:pt x="5315204" y="670814"/>
                  </a:moveTo>
                  <a:cubicBezTo>
                    <a:pt x="5299964" y="655574"/>
                    <a:pt x="5292344" y="632714"/>
                    <a:pt x="5307584" y="617347"/>
                  </a:cubicBezTo>
                  <a:cubicBezTo>
                    <a:pt x="5315204" y="602107"/>
                    <a:pt x="5338064" y="594487"/>
                    <a:pt x="5360924" y="609727"/>
                  </a:cubicBezTo>
                  <a:cubicBezTo>
                    <a:pt x="5376164" y="617347"/>
                    <a:pt x="5376164" y="640207"/>
                    <a:pt x="5368544" y="663194"/>
                  </a:cubicBezTo>
                  <a:cubicBezTo>
                    <a:pt x="5360924" y="670814"/>
                    <a:pt x="5345684" y="678434"/>
                    <a:pt x="5338064" y="678434"/>
                  </a:cubicBezTo>
                  <a:cubicBezTo>
                    <a:pt x="5330444" y="678434"/>
                    <a:pt x="5322824" y="678434"/>
                    <a:pt x="5315204" y="670814"/>
                  </a:cubicBezTo>
                  <a:close/>
                  <a:moveTo>
                    <a:pt x="1479423" y="655574"/>
                  </a:moveTo>
                  <a:cubicBezTo>
                    <a:pt x="1464183" y="632714"/>
                    <a:pt x="1471803" y="609854"/>
                    <a:pt x="1487043" y="602107"/>
                  </a:cubicBezTo>
                  <a:cubicBezTo>
                    <a:pt x="1502283" y="586867"/>
                    <a:pt x="1525143" y="594487"/>
                    <a:pt x="1540383" y="609727"/>
                  </a:cubicBezTo>
                  <a:cubicBezTo>
                    <a:pt x="1548003" y="624967"/>
                    <a:pt x="1548003" y="647827"/>
                    <a:pt x="1532763" y="663194"/>
                  </a:cubicBezTo>
                  <a:cubicBezTo>
                    <a:pt x="1525143" y="663194"/>
                    <a:pt x="1517523" y="670814"/>
                    <a:pt x="1509903" y="670814"/>
                  </a:cubicBezTo>
                  <a:cubicBezTo>
                    <a:pt x="1494663" y="670814"/>
                    <a:pt x="1487043" y="663194"/>
                    <a:pt x="1479423" y="655574"/>
                  </a:cubicBezTo>
                  <a:close/>
                  <a:moveTo>
                    <a:pt x="5139817" y="556387"/>
                  </a:moveTo>
                  <a:cubicBezTo>
                    <a:pt x="5116957" y="541147"/>
                    <a:pt x="5109337" y="518287"/>
                    <a:pt x="5124577" y="502920"/>
                  </a:cubicBezTo>
                  <a:cubicBezTo>
                    <a:pt x="5132197" y="487680"/>
                    <a:pt x="5155057" y="480060"/>
                    <a:pt x="5177917" y="487680"/>
                  </a:cubicBezTo>
                  <a:cubicBezTo>
                    <a:pt x="5193157" y="502920"/>
                    <a:pt x="5200777" y="525780"/>
                    <a:pt x="5185537" y="541147"/>
                  </a:cubicBezTo>
                  <a:cubicBezTo>
                    <a:pt x="5185537" y="556387"/>
                    <a:pt x="5170297" y="564007"/>
                    <a:pt x="5155057" y="564007"/>
                  </a:cubicBezTo>
                  <a:cubicBezTo>
                    <a:pt x="5147437" y="564007"/>
                    <a:pt x="5139817" y="556387"/>
                    <a:pt x="5139817" y="556387"/>
                  </a:cubicBezTo>
                  <a:close/>
                  <a:moveTo>
                    <a:pt x="1654810" y="533527"/>
                  </a:moveTo>
                  <a:cubicBezTo>
                    <a:pt x="1647190" y="518287"/>
                    <a:pt x="1654810" y="495427"/>
                    <a:pt x="1670050" y="480060"/>
                  </a:cubicBezTo>
                  <a:cubicBezTo>
                    <a:pt x="1685290" y="472440"/>
                    <a:pt x="1708150" y="480060"/>
                    <a:pt x="1723390" y="495300"/>
                  </a:cubicBezTo>
                  <a:cubicBezTo>
                    <a:pt x="1731010" y="510540"/>
                    <a:pt x="1723390" y="533400"/>
                    <a:pt x="1708150" y="548767"/>
                  </a:cubicBezTo>
                  <a:cubicBezTo>
                    <a:pt x="1700530" y="548767"/>
                    <a:pt x="1692910" y="556387"/>
                    <a:pt x="1685290" y="556387"/>
                  </a:cubicBezTo>
                  <a:cubicBezTo>
                    <a:pt x="1677670" y="556387"/>
                    <a:pt x="1662430" y="548767"/>
                    <a:pt x="1654810" y="533527"/>
                  </a:cubicBezTo>
                  <a:close/>
                  <a:moveTo>
                    <a:pt x="4949190" y="449580"/>
                  </a:moveTo>
                  <a:cubicBezTo>
                    <a:pt x="4933950" y="441960"/>
                    <a:pt x="4926330" y="419100"/>
                    <a:pt x="4933950" y="403860"/>
                  </a:cubicBezTo>
                  <a:cubicBezTo>
                    <a:pt x="4949190" y="381000"/>
                    <a:pt x="4972050" y="373380"/>
                    <a:pt x="4987290" y="381000"/>
                  </a:cubicBezTo>
                  <a:cubicBezTo>
                    <a:pt x="5002530" y="396240"/>
                    <a:pt x="5010150" y="419100"/>
                    <a:pt x="5002530" y="434467"/>
                  </a:cubicBezTo>
                  <a:cubicBezTo>
                    <a:pt x="4994910" y="449707"/>
                    <a:pt x="4979670" y="457327"/>
                    <a:pt x="4972050" y="457327"/>
                  </a:cubicBezTo>
                  <a:cubicBezTo>
                    <a:pt x="4964430" y="457327"/>
                    <a:pt x="4956810" y="457327"/>
                    <a:pt x="4949190" y="449707"/>
                  </a:cubicBezTo>
                  <a:close/>
                  <a:moveTo>
                    <a:pt x="1845437" y="426847"/>
                  </a:moveTo>
                  <a:cubicBezTo>
                    <a:pt x="1830197" y="411607"/>
                    <a:pt x="1837817" y="388747"/>
                    <a:pt x="1860677" y="381127"/>
                  </a:cubicBezTo>
                  <a:cubicBezTo>
                    <a:pt x="1875917" y="365887"/>
                    <a:pt x="1898777" y="373507"/>
                    <a:pt x="1906397" y="396367"/>
                  </a:cubicBezTo>
                  <a:cubicBezTo>
                    <a:pt x="1921637" y="411607"/>
                    <a:pt x="1914017" y="434467"/>
                    <a:pt x="1891157" y="442087"/>
                  </a:cubicBezTo>
                  <a:cubicBezTo>
                    <a:pt x="1891157" y="449707"/>
                    <a:pt x="1883537" y="449707"/>
                    <a:pt x="1875917" y="449707"/>
                  </a:cubicBezTo>
                  <a:cubicBezTo>
                    <a:pt x="1860677" y="449707"/>
                    <a:pt x="1845437" y="442087"/>
                    <a:pt x="1845437" y="426847"/>
                  </a:cubicBezTo>
                  <a:close/>
                  <a:moveTo>
                    <a:pt x="4758563" y="358140"/>
                  </a:moveTo>
                  <a:cubicBezTo>
                    <a:pt x="4743323" y="350520"/>
                    <a:pt x="4735703" y="327660"/>
                    <a:pt x="4743323" y="312420"/>
                  </a:cubicBezTo>
                  <a:cubicBezTo>
                    <a:pt x="4750943" y="289560"/>
                    <a:pt x="4773803" y="281940"/>
                    <a:pt x="4789043" y="289560"/>
                  </a:cubicBezTo>
                  <a:cubicBezTo>
                    <a:pt x="4811903" y="297180"/>
                    <a:pt x="4819523" y="320040"/>
                    <a:pt x="4811903" y="343027"/>
                  </a:cubicBezTo>
                  <a:cubicBezTo>
                    <a:pt x="4804283" y="358267"/>
                    <a:pt x="4789043" y="365887"/>
                    <a:pt x="4773803" y="365887"/>
                  </a:cubicBezTo>
                  <a:cubicBezTo>
                    <a:pt x="4773803" y="365887"/>
                    <a:pt x="4766183" y="365887"/>
                    <a:pt x="4758563" y="358267"/>
                  </a:cubicBezTo>
                  <a:close/>
                  <a:moveTo>
                    <a:pt x="2036064" y="335407"/>
                  </a:moveTo>
                  <a:cubicBezTo>
                    <a:pt x="2028444" y="312547"/>
                    <a:pt x="2036064" y="289687"/>
                    <a:pt x="2051304" y="281940"/>
                  </a:cubicBezTo>
                  <a:cubicBezTo>
                    <a:pt x="2074164" y="274320"/>
                    <a:pt x="2097024" y="281940"/>
                    <a:pt x="2104644" y="304800"/>
                  </a:cubicBezTo>
                  <a:cubicBezTo>
                    <a:pt x="2112264" y="320040"/>
                    <a:pt x="2104644" y="342900"/>
                    <a:pt x="2081784" y="358267"/>
                  </a:cubicBezTo>
                  <a:cubicBezTo>
                    <a:pt x="2081784" y="358267"/>
                    <a:pt x="2074164" y="358267"/>
                    <a:pt x="2066544" y="358267"/>
                  </a:cubicBezTo>
                  <a:cubicBezTo>
                    <a:pt x="2051304" y="358267"/>
                    <a:pt x="2043684" y="350647"/>
                    <a:pt x="2036064" y="335407"/>
                  </a:cubicBezTo>
                  <a:close/>
                  <a:moveTo>
                    <a:pt x="4567809" y="281940"/>
                  </a:moveTo>
                  <a:cubicBezTo>
                    <a:pt x="4544949" y="274320"/>
                    <a:pt x="4537329" y="251460"/>
                    <a:pt x="4544949" y="228473"/>
                  </a:cubicBezTo>
                  <a:cubicBezTo>
                    <a:pt x="4552569" y="213233"/>
                    <a:pt x="4567809" y="205613"/>
                    <a:pt x="4590669" y="213233"/>
                  </a:cubicBezTo>
                  <a:cubicBezTo>
                    <a:pt x="4613529" y="213233"/>
                    <a:pt x="4621149" y="236093"/>
                    <a:pt x="4613529" y="258953"/>
                  </a:cubicBezTo>
                  <a:cubicBezTo>
                    <a:pt x="4605909" y="274193"/>
                    <a:pt x="4590669" y="281813"/>
                    <a:pt x="4575429" y="281813"/>
                  </a:cubicBezTo>
                  <a:cubicBezTo>
                    <a:pt x="4575429" y="281813"/>
                    <a:pt x="4567809" y="281813"/>
                    <a:pt x="4567809" y="281813"/>
                  </a:cubicBezTo>
                  <a:close/>
                  <a:moveTo>
                    <a:pt x="2234311" y="251333"/>
                  </a:moveTo>
                  <a:cubicBezTo>
                    <a:pt x="2226691" y="236093"/>
                    <a:pt x="2234311" y="213233"/>
                    <a:pt x="2257171" y="205613"/>
                  </a:cubicBezTo>
                  <a:cubicBezTo>
                    <a:pt x="2272411" y="197993"/>
                    <a:pt x="2295271" y="205613"/>
                    <a:pt x="2302891" y="228473"/>
                  </a:cubicBezTo>
                  <a:cubicBezTo>
                    <a:pt x="2310511" y="243713"/>
                    <a:pt x="2302891" y="266573"/>
                    <a:pt x="2280031" y="274193"/>
                  </a:cubicBezTo>
                  <a:cubicBezTo>
                    <a:pt x="2280031" y="274193"/>
                    <a:pt x="2272411" y="281813"/>
                    <a:pt x="2272411" y="281813"/>
                  </a:cubicBezTo>
                  <a:cubicBezTo>
                    <a:pt x="2249551" y="281813"/>
                    <a:pt x="2241931" y="266573"/>
                    <a:pt x="2234311" y="251333"/>
                  </a:cubicBezTo>
                  <a:close/>
                  <a:moveTo>
                    <a:pt x="4361942" y="213233"/>
                  </a:moveTo>
                  <a:cubicBezTo>
                    <a:pt x="4346702" y="205613"/>
                    <a:pt x="4331462" y="190373"/>
                    <a:pt x="4339082" y="167513"/>
                  </a:cubicBezTo>
                  <a:cubicBezTo>
                    <a:pt x="4346702" y="144653"/>
                    <a:pt x="4361942" y="137033"/>
                    <a:pt x="4384802" y="144653"/>
                  </a:cubicBezTo>
                  <a:cubicBezTo>
                    <a:pt x="4407662" y="144653"/>
                    <a:pt x="4415282" y="167513"/>
                    <a:pt x="4407662" y="190373"/>
                  </a:cubicBezTo>
                  <a:cubicBezTo>
                    <a:pt x="4407662" y="205613"/>
                    <a:pt x="4392422" y="213233"/>
                    <a:pt x="4377182" y="213233"/>
                  </a:cubicBezTo>
                  <a:cubicBezTo>
                    <a:pt x="4369562" y="213233"/>
                    <a:pt x="4369562" y="213233"/>
                    <a:pt x="4361942" y="213233"/>
                  </a:cubicBezTo>
                  <a:close/>
                  <a:moveTo>
                    <a:pt x="2432558" y="182753"/>
                  </a:moveTo>
                  <a:cubicBezTo>
                    <a:pt x="2432558" y="167513"/>
                    <a:pt x="2440178" y="144653"/>
                    <a:pt x="2463038" y="137033"/>
                  </a:cubicBezTo>
                  <a:cubicBezTo>
                    <a:pt x="2478278" y="129413"/>
                    <a:pt x="2501138" y="144653"/>
                    <a:pt x="2508758" y="159893"/>
                  </a:cubicBezTo>
                  <a:cubicBezTo>
                    <a:pt x="2516378" y="182753"/>
                    <a:pt x="2501138" y="205613"/>
                    <a:pt x="2485898" y="213360"/>
                  </a:cubicBezTo>
                  <a:cubicBezTo>
                    <a:pt x="2478278" y="213360"/>
                    <a:pt x="2478278" y="213360"/>
                    <a:pt x="2470658" y="213360"/>
                  </a:cubicBezTo>
                  <a:cubicBezTo>
                    <a:pt x="2455418" y="213360"/>
                    <a:pt x="2440178" y="198120"/>
                    <a:pt x="2432558" y="182880"/>
                  </a:cubicBezTo>
                  <a:close/>
                  <a:moveTo>
                    <a:pt x="4155948" y="160020"/>
                  </a:moveTo>
                  <a:cubicBezTo>
                    <a:pt x="4140708" y="160020"/>
                    <a:pt x="4125468" y="137160"/>
                    <a:pt x="4133088" y="114300"/>
                  </a:cubicBezTo>
                  <a:cubicBezTo>
                    <a:pt x="4133088" y="91440"/>
                    <a:pt x="4155948" y="83820"/>
                    <a:pt x="4178808" y="83820"/>
                  </a:cubicBezTo>
                  <a:cubicBezTo>
                    <a:pt x="4194048" y="91440"/>
                    <a:pt x="4209288" y="114300"/>
                    <a:pt x="4201668" y="129540"/>
                  </a:cubicBezTo>
                  <a:cubicBezTo>
                    <a:pt x="4201668" y="152400"/>
                    <a:pt x="4186428" y="160020"/>
                    <a:pt x="4163568" y="160020"/>
                  </a:cubicBezTo>
                  <a:cubicBezTo>
                    <a:pt x="4163568" y="160020"/>
                    <a:pt x="4163568" y="160020"/>
                    <a:pt x="4155948" y="160020"/>
                  </a:cubicBezTo>
                  <a:close/>
                  <a:moveTo>
                    <a:pt x="2646045" y="129540"/>
                  </a:moveTo>
                  <a:cubicBezTo>
                    <a:pt x="2638425" y="106680"/>
                    <a:pt x="2653665" y="91440"/>
                    <a:pt x="2668905" y="83820"/>
                  </a:cubicBezTo>
                  <a:cubicBezTo>
                    <a:pt x="2691765" y="76200"/>
                    <a:pt x="2714625" y="91440"/>
                    <a:pt x="2714625" y="114300"/>
                  </a:cubicBezTo>
                  <a:cubicBezTo>
                    <a:pt x="2722245" y="129540"/>
                    <a:pt x="2707005" y="152400"/>
                    <a:pt x="2684145" y="160020"/>
                  </a:cubicBezTo>
                  <a:cubicBezTo>
                    <a:pt x="2684145" y="160020"/>
                    <a:pt x="2684145" y="160020"/>
                    <a:pt x="2676525" y="160020"/>
                  </a:cubicBezTo>
                  <a:cubicBezTo>
                    <a:pt x="2661285" y="160020"/>
                    <a:pt x="2646045" y="144780"/>
                    <a:pt x="2646045" y="129540"/>
                  </a:cubicBezTo>
                  <a:close/>
                  <a:moveTo>
                    <a:pt x="3950081" y="121920"/>
                  </a:moveTo>
                  <a:cubicBezTo>
                    <a:pt x="3927221" y="114300"/>
                    <a:pt x="3919601" y="99060"/>
                    <a:pt x="3919601" y="76200"/>
                  </a:cubicBezTo>
                  <a:cubicBezTo>
                    <a:pt x="3919601" y="53340"/>
                    <a:pt x="3942461" y="45720"/>
                    <a:pt x="3965321" y="45720"/>
                  </a:cubicBezTo>
                  <a:cubicBezTo>
                    <a:pt x="3980561" y="45720"/>
                    <a:pt x="3995801" y="68580"/>
                    <a:pt x="3995801" y="91440"/>
                  </a:cubicBezTo>
                  <a:cubicBezTo>
                    <a:pt x="3988181" y="106680"/>
                    <a:pt x="3972941" y="121920"/>
                    <a:pt x="3957701" y="121920"/>
                  </a:cubicBezTo>
                  <a:cubicBezTo>
                    <a:pt x="3957701" y="121920"/>
                    <a:pt x="3950081" y="121920"/>
                    <a:pt x="3950081" y="121920"/>
                  </a:cubicBezTo>
                  <a:close/>
                  <a:moveTo>
                    <a:pt x="2851912" y="83820"/>
                  </a:moveTo>
                  <a:cubicBezTo>
                    <a:pt x="2851912" y="68580"/>
                    <a:pt x="2867152" y="45720"/>
                    <a:pt x="2882392" y="45720"/>
                  </a:cubicBezTo>
                  <a:cubicBezTo>
                    <a:pt x="2905252" y="38100"/>
                    <a:pt x="2928112" y="53340"/>
                    <a:pt x="2928112" y="76200"/>
                  </a:cubicBezTo>
                  <a:cubicBezTo>
                    <a:pt x="2928112" y="99060"/>
                    <a:pt x="2920492" y="114300"/>
                    <a:pt x="2897632" y="121920"/>
                  </a:cubicBezTo>
                  <a:cubicBezTo>
                    <a:pt x="2897632" y="121920"/>
                    <a:pt x="2890012" y="121920"/>
                    <a:pt x="2890012" y="121920"/>
                  </a:cubicBezTo>
                  <a:cubicBezTo>
                    <a:pt x="2874772" y="121920"/>
                    <a:pt x="2851912" y="106680"/>
                    <a:pt x="2851912" y="83820"/>
                  </a:cubicBezTo>
                  <a:close/>
                  <a:moveTo>
                    <a:pt x="3744087" y="91440"/>
                  </a:moveTo>
                  <a:cubicBezTo>
                    <a:pt x="3721227" y="91440"/>
                    <a:pt x="3705987" y="76200"/>
                    <a:pt x="3705987" y="53340"/>
                  </a:cubicBezTo>
                  <a:cubicBezTo>
                    <a:pt x="3705987" y="30480"/>
                    <a:pt x="3728847" y="15240"/>
                    <a:pt x="3751707" y="15240"/>
                  </a:cubicBezTo>
                  <a:cubicBezTo>
                    <a:pt x="3766947" y="22860"/>
                    <a:pt x="3782187" y="38100"/>
                    <a:pt x="3782187" y="60960"/>
                  </a:cubicBezTo>
                  <a:cubicBezTo>
                    <a:pt x="3782187" y="76200"/>
                    <a:pt x="3766947" y="91440"/>
                    <a:pt x="3744087" y="91440"/>
                  </a:cubicBezTo>
                  <a:close/>
                  <a:moveTo>
                    <a:pt x="3065399" y="60960"/>
                  </a:moveTo>
                  <a:cubicBezTo>
                    <a:pt x="3065399" y="38100"/>
                    <a:pt x="3080639" y="15240"/>
                    <a:pt x="3095879" y="15240"/>
                  </a:cubicBezTo>
                  <a:cubicBezTo>
                    <a:pt x="3118739" y="15240"/>
                    <a:pt x="3141599" y="30480"/>
                    <a:pt x="3141599" y="53340"/>
                  </a:cubicBezTo>
                  <a:cubicBezTo>
                    <a:pt x="3141599" y="68580"/>
                    <a:pt x="3126359" y="91440"/>
                    <a:pt x="3103499" y="91440"/>
                  </a:cubicBezTo>
                  <a:cubicBezTo>
                    <a:pt x="3080639" y="91440"/>
                    <a:pt x="3065399" y="76200"/>
                    <a:pt x="3065399" y="60960"/>
                  </a:cubicBezTo>
                  <a:close/>
                  <a:moveTo>
                    <a:pt x="3530600" y="83820"/>
                  </a:moveTo>
                  <a:cubicBezTo>
                    <a:pt x="3507740" y="76200"/>
                    <a:pt x="3492500" y="60960"/>
                    <a:pt x="3492500" y="38100"/>
                  </a:cubicBezTo>
                  <a:cubicBezTo>
                    <a:pt x="3492500" y="22860"/>
                    <a:pt x="3507740" y="0"/>
                    <a:pt x="3530600" y="7620"/>
                  </a:cubicBezTo>
                  <a:cubicBezTo>
                    <a:pt x="3553460" y="7620"/>
                    <a:pt x="3568700" y="22860"/>
                    <a:pt x="3568700" y="45720"/>
                  </a:cubicBezTo>
                  <a:cubicBezTo>
                    <a:pt x="3568700" y="60960"/>
                    <a:pt x="3553460" y="83820"/>
                    <a:pt x="3530600" y="83820"/>
                  </a:cubicBezTo>
                  <a:close/>
                  <a:moveTo>
                    <a:pt x="3278886" y="45720"/>
                  </a:moveTo>
                  <a:cubicBezTo>
                    <a:pt x="3278886" y="22860"/>
                    <a:pt x="3294126" y="7620"/>
                    <a:pt x="3316986" y="0"/>
                  </a:cubicBezTo>
                  <a:cubicBezTo>
                    <a:pt x="3339846" y="0"/>
                    <a:pt x="3355086" y="22860"/>
                    <a:pt x="3355086" y="38100"/>
                  </a:cubicBezTo>
                  <a:cubicBezTo>
                    <a:pt x="3355086" y="60960"/>
                    <a:pt x="3339846" y="76200"/>
                    <a:pt x="3316986" y="76200"/>
                  </a:cubicBezTo>
                  <a:cubicBezTo>
                    <a:pt x="3294126" y="76200"/>
                    <a:pt x="3278886" y="60960"/>
                    <a:pt x="3278886" y="45720"/>
                  </a:cubicBezTo>
                  <a:close/>
                </a:path>
              </a:pathLst>
            </a:custGeom>
            <a:solidFill>
              <a:srgbClr val="BFBFB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164209" y="737540"/>
            <a:ext cx="1169117" cy="1166322"/>
            <a:chOff x="0" y="0"/>
            <a:chExt cx="2409120" cy="240336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09190" cy="2403348"/>
            </a:xfrm>
            <a:custGeom>
              <a:avLst/>
              <a:gdLst/>
              <a:ahLst/>
              <a:cxnLst/>
              <a:rect l="l" t="t" r="r" b="b"/>
              <a:pathLst>
                <a:path w="2409190" h="2403348">
                  <a:moveTo>
                    <a:pt x="0" y="1201674"/>
                  </a:moveTo>
                  <a:cubicBezTo>
                    <a:pt x="0" y="537972"/>
                    <a:pt x="539242" y="0"/>
                    <a:pt x="1204595" y="0"/>
                  </a:cubicBezTo>
                  <a:cubicBezTo>
                    <a:pt x="1869948" y="0"/>
                    <a:pt x="2409190" y="537972"/>
                    <a:pt x="2409190" y="1201674"/>
                  </a:cubicBezTo>
                  <a:cubicBezTo>
                    <a:pt x="2409190" y="1865376"/>
                    <a:pt x="1869948" y="2403348"/>
                    <a:pt x="1204595" y="2403348"/>
                  </a:cubicBezTo>
                  <a:cubicBezTo>
                    <a:pt x="539242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228687" y="5221669"/>
            <a:ext cx="1169467" cy="1166322"/>
            <a:chOff x="0" y="0"/>
            <a:chExt cx="2409840" cy="24033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09952" cy="2403348"/>
            </a:xfrm>
            <a:custGeom>
              <a:avLst/>
              <a:gdLst/>
              <a:ahLst/>
              <a:cxnLst/>
              <a:rect l="l" t="t" r="r" b="b"/>
              <a:pathLst>
                <a:path w="2409952" h="2403348">
                  <a:moveTo>
                    <a:pt x="0" y="1201674"/>
                  </a:moveTo>
                  <a:cubicBezTo>
                    <a:pt x="0" y="537972"/>
                    <a:pt x="539496" y="0"/>
                    <a:pt x="1204976" y="0"/>
                  </a:cubicBezTo>
                  <a:cubicBezTo>
                    <a:pt x="1870456" y="0"/>
                    <a:pt x="2409952" y="537972"/>
                    <a:pt x="2409952" y="1201674"/>
                  </a:cubicBezTo>
                  <a:cubicBezTo>
                    <a:pt x="2409952" y="1865376"/>
                    <a:pt x="1870456" y="2403348"/>
                    <a:pt x="1204976" y="2403348"/>
                  </a:cubicBezTo>
                  <a:cubicBezTo>
                    <a:pt x="539496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6059220" y="1698180"/>
            <a:ext cx="1169467" cy="1166322"/>
            <a:chOff x="0" y="0"/>
            <a:chExt cx="2409840" cy="240336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09952" cy="2403348"/>
            </a:xfrm>
            <a:custGeom>
              <a:avLst/>
              <a:gdLst/>
              <a:ahLst/>
              <a:cxnLst/>
              <a:rect l="l" t="t" r="r" b="b"/>
              <a:pathLst>
                <a:path w="2409952" h="2403348">
                  <a:moveTo>
                    <a:pt x="0" y="1201674"/>
                  </a:moveTo>
                  <a:cubicBezTo>
                    <a:pt x="0" y="537972"/>
                    <a:pt x="539496" y="0"/>
                    <a:pt x="1204976" y="0"/>
                  </a:cubicBezTo>
                  <a:cubicBezTo>
                    <a:pt x="1870456" y="0"/>
                    <a:pt x="2409952" y="537972"/>
                    <a:pt x="2409952" y="1201674"/>
                  </a:cubicBezTo>
                  <a:cubicBezTo>
                    <a:pt x="2409952" y="1865376"/>
                    <a:pt x="1870456" y="2403348"/>
                    <a:pt x="1204976" y="2403348"/>
                  </a:cubicBezTo>
                  <a:cubicBezTo>
                    <a:pt x="539496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7310448" y="2627254"/>
            <a:ext cx="266598" cy="271140"/>
            <a:chOff x="0" y="0"/>
            <a:chExt cx="549360" cy="558720"/>
          </a:xfrm>
        </p:grpSpPr>
        <p:sp>
          <p:nvSpPr>
            <p:cNvPr id="11" name="Freeform 11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7370642" y="2690606"/>
            <a:ext cx="146210" cy="144437"/>
            <a:chOff x="0" y="0"/>
            <a:chExt cx="237600" cy="23472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37490" cy="234696"/>
            </a:xfrm>
            <a:custGeom>
              <a:avLst/>
              <a:gdLst/>
              <a:ahLst/>
              <a:cxnLst/>
              <a:rect l="l" t="t" r="r" b="b"/>
              <a:pathLst>
                <a:path w="237490" h="234696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7859314" y="2281341"/>
            <a:ext cx="2372234" cy="2372234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0" cap="sq">
              <a:solidFill>
                <a:srgbClr val="397D5A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6"/>
                </a:lnSpc>
              </a:pPr>
              <a:endParaRPr sz="1200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685800" y="19550"/>
            <a:ext cx="9141372" cy="1153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0"/>
              </a:lnSpc>
              <a:spcBef>
                <a:spcPct val="0"/>
              </a:spcBef>
            </a:pPr>
            <a:endParaRPr lang="en-US" sz="3377" spc="331" dirty="0">
              <a:solidFill>
                <a:srgbClr val="231F20"/>
              </a:solidFill>
              <a:latin typeface="Codec Pro ExtraBold"/>
              <a:ea typeface="Codec Pro ExtraBold"/>
              <a:cs typeface="Codec Pro ExtraBold"/>
              <a:sym typeface="Codec Pro ExtraBold"/>
            </a:endParaRPr>
          </a:p>
          <a:p>
            <a:pPr algn="ctr">
              <a:lnSpc>
                <a:spcPts val="4660"/>
              </a:lnSpc>
              <a:spcBef>
                <a:spcPct val="0"/>
              </a:spcBef>
            </a:pPr>
            <a:r>
              <a:rPr lang="en-US" sz="3377" spc="331" dirty="0" err="1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Membangun</a:t>
            </a:r>
            <a:r>
              <a:rPr lang="en-US" sz="3377" spc="331" dirty="0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 </a:t>
            </a:r>
            <a:r>
              <a:rPr lang="en-US" sz="3377" spc="331" dirty="0" err="1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Sistem</a:t>
            </a:r>
            <a:r>
              <a:rPr lang="en-US" sz="3377" spc="331" dirty="0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 </a:t>
            </a:r>
            <a:r>
              <a:rPr lang="en-US" sz="3377" spc="331" dirty="0" err="1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Informasi</a:t>
            </a:r>
            <a:endParaRPr lang="en-US" sz="3377" spc="331" dirty="0">
              <a:solidFill>
                <a:srgbClr val="231F20"/>
              </a:solidFill>
              <a:latin typeface="Codec Pro ExtraBold"/>
              <a:ea typeface="Codec Pro ExtraBold"/>
              <a:cs typeface="Codec Pro ExtraBold"/>
              <a:sym typeface="Codec Pro ExtraBold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1180144" y="1486004"/>
            <a:ext cx="4218677" cy="4130300"/>
            <a:chOff x="0" y="-57150"/>
            <a:chExt cx="8437353" cy="8260603"/>
          </a:xfrm>
        </p:grpSpPr>
        <p:sp>
          <p:nvSpPr>
            <p:cNvPr id="20" name="TextBox 20"/>
            <p:cNvSpPr txBox="1"/>
            <p:nvPr/>
          </p:nvSpPr>
          <p:spPr>
            <a:xfrm>
              <a:off x="584928" y="686348"/>
              <a:ext cx="7852425" cy="1345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z="1304" spc="127">
                  <a:solidFill>
                    <a:srgbClr val="231F2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Peralihan Simpeg Offline menjadi Simpeg Online.</a:t>
              </a:r>
            </a:p>
            <a:p>
              <a:pPr>
                <a:lnSpc>
                  <a:spcPts val="1800"/>
                </a:lnSpc>
                <a:spcBef>
                  <a:spcPct val="0"/>
                </a:spcBef>
              </a:pPr>
              <a:r>
                <a:rPr lang="en-US" sz="1304" spc="127">
                  <a:solidFill>
                    <a:srgbClr val="231F2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Penyempurnaan Database (2017)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57150"/>
              <a:ext cx="6071769" cy="6572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02"/>
                </a:lnSpc>
                <a:spcBef>
                  <a:spcPct val="0"/>
                </a:spcBef>
              </a:pPr>
              <a:r>
                <a:rPr lang="en-US" sz="2030" b="1" spc="199" dirty="0" err="1">
                  <a:solidFill>
                    <a:srgbClr val="397D5A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Digitalisasi</a:t>
              </a:r>
              <a:r>
                <a:rPr lang="en-US" sz="2030" b="1" spc="199" dirty="0">
                  <a:solidFill>
                    <a:srgbClr val="397D5A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 </a:t>
              </a:r>
              <a:r>
                <a:rPr lang="en-US" sz="2030" b="1" spc="199" dirty="0" err="1">
                  <a:solidFill>
                    <a:srgbClr val="397D5A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Simpeg</a:t>
              </a:r>
              <a:endParaRPr lang="en-US" sz="2030" b="1" spc="199" dirty="0">
                <a:solidFill>
                  <a:srgbClr val="397D5A"/>
                </a:solidFill>
                <a:latin typeface="Open Sauce Bold"/>
                <a:ea typeface="Open Sauce Bold"/>
                <a:cs typeface="Open Sauce Bold"/>
                <a:sym typeface="Open Sauce Bold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584928" y="3224759"/>
              <a:ext cx="7852425" cy="18074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00"/>
                </a:lnSpc>
                <a:spcBef>
                  <a:spcPct val="0"/>
                </a:spcBef>
              </a:pPr>
              <a:r>
                <a:rPr lang="en-US" sz="1304" spc="127">
                  <a:solidFill>
                    <a:srgbClr val="231F2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Pembangunan sistem presensi secara online (Portal E-absensi). Mulai dibangun Tahun 2017 dan digunakan secara keseluruhan Tahun 2018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2625139"/>
              <a:ext cx="6929933" cy="6572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02"/>
                </a:lnSpc>
                <a:spcBef>
                  <a:spcPct val="0"/>
                </a:spcBef>
              </a:pPr>
              <a:r>
                <a:rPr lang="en-US" sz="2030" b="1" spc="199">
                  <a:solidFill>
                    <a:srgbClr val="397D5A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Digitalisasi presensi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584928" y="5934370"/>
              <a:ext cx="7852425" cy="2269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00"/>
                </a:lnSpc>
                <a:spcBef>
                  <a:spcPct val="0"/>
                </a:spcBef>
              </a:pPr>
              <a:r>
                <a:rPr lang="en-US" sz="1304" spc="127">
                  <a:solidFill>
                    <a:srgbClr val="231F2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Melakukan pembayaran Tunjangan Kinerja secara terukur, dengan membangun sistem penilaian kinerja (SKP Online. SKP Online dibangun Tahun 2017 dan dilaunching Tahun 2018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5305792"/>
              <a:ext cx="6071769" cy="6572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02"/>
                </a:lnSpc>
                <a:spcBef>
                  <a:spcPct val="0"/>
                </a:spcBef>
              </a:pPr>
              <a:r>
                <a:rPr lang="en-US" sz="2030" b="1" spc="199">
                  <a:solidFill>
                    <a:srgbClr val="397D5A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Digitalisasi SKP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10881416" y="5169930"/>
            <a:ext cx="2745629" cy="2436122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0" y="0"/>
                </a:moveTo>
                <a:lnTo>
                  <a:pt x="4118443" y="0"/>
                </a:lnTo>
                <a:lnTo>
                  <a:pt x="4118443" y="3654183"/>
                </a:lnTo>
                <a:lnTo>
                  <a:pt x="0" y="3654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flipH="1" flipV="1">
            <a:off x="-1372815" y="-532260"/>
            <a:ext cx="2745629" cy="2436122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4118444" y="3654182"/>
                </a:moveTo>
                <a:lnTo>
                  <a:pt x="0" y="3654182"/>
                </a:lnTo>
                <a:lnTo>
                  <a:pt x="0" y="0"/>
                </a:lnTo>
                <a:lnTo>
                  <a:pt x="4118444" y="0"/>
                </a:lnTo>
                <a:lnTo>
                  <a:pt x="4118444" y="365418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8235013" y="4898789"/>
            <a:ext cx="266598" cy="271140"/>
            <a:chOff x="0" y="0"/>
            <a:chExt cx="533196" cy="542280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533196" cy="542280"/>
              <a:chOff x="0" y="0"/>
              <a:chExt cx="549360" cy="55872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38100" y="38100"/>
                <a:ext cx="473075" cy="482473"/>
              </a:xfrm>
              <a:custGeom>
                <a:avLst/>
                <a:gdLst/>
                <a:ahLst/>
                <a:cxnLst/>
                <a:rect l="l" t="t" r="r" b="b"/>
                <a:pathLst>
                  <a:path w="473075" h="482473">
                    <a:moveTo>
                      <a:pt x="0" y="241300"/>
                    </a:moveTo>
                    <a:cubicBezTo>
                      <a:pt x="0" y="108077"/>
                      <a:pt x="105918" y="0"/>
                      <a:pt x="236601" y="0"/>
                    </a:cubicBezTo>
                    <a:cubicBezTo>
                      <a:pt x="367284" y="0"/>
                      <a:pt x="473075" y="108077"/>
                      <a:pt x="473075" y="241300"/>
                    </a:cubicBezTo>
                    <a:cubicBezTo>
                      <a:pt x="473075" y="374523"/>
                      <a:pt x="367157" y="482473"/>
                      <a:pt x="236601" y="482473"/>
                    </a:cubicBezTo>
                    <a:cubicBezTo>
                      <a:pt x="106045" y="482473"/>
                      <a:pt x="0" y="374523"/>
                      <a:pt x="0" y="2413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1" name="Freeform 31"/>
              <p:cNvSpPr/>
              <p:nvPr/>
            </p:nvSpPr>
            <p:spPr>
              <a:xfrm>
                <a:off x="0" y="0"/>
                <a:ext cx="549402" cy="558800"/>
              </a:xfrm>
              <a:custGeom>
                <a:avLst/>
                <a:gdLst/>
                <a:ahLst/>
                <a:cxnLst/>
                <a:rect l="l" t="t" r="r" b="b"/>
                <a:pathLst>
                  <a:path w="549402" h="558800">
                    <a:moveTo>
                      <a:pt x="0" y="279400"/>
                    </a:moveTo>
                    <a:cubicBezTo>
                      <a:pt x="0" y="125730"/>
                      <a:pt x="122301" y="0"/>
                      <a:pt x="274701" y="0"/>
                    </a:cubicBezTo>
                    <a:lnTo>
                      <a:pt x="274701" y="38100"/>
                    </a:lnTo>
                    <a:lnTo>
                      <a:pt x="274701" y="0"/>
                    </a:lnTo>
                    <a:cubicBezTo>
                      <a:pt x="427101" y="0"/>
                      <a:pt x="549402" y="125730"/>
                      <a:pt x="549402" y="279400"/>
                    </a:cubicBezTo>
                    <a:lnTo>
                      <a:pt x="511302" y="279400"/>
                    </a:lnTo>
                    <a:lnTo>
                      <a:pt x="549402" y="279400"/>
                    </a:lnTo>
                    <a:cubicBezTo>
                      <a:pt x="549402" y="432943"/>
                      <a:pt x="427101" y="558800"/>
                      <a:pt x="274701" y="558800"/>
                    </a:cubicBezTo>
                    <a:lnTo>
                      <a:pt x="274701" y="520700"/>
                    </a:lnTo>
                    <a:lnTo>
                      <a:pt x="274701" y="558800"/>
                    </a:lnTo>
                    <a:cubicBezTo>
                      <a:pt x="122301" y="558673"/>
                      <a:pt x="0" y="432943"/>
                      <a:pt x="0" y="279400"/>
                    </a:cubicBezTo>
                    <a:lnTo>
                      <a:pt x="38100" y="279400"/>
                    </a:lnTo>
                    <a:lnTo>
                      <a:pt x="76200" y="279400"/>
                    </a:lnTo>
                    <a:lnTo>
                      <a:pt x="38100" y="279400"/>
                    </a:lnTo>
                    <a:lnTo>
                      <a:pt x="0" y="279400"/>
                    </a:lnTo>
                    <a:moveTo>
                      <a:pt x="76327" y="279400"/>
                    </a:moveTo>
                    <a:cubicBezTo>
                      <a:pt x="76327" y="300482"/>
                      <a:pt x="59182" y="317500"/>
                      <a:pt x="38227" y="317500"/>
                    </a:cubicBezTo>
                    <a:cubicBezTo>
                      <a:pt x="17272" y="317500"/>
                      <a:pt x="127" y="300355"/>
                      <a:pt x="127" y="279400"/>
                    </a:cubicBezTo>
                    <a:cubicBezTo>
                      <a:pt x="127" y="258445"/>
                      <a:pt x="17272" y="241300"/>
                      <a:pt x="38227" y="241300"/>
                    </a:cubicBezTo>
                    <a:cubicBezTo>
                      <a:pt x="59182" y="241300"/>
                      <a:pt x="76327" y="258445"/>
                      <a:pt x="76327" y="279400"/>
                    </a:cubicBezTo>
                    <a:cubicBezTo>
                      <a:pt x="76327" y="392303"/>
                      <a:pt x="165862" y="482473"/>
                      <a:pt x="274701" y="482473"/>
                    </a:cubicBezTo>
                    <a:cubicBezTo>
                      <a:pt x="383540" y="482473"/>
                      <a:pt x="473075" y="392176"/>
                      <a:pt x="473075" y="279400"/>
                    </a:cubicBezTo>
                    <a:cubicBezTo>
                      <a:pt x="473075" y="166624"/>
                      <a:pt x="383540" y="76327"/>
                      <a:pt x="274701" y="76327"/>
                    </a:cubicBezTo>
                    <a:lnTo>
                      <a:pt x="274701" y="38100"/>
                    </a:lnTo>
                    <a:lnTo>
                      <a:pt x="274701" y="76200"/>
                    </a:lnTo>
                    <a:cubicBezTo>
                      <a:pt x="165862" y="76327"/>
                      <a:pt x="76327" y="166497"/>
                      <a:pt x="76327" y="279400"/>
                    </a:cubicBezTo>
                    <a:close/>
                  </a:path>
                </a:pathLst>
              </a:custGeom>
              <a:solidFill>
                <a:srgbClr val="397D5A"/>
              </a:solidFill>
            </p:spPr>
          </p:sp>
        </p:grpSp>
        <p:grpSp>
          <p:nvGrpSpPr>
            <p:cNvPr id="32" name="Group 32"/>
            <p:cNvGrpSpPr/>
            <p:nvPr/>
          </p:nvGrpSpPr>
          <p:grpSpPr>
            <a:xfrm>
              <a:off x="120388" y="126703"/>
              <a:ext cx="292420" cy="288875"/>
              <a:chOff x="0" y="0"/>
              <a:chExt cx="237600" cy="23472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237490" cy="234696"/>
              </a:xfrm>
              <a:custGeom>
                <a:avLst/>
                <a:gdLst/>
                <a:ahLst/>
                <a:cxnLst/>
                <a:rect l="l" t="t" r="r" b="b"/>
                <a:pathLst>
                  <a:path w="237490" h="234696">
                    <a:moveTo>
                      <a:pt x="0" y="117348"/>
                    </a:moveTo>
                    <a:cubicBezTo>
                      <a:pt x="0" y="52578"/>
                      <a:pt x="53213" y="0"/>
                      <a:pt x="118745" y="0"/>
                    </a:cubicBezTo>
                    <a:cubicBezTo>
                      <a:pt x="184277" y="0"/>
                      <a:pt x="237490" y="52578"/>
                      <a:pt x="237490" y="117348"/>
                    </a:cubicBezTo>
                    <a:cubicBezTo>
                      <a:pt x="237490" y="182118"/>
                      <a:pt x="184277" y="234696"/>
                      <a:pt x="118745" y="234696"/>
                    </a:cubicBezTo>
                    <a:cubicBezTo>
                      <a:pt x="53213" y="234696"/>
                      <a:pt x="0" y="182118"/>
                      <a:pt x="0" y="117348"/>
                    </a:cubicBezTo>
                    <a:close/>
                  </a:path>
                </a:pathLst>
              </a:custGeom>
              <a:solidFill>
                <a:srgbClr val="397D5A"/>
              </a:solidFill>
            </p:spPr>
          </p:sp>
        </p:grpSp>
      </p:grpSp>
      <p:grpSp>
        <p:nvGrpSpPr>
          <p:cNvPr id="34" name="Group 34"/>
          <p:cNvGrpSpPr/>
          <p:nvPr/>
        </p:nvGrpSpPr>
        <p:grpSpPr>
          <a:xfrm>
            <a:off x="9858344" y="2175214"/>
            <a:ext cx="266598" cy="271140"/>
            <a:chOff x="0" y="0"/>
            <a:chExt cx="549360" cy="558720"/>
          </a:xfrm>
        </p:grpSpPr>
        <p:sp>
          <p:nvSpPr>
            <p:cNvPr id="35" name="Freeform 35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6" name="Freeform 36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9937897" y="2257690"/>
            <a:ext cx="107492" cy="106189"/>
            <a:chOff x="0" y="0"/>
            <a:chExt cx="237600" cy="23472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237490" cy="234696"/>
            </a:xfrm>
            <a:custGeom>
              <a:avLst/>
              <a:gdLst/>
              <a:ahLst/>
              <a:cxnLst/>
              <a:rect l="l" t="t" r="r" b="b"/>
              <a:pathLst>
                <a:path w="237490" h="234696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sp>
        <p:nvSpPr>
          <p:cNvPr id="39" name="Freeform 39"/>
          <p:cNvSpPr/>
          <p:nvPr/>
        </p:nvSpPr>
        <p:spPr>
          <a:xfrm>
            <a:off x="8318772" y="2627254"/>
            <a:ext cx="1453316" cy="1321197"/>
          </a:xfrm>
          <a:custGeom>
            <a:avLst/>
            <a:gdLst/>
            <a:ahLst/>
            <a:cxnLst/>
            <a:rect l="l" t="t" r="r" b="b"/>
            <a:pathLst>
              <a:path w="2179974" h="1981795">
                <a:moveTo>
                  <a:pt x="0" y="0"/>
                </a:moveTo>
                <a:lnTo>
                  <a:pt x="2179974" y="0"/>
                </a:lnTo>
                <a:lnTo>
                  <a:pt x="2179974" y="1981795"/>
                </a:lnTo>
                <a:lnTo>
                  <a:pt x="0" y="19817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8318772" y="3904001"/>
            <a:ext cx="1453316" cy="382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SIMPEG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306638" y="227013"/>
            <a:ext cx="7667625" cy="1347787"/>
          </a:xfrm>
        </p:spPr>
        <p:txBody>
          <a:bodyPr>
            <a:normAutofit fontScale="70000" lnSpcReduction="20000"/>
          </a:bodyPr>
          <a:lstStyle/>
          <a:p>
            <a:pPr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b="1" dirty="0"/>
              <a:t>PENERAPAN MANAJEMEN TALENTA </a:t>
            </a:r>
            <a:r>
              <a:rPr lang="en-US" b="1" dirty="0" smtClean="0"/>
              <a:t>BERBASIS MERITROTRASI            DIPROVINSI </a:t>
            </a:r>
            <a:r>
              <a:rPr lang="en-US" b="1" dirty="0"/>
              <a:t>SUMATERA</a:t>
            </a:r>
          </a:p>
        </p:txBody>
      </p:sp>
      <p:grpSp>
        <p:nvGrpSpPr>
          <p:cNvPr id="14339" name="Group 2"/>
          <p:cNvGrpSpPr>
            <a:grpSpLocks/>
          </p:cNvGrpSpPr>
          <p:nvPr/>
        </p:nvGrpSpPr>
        <p:grpSpPr bwMode="auto">
          <a:xfrm>
            <a:off x="9777413" y="-71438"/>
            <a:ext cx="865187" cy="1492251"/>
            <a:chOff x="10432357" y="212669"/>
            <a:chExt cx="612578" cy="1056688"/>
          </a:xfrm>
        </p:grpSpPr>
        <p:sp>
          <p:nvSpPr>
            <p:cNvPr id="14368" name="Freeform: Shape 4"/>
            <p:cNvSpPr>
              <a:spLocks noChangeArrowheads="1"/>
            </p:cNvSpPr>
            <p:nvPr/>
          </p:nvSpPr>
          <p:spPr bwMode="auto">
            <a:xfrm>
              <a:off x="10561867" y="1079641"/>
              <a:ext cx="345457" cy="153999"/>
            </a:xfrm>
            <a:custGeom>
              <a:avLst/>
              <a:gdLst>
                <a:gd name="T0" fmla="*/ 330057 w 790575"/>
                <a:gd name="T1" fmla="*/ 156496 h 352425"/>
                <a:gd name="T2" fmla="*/ 15400 w 790575"/>
                <a:gd name="T3" fmla="*/ 156496 h 352425"/>
                <a:gd name="T4" fmla="*/ 0 w 790575"/>
                <a:gd name="T5" fmla="*/ 141096 h 352425"/>
                <a:gd name="T6" fmla="*/ 0 w 790575"/>
                <a:gd name="T7" fmla="*/ 15400 h 352425"/>
                <a:gd name="T8" fmla="*/ 15400 w 790575"/>
                <a:gd name="T9" fmla="*/ 0 h 352425"/>
                <a:gd name="T10" fmla="*/ 330057 w 790575"/>
                <a:gd name="T11" fmla="*/ 0 h 352425"/>
                <a:gd name="T12" fmla="*/ 345457 w 790575"/>
                <a:gd name="T13" fmla="*/ 15400 h 352425"/>
                <a:gd name="T14" fmla="*/ 345457 w 790575"/>
                <a:gd name="T15" fmla="*/ 141513 h 352425"/>
                <a:gd name="T16" fmla="*/ 330057 w 790575"/>
                <a:gd name="T17" fmla="*/ 156496 h 3524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90575"/>
                <a:gd name="T28" fmla="*/ 0 h 352425"/>
                <a:gd name="T29" fmla="*/ 790575 w 790575"/>
                <a:gd name="T30" fmla="*/ 352425 h 3524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90575" h="352425">
                  <a:moveTo>
                    <a:pt x="755333" y="358140"/>
                  </a:moveTo>
                  <a:lnTo>
                    <a:pt x="35243" y="358140"/>
                  </a:lnTo>
                  <a:cubicBezTo>
                    <a:pt x="16193" y="358140"/>
                    <a:pt x="0" y="341947"/>
                    <a:pt x="0" y="322897"/>
                  </a:cubicBezTo>
                  <a:lnTo>
                    <a:pt x="0" y="35242"/>
                  </a:lnTo>
                  <a:cubicBezTo>
                    <a:pt x="0" y="16192"/>
                    <a:pt x="16193" y="0"/>
                    <a:pt x="35243" y="0"/>
                  </a:cubicBezTo>
                  <a:lnTo>
                    <a:pt x="755333" y="0"/>
                  </a:lnTo>
                  <a:cubicBezTo>
                    <a:pt x="774383" y="0"/>
                    <a:pt x="790575" y="16192"/>
                    <a:pt x="790575" y="35242"/>
                  </a:cubicBezTo>
                  <a:lnTo>
                    <a:pt x="790575" y="323850"/>
                  </a:lnTo>
                  <a:cubicBezTo>
                    <a:pt x="790575" y="342900"/>
                    <a:pt x="775335" y="358140"/>
                    <a:pt x="755333" y="358140"/>
                  </a:cubicBezTo>
                  <a:close/>
                </a:path>
              </a:pathLst>
            </a:custGeom>
            <a:solidFill>
              <a:srgbClr val="FCC9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9pPr>
            </a:lstStyle>
            <a:p>
              <a:endParaRPr lang="en-US" altLang="en-US">
                <a:latin typeface="Constantia" panose="02030602050306030303" pitchFamily="18" charset="0"/>
              </a:endParaRPr>
            </a:p>
          </p:txBody>
        </p:sp>
        <p:sp>
          <p:nvSpPr>
            <p:cNvPr id="14369" name="Freeform: Shape 5"/>
            <p:cNvSpPr>
              <a:spLocks noChangeArrowheads="1"/>
            </p:cNvSpPr>
            <p:nvPr/>
          </p:nvSpPr>
          <p:spPr bwMode="auto">
            <a:xfrm>
              <a:off x="10613478" y="1097538"/>
              <a:ext cx="245566" cy="120702"/>
            </a:xfrm>
            <a:custGeom>
              <a:avLst/>
              <a:gdLst>
                <a:gd name="T0" fmla="*/ 238490 w 561975"/>
                <a:gd name="T1" fmla="*/ 122783 h 276225"/>
                <a:gd name="T2" fmla="*/ 9989 w 561975"/>
                <a:gd name="T3" fmla="*/ 122783 h 276225"/>
                <a:gd name="T4" fmla="*/ 0 w 561975"/>
                <a:gd name="T5" fmla="*/ 112794 h 276225"/>
                <a:gd name="T6" fmla="*/ 0 w 561975"/>
                <a:gd name="T7" fmla="*/ 9989 h 276225"/>
                <a:gd name="T8" fmla="*/ 9989 w 561975"/>
                <a:gd name="T9" fmla="*/ 0 h 276225"/>
                <a:gd name="T10" fmla="*/ 238490 w 561975"/>
                <a:gd name="T11" fmla="*/ 0 h 276225"/>
                <a:gd name="T12" fmla="*/ 248480 w 561975"/>
                <a:gd name="T13" fmla="*/ 9989 h 276225"/>
                <a:gd name="T14" fmla="*/ 248480 w 561975"/>
                <a:gd name="T15" fmla="*/ 112794 h 276225"/>
                <a:gd name="T16" fmla="*/ 238490 w 561975"/>
                <a:gd name="T17" fmla="*/ 122783 h 2762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61975"/>
                <a:gd name="T28" fmla="*/ 0 h 276225"/>
                <a:gd name="T29" fmla="*/ 561975 w 561975"/>
                <a:gd name="T30" fmla="*/ 276225 h 2762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61975" h="276225">
                  <a:moveTo>
                    <a:pt x="545782" y="280988"/>
                  </a:moveTo>
                  <a:lnTo>
                    <a:pt x="22860" y="280988"/>
                  </a:lnTo>
                  <a:cubicBezTo>
                    <a:pt x="9525" y="280988"/>
                    <a:pt x="0" y="270510"/>
                    <a:pt x="0" y="258127"/>
                  </a:cubicBezTo>
                  <a:lnTo>
                    <a:pt x="0" y="22860"/>
                  </a:lnTo>
                  <a:cubicBezTo>
                    <a:pt x="0" y="9525"/>
                    <a:pt x="10477" y="0"/>
                    <a:pt x="22860" y="0"/>
                  </a:cubicBezTo>
                  <a:lnTo>
                    <a:pt x="545782" y="0"/>
                  </a:lnTo>
                  <a:cubicBezTo>
                    <a:pt x="559118" y="0"/>
                    <a:pt x="568643" y="10477"/>
                    <a:pt x="568643" y="22860"/>
                  </a:cubicBezTo>
                  <a:lnTo>
                    <a:pt x="568643" y="258127"/>
                  </a:lnTo>
                  <a:cubicBezTo>
                    <a:pt x="569595" y="270510"/>
                    <a:pt x="559118" y="280988"/>
                    <a:pt x="545782" y="280988"/>
                  </a:cubicBezTo>
                  <a:close/>
                </a:path>
              </a:pathLst>
            </a:custGeom>
            <a:solidFill>
              <a:srgbClr val="E1E3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9pPr>
            </a:lstStyle>
            <a:p>
              <a:endParaRPr lang="en-US" altLang="en-US">
                <a:latin typeface="Constantia" panose="02030602050306030303" pitchFamily="18" charset="0"/>
              </a:endParaRPr>
            </a:p>
          </p:txBody>
        </p:sp>
        <p:sp>
          <p:nvSpPr>
            <p:cNvPr id="14370" name="Freeform: Shape 6"/>
            <p:cNvSpPr>
              <a:spLocks noChangeArrowheads="1"/>
            </p:cNvSpPr>
            <p:nvPr/>
          </p:nvSpPr>
          <p:spPr bwMode="auto">
            <a:xfrm>
              <a:off x="10551046" y="1234472"/>
              <a:ext cx="378754" cy="33297"/>
            </a:xfrm>
            <a:custGeom>
              <a:avLst/>
              <a:gdLst>
                <a:gd name="T0" fmla="*/ 371678 w 866775"/>
                <a:gd name="T1" fmla="*/ 36210 h 76200"/>
                <a:gd name="T2" fmla="*/ 7908 w 866775"/>
                <a:gd name="T3" fmla="*/ 36210 h 76200"/>
                <a:gd name="T4" fmla="*/ 0 w 866775"/>
                <a:gd name="T5" fmla="*/ 28302 h 76200"/>
                <a:gd name="T6" fmla="*/ 0 w 866775"/>
                <a:gd name="T7" fmla="*/ 7908 h 76200"/>
                <a:gd name="T8" fmla="*/ 7908 w 866775"/>
                <a:gd name="T9" fmla="*/ 0 h 76200"/>
                <a:gd name="T10" fmla="*/ 371678 w 866775"/>
                <a:gd name="T11" fmla="*/ 0 h 76200"/>
                <a:gd name="T12" fmla="*/ 379586 w 866775"/>
                <a:gd name="T13" fmla="*/ 7908 h 76200"/>
                <a:gd name="T14" fmla="*/ 379586 w 866775"/>
                <a:gd name="T15" fmla="*/ 28302 h 76200"/>
                <a:gd name="T16" fmla="*/ 371678 w 866775"/>
                <a:gd name="T17" fmla="*/ 36210 h 762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66775"/>
                <a:gd name="T28" fmla="*/ 0 h 76200"/>
                <a:gd name="T29" fmla="*/ 866775 w 866775"/>
                <a:gd name="T30" fmla="*/ 76200 h 762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66775" h="76200">
                  <a:moveTo>
                    <a:pt x="850582" y="82867"/>
                  </a:moveTo>
                  <a:lnTo>
                    <a:pt x="18098" y="82867"/>
                  </a:lnTo>
                  <a:cubicBezTo>
                    <a:pt x="7620" y="82867"/>
                    <a:pt x="0" y="74295"/>
                    <a:pt x="0" y="64770"/>
                  </a:cubicBezTo>
                  <a:lnTo>
                    <a:pt x="0" y="18097"/>
                  </a:lnTo>
                  <a:cubicBezTo>
                    <a:pt x="0" y="7620"/>
                    <a:pt x="8573" y="0"/>
                    <a:pt x="18098" y="0"/>
                  </a:cubicBezTo>
                  <a:lnTo>
                    <a:pt x="850582" y="0"/>
                  </a:lnTo>
                  <a:cubicBezTo>
                    <a:pt x="861060" y="0"/>
                    <a:pt x="868680" y="8572"/>
                    <a:pt x="868680" y="18097"/>
                  </a:cubicBezTo>
                  <a:lnTo>
                    <a:pt x="868680" y="64770"/>
                  </a:lnTo>
                  <a:cubicBezTo>
                    <a:pt x="868680" y="75247"/>
                    <a:pt x="860107" y="82867"/>
                    <a:pt x="850582" y="82867"/>
                  </a:cubicBezTo>
                  <a:close/>
                </a:path>
              </a:pathLst>
            </a:custGeom>
            <a:solidFill>
              <a:srgbClr val="F738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9pPr>
            </a:lstStyle>
            <a:p>
              <a:endParaRPr lang="en-US" altLang="en-US">
                <a:latin typeface="Constantia" panose="02030602050306030303" pitchFamily="18" charset="0"/>
              </a:endParaRPr>
            </a:p>
          </p:txBody>
        </p:sp>
        <p:sp>
          <p:nvSpPr>
            <p:cNvPr id="14371" name="Freeform: Shape 7"/>
            <p:cNvSpPr>
              <a:spLocks noChangeArrowheads="1"/>
            </p:cNvSpPr>
            <p:nvPr/>
          </p:nvSpPr>
          <p:spPr bwMode="auto">
            <a:xfrm>
              <a:off x="10432357" y="212669"/>
              <a:ext cx="611833" cy="853237"/>
            </a:xfrm>
            <a:custGeom>
              <a:avLst/>
              <a:gdLst>
                <a:gd name="T0" fmla="*/ 0 w 1400175"/>
                <a:gd name="T1" fmla="*/ 0 h 1952625"/>
                <a:gd name="T2" fmla="*/ 1400175 w 1400175"/>
                <a:gd name="T3" fmla="*/ 1952625 h 1952625"/>
              </a:gdLst>
              <a:ahLst/>
              <a:cxnLst/>
              <a:rect l="T0" t="T1" r="T2" b="T3"/>
              <a:pathLst>
                <a:path w="1400175" h="1952625">
                  <a:moveTo>
                    <a:pt x="1404140" y="122873"/>
                  </a:moveTo>
                  <a:cubicBezTo>
                    <a:pt x="1403188" y="106680"/>
                    <a:pt x="1397473" y="100013"/>
                    <a:pt x="1380328" y="100013"/>
                  </a:cubicBezTo>
                  <a:cubicBezTo>
                    <a:pt x="1327940" y="100965"/>
                    <a:pt x="1276505" y="99060"/>
                    <a:pt x="1224118" y="100965"/>
                  </a:cubicBezTo>
                  <a:cubicBezTo>
                    <a:pt x="1205068" y="100965"/>
                    <a:pt x="1199353" y="94298"/>
                    <a:pt x="1200305" y="77153"/>
                  </a:cubicBezTo>
                  <a:cubicBezTo>
                    <a:pt x="1201257" y="58103"/>
                    <a:pt x="1200305" y="39053"/>
                    <a:pt x="1201257" y="20003"/>
                  </a:cubicBezTo>
                  <a:cubicBezTo>
                    <a:pt x="1202210" y="6668"/>
                    <a:pt x="1197448" y="0"/>
                    <a:pt x="1183160" y="0"/>
                  </a:cubicBezTo>
                  <a:cubicBezTo>
                    <a:pt x="1024093" y="953"/>
                    <a:pt x="859310" y="953"/>
                    <a:pt x="700243" y="1905"/>
                  </a:cubicBezTo>
                  <a:cubicBezTo>
                    <a:pt x="700243" y="1905"/>
                    <a:pt x="700243" y="1905"/>
                    <a:pt x="700243" y="953"/>
                  </a:cubicBezTo>
                  <a:cubicBezTo>
                    <a:pt x="541175" y="953"/>
                    <a:pt x="382107" y="0"/>
                    <a:pt x="222087" y="0"/>
                  </a:cubicBezTo>
                  <a:cubicBezTo>
                    <a:pt x="207800" y="0"/>
                    <a:pt x="203037" y="6668"/>
                    <a:pt x="203990" y="20003"/>
                  </a:cubicBezTo>
                  <a:cubicBezTo>
                    <a:pt x="204943" y="39053"/>
                    <a:pt x="203990" y="58103"/>
                    <a:pt x="204943" y="77153"/>
                  </a:cubicBezTo>
                  <a:cubicBezTo>
                    <a:pt x="205895" y="95250"/>
                    <a:pt x="200180" y="101918"/>
                    <a:pt x="181130" y="100965"/>
                  </a:cubicBezTo>
                  <a:cubicBezTo>
                    <a:pt x="128743" y="100013"/>
                    <a:pt x="77307" y="100965"/>
                    <a:pt x="24920" y="100013"/>
                  </a:cubicBezTo>
                  <a:cubicBezTo>
                    <a:pt x="7775" y="100013"/>
                    <a:pt x="2060" y="106680"/>
                    <a:pt x="1107" y="122873"/>
                  </a:cubicBezTo>
                  <a:cubicBezTo>
                    <a:pt x="-2702" y="216218"/>
                    <a:pt x="3012" y="308610"/>
                    <a:pt x="23015" y="400050"/>
                  </a:cubicBezTo>
                  <a:cubicBezTo>
                    <a:pt x="42065" y="485775"/>
                    <a:pt x="69687" y="568643"/>
                    <a:pt x="119218" y="641985"/>
                  </a:cubicBezTo>
                  <a:cubicBezTo>
                    <a:pt x="182082" y="736283"/>
                    <a:pt x="263998" y="803910"/>
                    <a:pt x="373535" y="835343"/>
                  </a:cubicBezTo>
                  <a:cubicBezTo>
                    <a:pt x="384012" y="838200"/>
                    <a:pt x="398300" y="839153"/>
                    <a:pt x="405920" y="849630"/>
                  </a:cubicBezTo>
                  <a:cubicBezTo>
                    <a:pt x="449735" y="915353"/>
                    <a:pt x="504980" y="967740"/>
                    <a:pt x="574513" y="1005840"/>
                  </a:cubicBezTo>
                  <a:cubicBezTo>
                    <a:pt x="542128" y="1017270"/>
                    <a:pt x="531650" y="1034415"/>
                    <a:pt x="535460" y="1062990"/>
                  </a:cubicBezTo>
                  <a:cubicBezTo>
                    <a:pt x="539270" y="1086803"/>
                    <a:pt x="557368" y="1099185"/>
                    <a:pt x="587848" y="1099185"/>
                  </a:cubicBezTo>
                  <a:cubicBezTo>
                    <a:pt x="597373" y="1099185"/>
                    <a:pt x="605945" y="1100138"/>
                    <a:pt x="615470" y="1099185"/>
                  </a:cubicBezTo>
                  <a:cubicBezTo>
                    <a:pt x="630710" y="1097280"/>
                    <a:pt x="635473" y="1104900"/>
                    <a:pt x="635473" y="1119188"/>
                  </a:cubicBezTo>
                  <a:cubicBezTo>
                    <a:pt x="636425" y="1145858"/>
                    <a:pt x="639282" y="1171575"/>
                    <a:pt x="639282" y="1198245"/>
                  </a:cubicBezTo>
                  <a:cubicBezTo>
                    <a:pt x="639282" y="1279208"/>
                    <a:pt x="636425" y="1359218"/>
                    <a:pt x="626900" y="1439228"/>
                  </a:cubicBezTo>
                  <a:cubicBezTo>
                    <a:pt x="616423" y="1535430"/>
                    <a:pt x="594515" y="1628775"/>
                    <a:pt x="562130" y="1719263"/>
                  </a:cubicBezTo>
                  <a:cubicBezTo>
                    <a:pt x="532603" y="1803083"/>
                    <a:pt x="486882" y="1880235"/>
                    <a:pt x="427828" y="1946910"/>
                  </a:cubicBezTo>
                  <a:cubicBezTo>
                    <a:pt x="437353" y="1962150"/>
                    <a:pt x="453545" y="1960245"/>
                    <a:pt x="467832" y="1960245"/>
                  </a:cubicBezTo>
                  <a:cubicBezTo>
                    <a:pt x="534507" y="1961198"/>
                    <a:pt x="601182" y="1960245"/>
                    <a:pt x="667857" y="1960245"/>
                  </a:cubicBezTo>
                  <a:cubicBezTo>
                    <a:pt x="677382" y="1960245"/>
                    <a:pt x="687860" y="1960245"/>
                    <a:pt x="697385" y="1960245"/>
                  </a:cubicBezTo>
                  <a:cubicBezTo>
                    <a:pt x="698338" y="1960245"/>
                    <a:pt x="700243" y="1960245"/>
                    <a:pt x="701195" y="1960245"/>
                  </a:cubicBezTo>
                  <a:cubicBezTo>
                    <a:pt x="702148" y="1960245"/>
                    <a:pt x="704053" y="1960245"/>
                    <a:pt x="705005" y="1960245"/>
                  </a:cubicBezTo>
                  <a:cubicBezTo>
                    <a:pt x="714530" y="1960245"/>
                    <a:pt x="725007" y="1960245"/>
                    <a:pt x="734532" y="1960245"/>
                  </a:cubicBezTo>
                  <a:cubicBezTo>
                    <a:pt x="801207" y="1960245"/>
                    <a:pt x="867882" y="1960245"/>
                    <a:pt x="934557" y="1960245"/>
                  </a:cubicBezTo>
                  <a:cubicBezTo>
                    <a:pt x="948845" y="1960245"/>
                    <a:pt x="965038" y="1962150"/>
                    <a:pt x="974563" y="1946910"/>
                  </a:cubicBezTo>
                  <a:cubicBezTo>
                    <a:pt x="915507" y="1879283"/>
                    <a:pt x="869788" y="1803083"/>
                    <a:pt x="840260" y="1719263"/>
                  </a:cubicBezTo>
                  <a:cubicBezTo>
                    <a:pt x="807875" y="1628775"/>
                    <a:pt x="785968" y="1535430"/>
                    <a:pt x="775490" y="1439228"/>
                  </a:cubicBezTo>
                  <a:cubicBezTo>
                    <a:pt x="766918" y="1359218"/>
                    <a:pt x="763107" y="1278255"/>
                    <a:pt x="763107" y="1198245"/>
                  </a:cubicBezTo>
                  <a:cubicBezTo>
                    <a:pt x="763107" y="1171575"/>
                    <a:pt x="765965" y="1145858"/>
                    <a:pt x="766918" y="1119188"/>
                  </a:cubicBezTo>
                  <a:cubicBezTo>
                    <a:pt x="766918" y="1104900"/>
                    <a:pt x="770728" y="1097280"/>
                    <a:pt x="786920" y="1099185"/>
                  </a:cubicBezTo>
                  <a:cubicBezTo>
                    <a:pt x="795493" y="1100138"/>
                    <a:pt x="805018" y="1099185"/>
                    <a:pt x="814543" y="1099185"/>
                  </a:cubicBezTo>
                  <a:cubicBezTo>
                    <a:pt x="845023" y="1099185"/>
                    <a:pt x="863120" y="1086803"/>
                    <a:pt x="866930" y="1062990"/>
                  </a:cubicBezTo>
                  <a:cubicBezTo>
                    <a:pt x="871693" y="1034415"/>
                    <a:pt x="860263" y="1017270"/>
                    <a:pt x="827878" y="1005840"/>
                  </a:cubicBezTo>
                  <a:cubicBezTo>
                    <a:pt x="898363" y="967740"/>
                    <a:pt x="953607" y="915353"/>
                    <a:pt x="996470" y="849630"/>
                  </a:cubicBezTo>
                  <a:cubicBezTo>
                    <a:pt x="1004090" y="839153"/>
                    <a:pt x="1017425" y="838200"/>
                    <a:pt x="1028855" y="835343"/>
                  </a:cubicBezTo>
                  <a:cubicBezTo>
                    <a:pt x="1138393" y="802958"/>
                    <a:pt x="1220307" y="735330"/>
                    <a:pt x="1283173" y="641985"/>
                  </a:cubicBezTo>
                  <a:cubicBezTo>
                    <a:pt x="1332703" y="567690"/>
                    <a:pt x="1360325" y="484823"/>
                    <a:pt x="1379375" y="400050"/>
                  </a:cubicBezTo>
                  <a:cubicBezTo>
                    <a:pt x="1402235" y="308610"/>
                    <a:pt x="1407950" y="216218"/>
                    <a:pt x="1404140" y="122873"/>
                  </a:cubicBezTo>
                  <a:close/>
                  <a:moveTo>
                    <a:pt x="284000" y="731520"/>
                  </a:moveTo>
                  <a:cubicBezTo>
                    <a:pt x="215420" y="686753"/>
                    <a:pt x="166843" y="621983"/>
                    <a:pt x="132553" y="548640"/>
                  </a:cubicBezTo>
                  <a:cubicBezTo>
                    <a:pt x="104930" y="488633"/>
                    <a:pt x="86832" y="425768"/>
                    <a:pt x="74450" y="360998"/>
                  </a:cubicBezTo>
                  <a:cubicBezTo>
                    <a:pt x="63020" y="299085"/>
                    <a:pt x="60162" y="237173"/>
                    <a:pt x="60162" y="174308"/>
                  </a:cubicBezTo>
                  <a:cubicBezTo>
                    <a:pt x="60162" y="162878"/>
                    <a:pt x="63973" y="158115"/>
                    <a:pt x="75403" y="158115"/>
                  </a:cubicBezTo>
                  <a:cubicBezTo>
                    <a:pt x="115407" y="159068"/>
                    <a:pt x="156365" y="158115"/>
                    <a:pt x="196370" y="158115"/>
                  </a:cubicBezTo>
                  <a:cubicBezTo>
                    <a:pt x="203037" y="158115"/>
                    <a:pt x="209705" y="158115"/>
                    <a:pt x="209705" y="167640"/>
                  </a:cubicBezTo>
                  <a:cubicBezTo>
                    <a:pt x="208753" y="192405"/>
                    <a:pt x="218278" y="216218"/>
                    <a:pt x="219230" y="240983"/>
                  </a:cubicBezTo>
                  <a:cubicBezTo>
                    <a:pt x="222087" y="300990"/>
                    <a:pt x="235423" y="360045"/>
                    <a:pt x="246853" y="420053"/>
                  </a:cubicBezTo>
                  <a:cubicBezTo>
                    <a:pt x="257330" y="476250"/>
                    <a:pt x="271618" y="531495"/>
                    <a:pt x="286857" y="585788"/>
                  </a:cubicBezTo>
                  <a:cubicBezTo>
                    <a:pt x="304003" y="645795"/>
                    <a:pt x="326862" y="704850"/>
                    <a:pt x="356390" y="764858"/>
                  </a:cubicBezTo>
                  <a:cubicBezTo>
                    <a:pt x="325910" y="762000"/>
                    <a:pt x="304955" y="745808"/>
                    <a:pt x="284000" y="731520"/>
                  </a:cubicBezTo>
                  <a:close/>
                  <a:moveTo>
                    <a:pt x="1331750" y="360998"/>
                  </a:moveTo>
                  <a:cubicBezTo>
                    <a:pt x="1319368" y="425768"/>
                    <a:pt x="1302223" y="488633"/>
                    <a:pt x="1273648" y="548640"/>
                  </a:cubicBezTo>
                  <a:cubicBezTo>
                    <a:pt x="1239357" y="621983"/>
                    <a:pt x="1190780" y="686753"/>
                    <a:pt x="1122200" y="731520"/>
                  </a:cubicBezTo>
                  <a:cubicBezTo>
                    <a:pt x="1101245" y="744855"/>
                    <a:pt x="1080290" y="762000"/>
                    <a:pt x="1048857" y="765810"/>
                  </a:cubicBezTo>
                  <a:cubicBezTo>
                    <a:pt x="1078385" y="704850"/>
                    <a:pt x="1101245" y="646748"/>
                    <a:pt x="1118390" y="586740"/>
                  </a:cubicBezTo>
                  <a:cubicBezTo>
                    <a:pt x="1134582" y="532448"/>
                    <a:pt x="1147918" y="477203"/>
                    <a:pt x="1158395" y="421005"/>
                  </a:cubicBezTo>
                  <a:cubicBezTo>
                    <a:pt x="1169825" y="361950"/>
                    <a:pt x="1183160" y="302895"/>
                    <a:pt x="1186018" y="241935"/>
                  </a:cubicBezTo>
                  <a:cubicBezTo>
                    <a:pt x="1186970" y="217170"/>
                    <a:pt x="1196495" y="193358"/>
                    <a:pt x="1195543" y="168593"/>
                  </a:cubicBezTo>
                  <a:cubicBezTo>
                    <a:pt x="1195543" y="159068"/>
                    <a:pt x="1202210" y="159068"/>
                    <a:pt x="1208878" y="159068"/>
                  </a:cubicBezTo>
                  <a:cubicBezTo>
                    <a:pt x="1248882" y="159068"/>
                    <a:pt x="1289840" y="159068"/>
                    <a:pt x="1329845" y="159068"/>
                  </a:cubicBezTo>
                  <a:cubicBezTo>
                    <a:pt x="1341275" y="159068"/>
                    <a:pt x="1345085" y="163830"/>
                    <a:pt x="1345085" y="175260"/>
                  </a:cubicBezTo>
                  <a:cubicBezTo>
                    <a:pt x="1346990" y="237173"/>
                    <a:pt x="1343180" y="299085"/>
                    <a:pt x="1331750" y="360998"/>
                  </a:cubicBezTo>
                  <a:close/>
                </a:path>
              </a:pathLst>
            </a:custGeom>
            <a:solidFill>
              <a:srgbClr val="FCC9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9pPr>
            </a:lstStyle>
            <a:p>
              <a:endParaRPr lang="en-US" altLang="en-US">
                <a:latin typeface="Constantia" panose="02030602050306030303" pitchFamily="18" charset="0"/>
              </a:endParaRPr>
            </a:p>
          </p:txBody>
        </p:sp>
        <p:sp>
          <p:nvSpPr>
            <p:cNvPr id="14372" name="Freeform: Shape 8"/>
            <p:cNvSpPr>
              <a:spLocks noChangeArrowheads="1"/>
            </p:cNvSpPr>
            <p:nvPr/>
          </p:nvSpPr>
          <p:spPr bwMode="auto">
            <a:xfrm>
              <a:off x="10736937" y="213918"/>
              <a:ext cx="307998" cy="853237"/>
            </a:xfrm>
            <a:custGeom>
              <a:avLst/>
              <a:gdLst>
                <a:gd name="T0" fmla="*/ 988 w 704850"/>
                <a:gd name="T1" fmla="*/ 856567 h 1952625"/>
                <a:gd name="T2" fmla="*/ 17221 w 704850"/>
                <a:gd name="T3" fmla="*/ 856567 h 1952625"/>
                <a:gd name="T4" fmla="*/ 104625 w 704850"/>
                <a:gd name="T5" fmla="*/ 856567 h 1952625"/>
                <a:gd name="T6" fmla="*/ 122106 w 704850"/>
                <a:gd name="T7" fmla="*/ 850740 h 1952625"/>
                <a:gd name="T8" fmla="*/ 63420 w 704850"/>
                <a:gd name="T9" fmla="*/ 751265 h 1952625"/>
                <a:gd name="T10" fmla="*/ 35117 w 704850"/>
                <a:gd name="T11" fmla="*/ 628898 h 1952625"/>
                <a:gd name="T12" fmla="*/ 29707 w 704850"/>
                <a:gd name="T13" fmla="*/ 523596 h 1952625"/>
                <a:gd name="T14" fmla="*/ 31372 w 704850"/>
                <a:gd name="T15" fmla="*/ 489051 h 1952625"/>
                <a:gd name="T16" fmla="*/ 40112 w 704850"/>
                <a:gd name="T17" fmla="*/ 480310 h 1952625"/>
                <a:gd name="T18" fmla="*/ 52182 w 704850"/>
                <a:gd name="T19" fmla="*/ 480310 h 1952625"/>
                <a:gd name="T20" fmla="*/ 75074 w 704850"/>
                <a:gd name="T21" fmla="*/ 464494 h 1952625"/>
                <a:gd name="T22" fmla="*/ 58009 w 704850"/>
                <a:gd name="T23" fmla="*/ 439521 h 1952625"/>
                <a:gd name="T24" fmla="*/ 131679 w 704850"/>
                <a:gd name="T25" fmla="*/ 371262 h 1952625"/>
                <a:gd name="T26" fmla="*/ 145830 w 704850"/>
                <a:gd name="T27" fmla="*/ 365019 h 1952625"/>
                <a:gd name="T28" fmla="*/ 256960 w 704850"/>
                <a:gd name="T29" fmla="*/ 280528 h 1952625"/>
                <a:gd name="T30" fmla="*/ 298997 w 704850"/>
                <a:gd name="T31" fmla="*/ 174810 h 1952625"/>
                <a:gd name="T32" fmla="*/ 308570 w 704850"/>
                <a:gd name="T33" fmla="*/ 53692 h 1952625"/>
                <a:gd name="T34" fmla="*/ 298164 w 704850"/>
                <a:gd name="T35" fmla="*/ 43703 h 1952625"/>
                <a:gd name="T36" fmla="*/ 229905 w 704850"/>
                <a:gd name="T37" fmla="*/ 44119 h 1952625"/>
                <a:gd name="T38" fmla="*/ 219500 w 704850"/>
                <a:gd name="T39" fmla="*/ 33713 h 1952625"/>
                <a:gd name="T40" fmla="*/ 219916 w 704850"/>
                <a:gd name="T41" fmla="*/ 8741 h 1952625"/>
                <a:gd name="T42" fmla="*/ 212008 w 704850"/>
                <a:gd name="T43" fmla="*/ 0 h 1952625"/>
                <a:gd name="T44" fmla="*/ 572 w 704850"/>
                <a:gd name="T45" fmla="*/ 832 h 1952625"/>
                <a:gd name="T46" fmla="*/ 156 w 704850"/>
                <a:gd name="T47" fmla="*/ 238490 h 1952625"/>
                <a:gd name="T48" fmla="*/ 156 w 704850"/>
                <a:gd name="T49" fmla="*/ 856567 h 1952625"/>
                <a:gd name="T50" fmla="*/ 153739 w 704850"/>
                <a:gd name="T51" fmla="*/ 333387 h 1952625"/>
                <a:gd name="T52" fmla="*/ 184122 w 704850"/>
                <a:gd name="T53" fmla="*/ 255139 h 1952625"/>
                <a:gd name="T54" fmla="*/ 201603 w 704850"/>
                <a:gd name="T55" fmla="*/ 182718 h 1952625"/>
                <a:gd name="T56" fmla="*/ 213673 w 704850"/>
                <a:gd name="T57" fmla="*/ 104470 h 1952625"/>
                <a:gd name="T58" fmla="*/ 217835 w 704850"/>
                <a:gd name="T59" fmla="*/ 72421 h 1952625"/>
                <a:gd name="T60" fmla="*/ 223662 w 704850"/>
                <a:gd name="T61" fmla="*/ 68259 h 1952625"/>
                <a:gd name="T62" fmla="*/ 276521 w 704850"/>
                <a:gd name="T63" fmla="*/ 68259 h 1952625"/>
                <a:gd name="T64" fmla="*/ 283181 w 704850"/>
                <a:gd name="T65" fmla="*/ 75335 h 1952625"/>
                <a:gd name="T66" fmla="*/ 276938 w 704850"/>
                <a:gd name="T67" fmla="*/ 156913 h 1952625"/>
                <a:gd name="T68" fmla="*/ 251549 w 704850"/>
                <a:gd name="T69" fmla="*/ 238906 h 1952625"/>
                <a:gd name="T70" fmla="*/ 185371 w 704850"/>
                <a:gd name="T71" fmla="*/ 318819 h 1952625"/>
                <a:gd name="T72" fmla="*/ 153739 w 704850"/>
                <a:gd name="T73" fmla="*/ 333387 h 195262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04850"/>
                <a:gd name="T112" fmla="*/ 0 h 1952625"/>
                <a:gd name="T113" fmla="*/ 704850 w 704850"/>
                <a:gd name="T114" fmla="*/ 1952625 h 195262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04850" h="1952625">
                  <a:moveTo>
                    <a:pt x="2261" y="1960245"/>
                  </a:moveTo>
                  <a:cubicBezTo>
                    <a:pt x="14644" y="1960245"/>
                    <a:pt x="27026" y="1960245"/>
                    <a:pt x="39409" y="1960245"/>
                  </a:cubicBezTo>
                  <a:cubicBezTo>
                    <a:pt x="106084" y="1960245"/>
                    <a:pt x="172759" y="1960245"/>
                    <a:pt x="239434" y="1960245"/>
                  </a:cubicBezTo>
                  <a:cubicBezTo>
                    <a:pt x="253721" y="1960245"/>
                    <a:pt x="269914" y="1962150"/>
                    <a:pt x="279439" y="1946910"/>
                  </a:cubicBezTo>
                  <a:cubicBezTo>
                    <a:pt x="220384" y="1879283"/>
                    <a:pt x="174664" y="1803083"/>
                    <a:pt x="145136" y="1719263"/>
                  </a:cubicBezTo>
                  <a:cubicBezTo>
                    <a:pt x="112751" y="1628775"/>
                    <a:pt x="90844" y="1535430"/>
                    <a:pt x="80366" y="1439228"/>
                  </a:cubicBezTo>
                  <a:cubicBezTo>
                    <a:pt x="71794" y="1359218"/>
                    <a:pt x="67984" y="1278255"/>
                    <a:pt x="67984" y="1198245"/>
                  </a:cubicBezTo>
                  <a:cubicBezTo>
                    <a:pt x="67984" y="1171575"/>
                    <a:pt x="70841" y="1145858"/>
                    <a:pt x="71794" y="1119188"/>
                  </a:cubicBezTo>
                  <a:cubicBezTo>
                    <a:pt x="71794" y="1104900"/>
                    <a:pt x="75604" y="1097280"/>
                    <a:pt x="91796" y="1099185"/>
                  </a:cubicBezTo>
                  <a:cubicBezTo>
                    <a:pt x="100369" y="1100138"/>
                    <a:pt x="109894" y="1099185"/>
                    <a:pt x="119419" y="1099185"/>
                  </a:cubicBezTo>
                  <a:cubicBezTo>
                    <a:pt x="149899" y="1099185"/>
                    <a:pt x="167996" y="1086803"/>
                    <a:pt x="171806" y="1062990"/>
                  </a:cubicBezTo>
                  <a:cubicBezTo>
                    <a:pt x="176569" y="1034415"/>
                    <a:pt x="165139" y="1017270"/>
                    <a:pt x="132754" y="1005840"/>
                  </a:cubicBezTo>
                  <a:cubicBezTo>
                    <a:pt x="203239" y="967740"/>
                    <a:pt x="258484" y="915353"/>
                    <a:pt x="301346" y="849630"/>
                  </a:cubicBezTo>
                  <a:cubicBezTo>
                    <a:pt x="308966" y="839153"/>
                    <a:pt x="322301" y="838200"/>
                    <a:pt x="333731" y="835343"/>
                  </a:cubicBezTo>
                  <a:cubicBezTo>
                    <a:pt x="443269" y="802958"/>
                    <a:pt x="525184" y="735330"/>
                    <a:pt x="588049" y="641985"/>
                  </a:cubicBezTo>
                  <a:cubicBezTo>
                    <a:pt x="637579" y="567690"/>
                    <a:pt x="665201" y="484823"/>
                    <a:pt x="684251" y="400050"/>
                  </a:cubicBezTo>
                  <a:cubicBezTo>
                    <a:pt x="704254" y="309563"/>
                    <a:pt x="709969" y="216218"/>
                    <a:pt x="706159" y="122873"/>
                  </a:cubicBezTo>
                  <a:cubicBezTo>
                    <a:pt x="705206" y="106680"/>
                    <a:pt x="699491" y="100013"/>
                    <a:pt x="682346" y="100013"/>
                  </a:cubicBezTo>
                  <a:cubicBezTo>
                    <a:pt x="629959" y="100965"/>
                    <a:pt x="578524" y="99060"/>
                    <a:pt x="526136" y="100965"/>
                  </a:cubicBezTo>
                  <a:cubicBezTo>
                    <a:pt x="507086" y="100965"/>
                    <a:pt x="501371" y="94298"/>
                    <a:pt x="502324" y="77153"/>
                  </a:cubicBezTo>
                  <a:cubicBezTo>
                    <a:pt x="503276" y="58103"/>
                    <a:pt x="502324" y="39053"/>
                    <a:pt x="503276" y="20003"/>
                  </a:cubicBezTo>
                  <a:cubicBezTo>
                    <a:pt x="504229" y="6668"/>
                    <a:pt x="499466" y="0"/>
                    <a:pt x="485179" y="0"/>
                  </a:cubicBezTo>
                  <a:cubicBezTo>
                    <a:pt x="326111" y="952"/>
                    <a:pt x="161329" y="952"/>
                    <a:pt x="1309" y="1905"/>
                  </a:cubicBezTo>
                  <a:cubicBezTo>
                    <a:pt x="-1549" y="5715"/>
                    <a:pt x="1309" y="545783"/>
                    <a:pt x="356" y="545783"/>
                  </a:cubicBezTo>
                  <a:lnTo>
                    <a:pt x="356" y="1960245"/>
                  </a:lnTo>
                  <a:close/>
                  <a:moveTo>
                    <a:pt x="351829" y="762953"/>
                  </a:moveTo>
                  <a:cubicBezTo>
                    <a:pt x="381356" y="701993"/>
                    <a:pt x="404216" y="643890"/>
                    <a:pt x="421361" y="583883"/>
                  </a:cubicBezTo>
                  <a:cubicBezTo>
                    <a:pt x="437554" y="529590"/>
                    <a:pt x="450889" y="474345"/>
                    <a:pt x="461366" y="418148"/>
                  </a:cubicBezTo>
                  <a:cubicBezTo>
                    <a:pt x="472796" y="359093"/>
                    <a:pt x="486131" y="300038"/>
                    <a:pt x="488989" y="239078"/>
                  </a:cubicBezTo>
                  <a:cubicBezTo>
                    <a:pt x="489941" y="214313"/>
                    <a:pt x="499466" y="190500"/>
                    <a:pt x="498514" y="165735"/>
                  </a:cubicBezTo>
                  <a:cubicBezTo>
                    <a:pt x="498514" y="156210"/>
                    <a:pt x="505181" y="156210"/>
                    <a:pt x="511849" y="156210"/>
                  </a:cubicBezTo>
                  <a:cubicBezTo>
                    <a:pt x="551854" y="156210"/>
                    <a:pt x="592811" y="156210"/>
                    <a:pt x="632816" y="156210"/>
                  </a:cubicBezTo>
                  <a:cubicBezTo>
                    <a:pt x="644246" y="156210"/>
                    <a:pt x="648056" y="160973"/>
                    <a:pt x="648056" y="172403"/>
                  </a:cubicBezTo>
                  <a:cubicBezTo>
                    <a:pt x="648056" y="235268"/>
                    <a:pt x="645199" y="297180"/>
                    <a:pt x="633769" y="359093"/>
                  </a:cubicBezTo>
                  <a:cubicBezTo>
                    <a:pt x="621386" y="423863"/>
                    <a:pt x="604241" y="486728"/>
                    <a:pt x="575666" y="546735"/>
                  </a:cubicBezTo>
                  <a:cubicBezTo>
                    <a:pt x="541376" y="620078"/>
                    <a:pt x="492799" y="684848"/>
                    <a:pt x="424219" y="729615"/>
                  </a:cubicBezTo>
                  <a:cubicBezTo>
                    <a:pt x="405169" y="742950"/>
                    <a:pt x="383261" y="759143"/>
                    <a:pt x="351829" y="762953"/>
                  </a:cubicBezTo>
                  <a:close/>
                </a:path>
              </a:pathLst>
            </a:custGeom>
            <a:solidFill>
              <a:srgbClr val="F3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9pPr>
            </a:lstStyle>
            <a:p>
              <a:endParaRPr lang="en-US" altLang="en-US">
                <a:latin typeface="Constantia" panose="02030602050306030303" pitchFamily="18" charset="0"/>
              </a:endParaRPr>
            </a:p>
          </p:txBody>
        </p:sp>
        <p:sp>
          <p:nvSpPr>
            <p:cNvPr id="14373" name="Freeform: Shape 9"/>
            <p:cNvSpPr>
              <a:spLocks noChangeArrowheads="1"/>
            </p:cNvSpPr>
            <p:nvPr/>
          </p:nvSpPr>
          <p:spPr bwMode="auto">
            <a:xfrm>
              <a:off x="10599659" y="1064241"/>
              <a:ext cx="278863" cy="12486"/>
            </a:xfrm>
            <a:custGeom>
              <a:avLst/>
              <a:gdLst>
                <a:gd name="T0" fmla="*/ 280196 w 638175"/>
                <a:gd name="T1" fmla="*/ 15399 h 28575"/>
                <a:gd name="T2" fmla="*/ 84 w 638175"/>
                <a:gd name="T3" fmla="*/ 14983 h 28575"/>
                <a:gd name="T4" fmla="*/ 20479 w 638175"/>
                <a:gd name="T5" fmla="*/ 0 h 28575"/>
                <a:gd name="T6" fmla="*/ 32965 w 638175"/>
                <a:gd name="T7" fmla="*/ 1665 h 28575"/>
                <a:gd name="T8" fmla="*/ 247315 w 638175"/>
                <a:gd name="T9" fmla="*/ 1665 h 28575"/>
                <a:gd name="T10" fmla="*/ 259802 w 638175"/>
                <a:gd name="T11" fmla="*/ 0 h 28575"/>
                <a:gd name="T12" fmla="*/ 266045 w 638175"/>
                <a:gd name="T13" fmla="*/ 1248 h 28575"/>
                <a:gd name="T14" fmla="*/ 280196 w 638175"/>
                <a:gd name="T15" fmla="*/ 15399 h 285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38175"/>
                <a:gd name="T25" fmla="*/ 0 h 28575"/>
                <a:gd name="T26" fmla="*/ 638175 w 638175"/>
                <a:gd name="T27" fmla="*/ 28575 h 285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38175" h="28575">
                  <a:moveTo>
                    <a:pt x="641225" y="35242"/>
                  </a:moveTo>
                  <a:cubicBezTo>
                    <a:pt x="427865" y="35242"/>
                    <a:pt x="213553" y="35242"/>
                    <a:pt x="193" y="34290"/>
                  </a:cubicBezTo>
                  <a:cubicBezTo>
                    <a:pt x="-2665" y="-1905"/>
                    <a:pt x="26863" y="5715"/>
                    <a:pt x="46865" y="0"/>
                  </a:cubicBezTo>
                  <a:cubicBezTo>
                    <a:pt x="56390" y="952"/>
                    <a:pt x="65915" y="3810"/>
                    <a:pt x="75440" y="3810"/>
                  </a:cubicBezTo>
                  <a:cubicBezTo>
                    <a:pt x="239270" y="3810"/>
                    <a:pt x="403100" y="3810"/>
                    <a:pt x="565978" y="3810"/>
                  </a:cubicBezTo>
                  <a:cubicBezTo>
                    <a:pt x="575503" y="3810"/>
                    <a:pt x="585980" y="3810"/>
                    <a:pt x="594553" y="0"/>
                  </a:cubicBezTo>
                  <a:cubicBezTo>
                    <a:pt x="599315" y="952"/>
                    <a:pt x="604078" y="2857"/>
                    <a:pt x="608840" y="2857"/>
                  </a:cubicBezTo>
                  <a:cubicBezTo>
                    <a:pt x="633605" y="1905"/>
                    <a:pt x="643130" y="12382"/>
                    <a:pt x="641225" y="35242"/>
                  </a:cubicBezTo>
                  <a:close/>
                </a:path>
              </a:pathLst>
            </a:custGeom>
            <a:solidFill>
              <a:srgbClr val="F65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9pPr>
            </a:lstStyle>
            <a:p>
              <a:endParaRPr lang="en-US" altLang="en-US">
                <a:latin typeface="Constantia" panose="02030602050306030303" pitchFamily="18" charset="0"/>
              </a:endParaRPr>
            </a:p>
          </p:txBody>
        </p:sp>
        <p:sp>
          <p:nvSpPr>
            <p:cNvPr id="14374" name="Freeform: Shape 10"/>
            <p:cNvSpPr>
              <a:spLocks noChangeArrowheads="1"/>
            </p:cNvSpPr>
            <p:nvPr/>
          </p:nvSpPr>
          <p:spPr bwMode="auto">
            <a:xfrm>
              <a:off x="10550630" y="1265195"/>
              <a:ext cx="366268" cy="4162"/>
            </a:xfrm>
            <a:custGeom>
              <a:avLst/>
              <a:gdLst>
                <a:gd name="T0" fmla="*/ 0 w 838200"/>
                <a:gd name="T1" fmla="*/ 493 h 9525"/>
                <a:gd name="T2" fmla="*/ 357527 w 838200"/>
                <a:gd name="T3" fmla="*/ 493 h 9525"/>
                <a:gd name="T4" fmla="*/ 366684 w 838200"/>
                <a:gd name="T5" fmla="*/ 4239 h 9525"/>
                <a:gd name="T6" fmla="*/ 333387 w 838200"/>
                <a:gd name="T7" fmla="*/ 4655 h 9525"/>
                <a:gd name="T8" fmla="*/ 10822 w 838200"/>
                <a:gd name="T9" fmla="*/ 4239 h 9525"/>
                <a:gd name="T10" fmla="*/ 0 w 838200"/>
                <a:gd name="T11" fmla="*/ 493 h 95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38200"/>
                <a:gd name="T19" fmla="*/ 0 h 9525"/>
                <a:gd name="T20" fmla="*/ 838200 w 838200"/>
                <a:gd name="T21" fmla="*/ 9525 h 95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38200" h="9525">
                  <a:moveTo>
                    <a:pt x="0" y="1129"/>
                  </a:moveTo>
                  <a:cubicBezTo>
                    <a:pt x="272415" y="1129"/>
                    <a:pt x="545782" y="1129"/>
                    <a:pt x="818197" y="1129"/>
                  </a:cubicBezTo>
                  <a:cubicBezTo>
                    <a:pt x="825817" y="1129"/>
                    <a:pt x="837247" y="-4586"/>
                    <a:pt x="839152" y="9701"/>
                  </a:cubicBezTo>
                  <a:cubicBezTo>
                    <a:pt x="813435" y="9701"/>
                    <a:pt x="787717" y="10654"/>
                    <a:pt x="762952" y="10654"/>
                  </a:cubicBezTo>
                  <a:cubicBezTo>
                    <a:pt x="517207" y="10654"/>
                    <a:pt x="271463" y="10654"/>
                    <a:pt x="24765" y="9701"/>
                  </a:cubicBezTo>
                  <a:cubicBezTo>
                    <a:pt x="17145" y="10654"/>
                    <a:pt x="2857" y="19226"/>
                    <a:pt x="0" y="1129"/>
                  </a:cubicBezTo>
                  <a:close/>
                </a:path>
              </a:pathLst>
            </a:custGeom>
            <a:solidFill>
              <a:srgbClr val="7820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9pPr>
            </a:lstStyle>
            <a:p>
              <a:endParaRPr lang="en-US" altLang="en-US">
                <a:latin typeface="Constantia" panose="02030602050306030303" pitchFamily="18" charset="0"/>
              </a:endParaRPr>
            </a:p>
          </p:txBody>
        </p:sp>
        <p:sp>
          <p:nvSpPr>
            <p:cNvPr id="14375" name="Freeform: Shape 11"/>
            <p:cNvSpPr>
              <a:spLocks noChangeArrowheads="1"/>
            </p:cNvSpPr>
            <p:nvPr/>
          </p:nvSpPr>
          <p:spPr bwMode="auto">
            <a:xfrm>
              <a:off x="10594332" y="237762"/>
              <a:ext cx="291349" cy="270538"/>
            </a:xfrm>
            <a:custGeom>
              <a:avLst/>
              <a:gdLst>
                <a:gd name="T0" fmla="*/ 141928 w 666750"/>
                <a:gd name="T1" fmla="*/ 1961 h 619125"/>
                <a:gd name="T2" fmla="*/ 149420 w 666750"/>
                <a:gd name="T3" fmla="*/ 5291 h 619125"/>
                <a:gd name="T4" fmla="*/ 176058 w 666750"/>
                <a:gd name="T5" fmla="*/ 89782 h 619125"/>
                <a:gd name="T6" fmla="*/ 192290 w 666750"/>
                <a:gd name="T7" fmla="*/ 102268 h 619125"/>
                <a:gd name="T8" fmla="*/ 292597 w 666750"/>
                <a:gd name="T9" fmla="*/ 101852 h 619125"/>
                <a:gd name="T10" fmla="*/ 280527 w 666750"/>
                <a:gd name="T11" fmla="*/ 111841 h 619125"/>
                <a:gd name="T12" fmla="*/ 211436 w 666750"/>
                <a:gd name="T13" fmla="*/ 161787 h 619125"/>
                <a:gd name="T14" fmla="*/ 205193 w 666750"/>
                <a:gd name="T15" fmla="*/ 179684 h 619125"/>
                <a:gd name="T16" fmla="*/ 233079 w 666750"/>
                <a:gd name="T17" fmla="*/ 267088 h 619125"/>
                <a:gd name="T18" fmla="*/ 235161 w 666750"/>
                <a:gd name="T19" fmla="*/ 273748 h 619125"/>
                <a:gd name="T20" fmla="*/ 211020 w 666750"/>
                <a:gd name="T21" fmla="*/ 257931 h 619125"/>
                <a:gd name="T22" fmla="*/ 153999 w 666750"/>
                <a:gd name="T23" fmla="*/ 217143 h 619125"/>
                <a:gd name="T24" fmla="*/ 142761 w 666750"/>
                <a:gd name="T25" fmla="*/ 213397 h 619125"/>
                <a:gd name="T26" fmla="*/ 94897 w 666750"/>
                <a:gd name="T27" fmla="*/ 246278 h 619125"/>
                <a:gd name="T28" fmla="*/ 54524 w 666750"/>
                <a:gd name="T29" fmla="*/ 272915 h 619125"/>
                <a:gd name="T30" fmla="*/ 65345 w 666750"/>
                <a:gd name="T31" fmla="*/ 238786 h 619125"/>
                <a:gd name="T32" fmla="*/ 84907 w 666750"/>
                <a:gd name="T33" fmla="*/ 178851 h 619125"/>
                <a:gd name="T34" fmla="*/ 79080 w 666750"/>
                <a:gd name="T35" fmla="*/ 162203 h 619125"/>
                <a:gd name="T36" fmla="*/ 7075 w 666750"/>
                <a:gd name="T37" fmla="*/ 110176 h 619125"/>
                <a:gd name="T38" fmla="*/ 0 w 666750"/>
                <a:gd name="T39" fmla="*/ 101852 h 619125"/>
                <a:gd name="T40" fmla="*/ 49113 w 666750"/>
                <a:gd name="T41" fmla="*/ 101852 h 619125"/>
                <a:gd name="T42" fmla="*/ 96561 w 666750"/>
                <a:gd name="T43" fmla="*/ 102684 h 619125"/>
                <a:gd name="T44" fmla="*/ 113210 w 666750"/>
                <a:gd name="T45" fmla="*/ 91863 h 619125"/>
                <a:gd name="T46" fmla="*/ 141096 w 666750"/>
                <a:gd name="T47" fmla="*/ 5291 h 619125"/>
                <a:gd name="T48" fmla="*/ 141928 w 666750"/>
                <a:gd name="T49" fmla="*/ 1961 h 61912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750"/>
                <a:gd name="T76" fmla="*/ 0 h 619125"/>
                <a:gd name="T77" fmla="*/ 666750 w 666750"/>
                <a:gd name="T78" fmla="*/ 619125 h 61912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750" h="619125">
                  <a:moveTo>
                    <a:pt x="324802" y="4488"/>
                  </a:moveTo>
                  <a:cubicBezTo>
                    <a:pt x="337185" y="-6942"/>
                    <a:pt x="340042" y="6393"/>
                    <a:pt x="341947" y="12108"/>
                  </a:cubicBezTo>
                  <a:cubicBezTo>
                    <a:pt x="362902" y="75925"/>
                    <a:pt x="384810" y="140695"/>
                    <a:pt x="402907" y="205465"/>
                  </a:cubicBezTo>
                  <a:cubicBezTo>
                    <a:pt x="408622" y="226420"/>
                    <a:pt x="417195" y="234040"/>
                    <a:pt x="440055" y="234040"/>
                  </a:cubicBezTo>
                  <a:cubicBezTo>
                    <a:pt x="514350" y="233088"/>
                    <a:pt x="587692" y="233088"/>
                    <a:pt x="669607" y="233088"/>
                  </a:cubicBezTo>
                  <a:cubicBezTo>
                    <a:pt x="657225" y="243565"/>
                    <a:pt x="649605" y="250233"/>
                    <a:pt x="641985" y="255948"/>
                  </a:cubicBezTo>
                  <a:cubicBezTo>
                    <a:pt x="589597" y="294048"/>
                    <a:pt x="537210" y="333100"/>
                    <a:pt x="483870" y="370248"/>
                  </a:cubicBezTo>
                  <a:cubicBezTo>
                    <a:pt x="467677" y="381678"/>
                    <a:pt x="461963" y="389298"/>
                    <a:pt x="469582" y="411205"/>
                  </a:cubicBezTo>
                  <a:cubicBezTo>
                    <a:pt x="493395" y="476928"/>
                    <a:pt x="512445" y="544555"/>
                    <a:pt x="533400" y="611230"/>
                  </a:cubicBezTo>
                  <a:cubicBezTo>
                    <a:pt x="534352" y="615993"/>
                    <a:pt x="541020" y="617898"/>
                    <a:pt x="538163" y="626470"/>
                  </a:cubicBezTo>
                  <a:cubicBezTo>
                    <a:pt x="516255" y="619803"/>
                    <a:pt x="501015" y="602658"/>
                    <a:pt x="482917" y="590275"/>
                  </a:cubicBezTo>
                  <a:cubicBezTo>
                    <a:pt x="439102" y="559795"/>
                    <a:pt x="396240" y="527410"/>
                    <a:pt x="352425" y="496930"/>
                  </a:cubicBezTo>
                  <a:cubicBezTo>
                    <a:pt x="344805" y="492168"/>
                    <a:pt x="339090" y="480738"/>
                    <a:pt x="326707" y="488358"/>
                  </a:cubicBezTo>
                  <a:cubicBezTo>
                    <a:pt x="286702" y="508360"/>
                    <a:pt x="254317" y="538840"/>
                    <a:pt x="217170" y="563605"/>
                  </a:cubicBezTo>
                  <a:cubicBezTo>
                    <a:pt x="186690" y="583608"/>
                    <a:pt x="159067" y="606468"/>
                    <a:pt x="124777" y="624565"/>
                  </a:cubicBezTo>
                  <a:cubicBezTo>
                    <a:pt x="133350" y="598848"/>
                    <a:pt x="140970" y="572178"/>
                    <a:pt x="149542" y="546460"/>
                  </a:cubicBezTo>
                  <a:cubicBezTo>
                    <a:pt x="164782" y="500740"/>
                    <a:pt x="178117" y="455020"/>
                    <a:pt x="194310" y="409300"/>
                  </a:cubicBezTo>
                  <a:cubicBezTo>
                    <a:pt x="200977" y="391203"/>
                    <a:pt x="195263" y="380725"/>
                    <a:pt x="180975" y="371200"/>
                  </a:cubicBezTo>
                  <a:cubicBezTo>
                    <a:pt x="125730" y="332148"/>
                    <a:pt x="71438" y="291190"/>
                    <a:pt x="16192" y="252138"/>
                  </a:cubicBezTo>
                  <a:cubicBezTo>
                    <a:pt x="10477" y="248328"/>
                    <a:pt x="5715" y="243565"/>
                    <a:pt x="0" y="233088"/>
                  </a:cubicBezTo>
                  <a:cubicBezTo>
                    <a:pt x="39052" y="233088"/>
                    <a:pt x="76200" y="233088"/>
                    <a:pt x="112395" y="233088"/>
                  </a:cubicBezTo>
                  <a:cubicBezTo>
                    <a:pt x="148590" y="233088"/>
                    <a:pt x="184785" y="233088"/>
                    <a:pt x="220980" y="234993"/>
                  </a:cubicBezTo>
                  <a:cubicBezTo>
                    <a:pt x="240030" y="235945"/>
                    <a:pt x="252413" y="231183"/>
                    <a:pt x="259080" y="210228"/>
                  </a:cubicBezTo>
                  <a:cubicBezTo>
                    <a:pt x="279082" y="144505"/>
                    <a:pt x="300990" y="78783"/>
                    <a:pt x="322897" y="12108"/>
                  </a:cubicBezTo>
                  <a:cubicBezTo>
                    <a:pt x="325755" y="11155"/>
                    <a:pt x="324802" y="7345"/>
                    <a:pt x="324802" y="4488"/>
                  </a:cubicBezTo>
                  <a:close/>
                </a:path>
              </a:pathLst>
            </a:custGeom>
            <a:solidFill>
              <a:srgbClr val="FCFC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9pPr>
            </a:lstStyle>
            <a:p>
              <a:endParaRPr lang="en-US" altLang="en-US">
                <a:latin typeface="Constantia" panose="02030602050306030303" pitchFamily="18" charset="0"/>
              </a:endParaRPr>
            </a:p>
          </p:txBody>
        </p:sp>
      </p:grpSp>
      <p:grpSp>
        <p:nvGrpSpPr>
          <p:cNvPr id="14340" name="Group 12"/>
          <p:cNvGrpSpPr>
            <a:grpSpLocks/>
          </p:cNvGrpSpPr>
          <p:nvPr/>
        </p:nvGrpSpPr>
        <p:grpSpPr bwMode="auto">
          <a:xfrm>
            <a:off x="0" y="759853"/>
            <a:ext cx="2711363" cy="2705994"/>
            <a:chOff x="4140083" y="-227046"/>
            <a:chExt cx="3204689" cy="3105239"/>
          </a:xfrm>
        </p:grpSpPr>
        <p:sp>
          <p:nvSpPr>
            <p:cNvPr id="14362" name="Freeform: Shape 13"/>
            <p:cNvSpPr>
              <a:spLocks noChangeArrowheads="1"/>
            </p:cNvSpPr>
            <p:nvPr/>
          </p:nvSpPr>
          <p:spPr bwMode="auto">
            <a:xfrm>
              <a:off x="4140083" y="-227046"/>
              <a:ext cx="2889473" cy="3105239"/>
            </a:xfrm>
            <a:custGeom>
              <a:avLst/>
              <a:gdLst>
                <a:gd name="T0" fmla="*/ 0 w 2933700"/>
                <a:gd name="T1" fmla="*/ 0 h 3152775"/>
                <a:gd name="T2" fmla="*/ 2933700 w 2933700"/>
                <a:gd name="T3" fmla="*/ 3152775 h 3152775"/>
              </a:gdLst>
              <a:ahLst/>
              <a:cxnLst/>
              <a:rect l="T0" t="T1" r="T2" b="T3"/>
              <a:pathLst>
                <a:path w="2933700" h="3152775">
                  <a:moveTo>
                    <a:pt x="2916809" y="1216399"/>
                  </a:moveTo>
                  <a:cubicBezTo>
                    <a:pt x="2802509" y="1187824"/>
                    <a:pt x="2689161" y="1158296"/>
                    <a:pt x="2574861" y="1129721"/>
                  </a:cubicBezTo>
                  <a:cubicBezTo>
                    <a:pt x="2563431" y="1126864"/>
                    <a:pt x="2555811" y="1123054"/>
                    <a:pt x="2549144" y="1112576"/>
                  </a:cubicBezTo>
                  <a:cubicBezTo>
                    <a:pt x="2506281" y="1048759"/>
                    <a:pt x="2462467" y="985894"/>
                    <a:pt x="2419604" y="923029"/>
                  </a:cubicBezTo>
                  <a:cubicBezTo>
                    <a:pt x="2414842" y="916361"/>
                    <a:pt x="2411984" y="910646"/>
                    <a:pt x="2414842" y="901121"/>
                  </a:cubicBezTo>
                  <a:cubicBezTo>
                    <a:pt x="2437701" y="818254"/>
                    <a:pt x="2444369" y="732529"/>
                    <a:pt x="2442464" y="646804"/>
                  </a:cubicBezTo>
                  <a:cubicBezTo>
                    <a:pt x="2442464" y="629659"/>
                    <a:pt x="2440559" y="617276"/>
                    <a:pt x="2421509" y="613466"/>
                  </a:cubicBezTo>
                  <a:cubicBezTo>
                    <a:pt x="2421509" y="613466"/>
                    <a:pt x="2421509" y="613466"/>
                    <a:pt x="2421509" y="613466"/>
                  </a:cubicBezTo>
                  <a:cubicBezTo>
                    <a:pt x="2423414" y="611561"/>
                    <a:pt x="2424367" y="610609"/>
                    <a:pt x="2426271" y="608704"/>
                  </a:cubicBezTo>
                  <a:cubicBezTo>
                    <a:pt x="2448179" y="611561"/>
                    <a:pt x="2466276" y="599179"/>
                    <a:pt x="2485326" y="593464"/>
                  </a:cubicBezTo>
                  <a:cubicBezTo>
                    <a:pt x="2522474" y="582986"/>
                    <a:pt x="2557717" y="573461"/>
                    <a:pt x="2595817" y="596321"/>
                  </a:cubicBezTo>
                  <a:cubicBezTo>
                    <a:pt x="2626296" y="615371"/>
                    <a:pt x="2647251" y="600131"/>
                    <a:pt x="2649156" y="562984"/>
                  </a:cubicBezTo>
                  <a:cubicBezTo>
                    <a:pt x="2650109" y="549649"/>
                    <a:pt x="2655824" y="538219"/>
                    <a:pt x="2660586" y="525836"/>
                  </a:cubicBezTo>
                  <a:cubicBezTo>
                    <a:pt x="2670111" y="502976"/>
                    <a:pt x="2681542" y="483926"/>
                    <a:pt x="2697734" y="465829"/>
                  </a:cubicBezTo>
                  <a:cubicBezTo>
                    <a:pt x="2697734" y="464876"/>
                    <a:pt x="2698686" y="463924"/>
                    <a:pt x="2698686" y="463924"/>
                  </a:cubicBezTo>
                  <a:cubicBezTo>
                    <a:pt x="2697734" y="447731"/>
                    <a:pt x="2707259" y="443921"/>
                    <a:pt x="2720594" y="445826"/>
                  </a:cubicBezTo>
                  <a:cubicBezTo>
                    <a:pt x="2739644" y="447731"/>
                    <a:pt x="2741549" y="436301"/>
                    <a:pt x="2738692" y="422966"/>
                  </a:cubicBezTo>
                  <a:cubicBezTo>
                    <a:pt x="2734881" y="406774"/>
                    <a:pt x="2727261" y="392486"/>
                    <a:pt x="2721546" y="377246"/>
                  </a:cubicBezTo>
                  <a:cubicBezTo>
                    <a:pt x="2715831" y="362959"/>
                    <a:pt x="2708211" y="346766"/>
                    <a:pt x="2717736" y="332479"/>
                  </a:cubicBezTo>
                  <a:cubicBezTo>
                    <a:pt x="2731071" y="311524"/>
                    <a:pt x="2729167" y="288664"/>
                    <a:pt x="2729167" y="265804"/>
                  </a:cubicBezTo>
                  <a:cubicBezTo>
                    <a:pt x="2730119" y="248659"/>
                    <a:pt x="2725356" y="231514"/>
                    <a:pt x="2732976" y="214369"/>
                  </a:cubicBezTo>
                  <a:cubicBezTo>
                    <a:pt x="2732976" y="214369"/>
                    <a:pt x="2732976" y="214369"/>
                    <a:pt x="2732976" y="214369"/>
                  </a:cubicBezTo>
                  <a:cubicBezTo>
                    <a:pt x="2739644" y="209606"/>
                    <a:pt x="2746311" y="205796"/>
                    <a:pt x="2752979" y="200081"/>
                  </a:cubicBezTo>
                  <a:cubicBezTo>
                    <a:pt x="2762504" y="191509"/>
                    <a:pt x="2782506" y="199129"/>
                    <a:pt x="2782506" y="180079"/>
                  </a:cubicBezTo>
                  <a:cubicBezTo>
                    <a:pt x="2782506" y="166744"/>
                    <a:pt x="2777744" y="152456"/>
                    <a:pt x="2769171" y="141026"/>
                  </a:cubicBezTo>
                  <a:cubicBezTo>
                    <a:pt x="2762504" y="132454"/>
                    <a:pt x="2756789" y="123881"/>
                    <a:pt x="2749169" y="116261"/>
                  </a:cubicBezTo>
                  <a:cubicBezTo>
                    <a:pt x="2709164" y="75304"/>
                    <a:pt x="2662492" y="41966"/>
                    <a:pt x="2611056" y="17201"/>
                  </a:cubicBezTo>
                  <a:cubicBezTo>
                    <a:pt x="2571051" y="-2801"/>
                    <a:pt x="2529142" y="-6611"/>
                    <a:pt x="2487231" y="12439"/>
                  </a:cubicBezTo>
                  <a:cubicBezTo>
                    <a:pt x="2458656" y="24821"/>
                    <a:pt x="2429129" y="34346"/>
                    <a:pt x="2398649" y="41014"/>
                  </a:cubicBezTo>
                  <a:cubicBezTo>
                    <a:pt x="2357692" y="49586"/>
                    <a:pt x="2329117" y="72446"/>
                    <a:pt x="2311019" y="110546"/>
                  </a:cubicBezTo>
                  <a:cubicBezTo>
                    <a:pt x="2277681" y="179126"/>
                    <a:pt x="2264346" y="251516"/>
                    <a:pt x="2268156" y="326764"/>
                  </a:cubicBezTo>
                  <a:cubicBezTo>
                    <a:pt x="2270061" y="357244"/>
                    <a:pt x="2262442" y="373436"/>
                    <a:pt x="2232914" y="382009"/>
                  </a:cubicBezTo>
                  <a:cubicBezTo>
                    <a:pt x="2218626" y="385819"/>
                    <a:pt x="2211959" y="384866"/>
                    <a:pt x="2202434" y="373436"/>
                  </a:cubicBezTo>
                  <a:cubicBezTo>
                    <a:pt x="2177669" y="342956"/>
                    <a:pt x="2151951" y="314381"/>
                    <a:pt x="2121471" y="290569"/>
                  </a:cubicBezTo>
                  <a:cubicBezTo>
                    <a:pt x="2095754" y="270566"/>
                    <a:pt x="2067179" y="261994"/>
                    <a:pt x="2033841" y="268661"/>
                  </a:cubicBezTo>
                  <a:cubicBezTo>
                    <a:pt x="2002409" y="275329"/>
                    <a:pt x="1979549" y="295331"/>
                    <a:pt x="1955736" y="313429"/>
                  </a:cubicBezTo>
                  <a:cubicBezTo>
                    <a:pt x="1928114" y="334384"/>
                    <a:pt x="1897634" y="346766"/>
                    <a:pt x="1863344" y="352481"/>
                  </a:cubicBezTo>
                  <a:cubicBezTo>
                    <a:pt x="1770951" y="367721"/>
                    <a:pt x="1677606" y="382961"/>
                    <a:pt x="1585214" y="398201"/>
                  </a:cubicBezTo>
                  <a:cubicBezTo>
                    <a:pt x="1478534" y="416299"/>
                    <a:pt x="1396619" y="467734"/>
                    <a:pt x="1358519" y="575366"/>
                  </a:cubicBezTo>
                  <a:cubicBezTo>
                    <a:pt x="1310894" y="714431"/>
                    <a:pt x="1260411" y="852544"/>
                    <a:pt x="1212786" y="991609"/>
                  </a:cubicBezTo>
                  <a:cubicBezTo>
                    <a:pt x="1194689" y="1044949"/>
                    <a:pt x="1212786" y="1064951"/>
                    <a:pt x="1268031" y="1056379"/>
                  </a:cubicBezTo>
                  <a:cubicBezTo>
                    <a:pt x="1268984" y="1056379"/>
                    <a:pt x="1270889" y="1057331"/>
                    <a:pt x="1271841" y="1058284"/>
                  </a:cubicBezTo>
                  <a:cubicBezTo>
                    <a:pt x="1271841" y="1063999"/>
                    <a:pt x="1266126" y="1065904"/>
                    <a:pt x="1263269" y="1069714"/>
                  </a:cubicBezTo>
                  <a:cubicBezTo>
                    <a:pt x="1201356" y="1133531"/>
                    <a:pt x="1139444" y="1197349"/>
                    <a:pt x="1077531" y="1262119"/>
                  </a:cubicBezTo>
                  <a:cubicBezTo>
                    <a:pt x="1054671" y="1285931"/>
                    <a:pt x="1055624" y="1284979"/>
                    <a:pt x="1076579" y="1310696"/>
                  </a:cubicBezTo>
                  <a:cubicBezTo>
                    <a:pt x="1086104" y="1322126"/>
                    <a:pt x="1104201" y="1329746"/>
                    <a:pt x="1098486" y="1351654"/>
                  </a:cubicBezTo>
                  <a:cubicBezTo>
                    <a:pt x="1085151" y="1406899"/>
                    <a:pt x="1085151" y="1462144"/>
                    <a:pt x="1085151" y="1518341"/>
                  </a:cubicBezTo>
                  <a:cubicBezTo>
                    <a:pt x="1085151" y="1645976"/>
                    <a:pt x="1090866" y="1773611"/>
                    <a:pt x="1065149" y="1900294"/>
                  </a:cubicBezTo>
                  <a:cubicBezTo>
                    <a:pt x="1061339" y="1917439"/>
                    <a:pt x="1059434" y="1920296"/>
                    <a:pt x="1043241" y="1912676"/>
                  </a:cubicBezTo>
                  <a:cubicBezTo>
                    <a:pt x="944181" y="1867909"/>
                    <a:pt x="845121" y="1825046"/>
                    <a:pt x="746061" y="1781231"/>
                  </a:cubicBezTo>
                  <a:cubicBezTo>
                    <a:pt x="739394" y="1778374"/>
                    <a:pt x="732726" y="1776469"/>
                    <a:pt x="727964" y="1768849"/>
                  </a:cubicBezTo>
                  <a:cubicBezTo>
                    <a:pt x="700341" y="1727891"/>
                    <a:pt x="661289" y="1698364"/>
                    <a:pt x="621284" y="1670741"/>
                  </a:cubicBezTo>
                  <a:cubicBezTo>
                    <a:pt x="611759" y="1665026"/>
                    <a:pt x="605091" y="1657406"/>
                    <a:pt x="600329" y="1646929"/>
                  </a:cubicBezTo>
                  <a:cubicBezTo>
                    <a:pt x="584136" y="1614544"/>
                    <a:pt x="567944" y="1582159"/>
                    <a:pt x="545084" y="1553584"/>
                  </a:cubicBezTo>
                  <a:cubicBezTo>
                    <a:pt x="519366" y="1520246"/>
                    <a:pt x="497459" y="1515484"/>
                    <a:pt x="458406" y="1531676"/>
                  </a:cubicBezTo>
                  <a:cubicBezTo>
                    <a:pt x="428879" y="1545011"/>
                    <a:pt x="403161" y="1564061"/>
                    <a:pt x="375539" y="1581206"/>
                  </a:cubicBezTo>
                  <a:cubicBezTo>
                    <a:pt x="359346" y="1591684"/>
                    <a:pt x="346011" y="1600256"/>
                    <a:pt x="367919" y="1617401"/>
                  </a:cubicBezTo>
                  <a:cubicBezTo>
                    <a:pt x="365061" y="1619306"/>
                    <a:pt x="364109" y="1620259"/>
                    <a:pt x="362204" y="1621211"/>
                  </a:cubicBezTo>
                  <a:cubicBezTo>
                    <a:pt x="355536" y="1623116"/>
                    <a:pt x="347916" y="1625021"/>
                    <a:pt x="341249" y="1627879"/>
                  </a:cubicBezTo>
                  <a:cubicBezTo>
                    <a:pt x="251714" y="1655501"/>
                    <a:pt x="169799" y="1694554"/>
                    <a:pt x="105981" y="1765991"/>
                  </a:cubicBezTo>
                  <a:cubicBezTo>
                    <a:pt x="66929" y="1808854"/>
                    <a:pt x="30734" y="1853621"/>
                    <a:pt x="6921" y="1906961"/>
                  </a:cubicBezTo>
                  <a:cubicBezTo>
                    <a:pt x="-6414" y="1936489"/>
                    <a:pt x="-699" y="1946966"/>
                    <a:pt x="25971" y="1963159"/>
                  </a:cubicBezTo>
                  <a:cubicBezTo>
                    <a:pt x="53594" y="1980304"/>
                    <a:pt x="79311" y="1979351"/>
                    <a:pt x="105981" y="1961254"/>
                  </a:cubicBezTo>
                  <a:cubicBezTo>
                    <a:pt x="156464" y="1926964"/>
                    <a:pt x="210756" y="1899341"/>
                    <a:pt x="272669" y="1891721"/>
                  </a:cubicBezTo>
                  <a:cubicBezTo>
                    <a:pt x="305054" y="1887911"/>
                    <a:pt x="338391" y="1883149"/>
                    <a:pt x="370776" y="1880291"/>
                  </a:cubicBezTo>
                  <a:cubicBezTo>
                    <a:pt x="400304" y="1878386"/>
                    <a:pt x="429831" y="1868861"/>
                    <a:pt x="459359" y="1869814"/>
                  </a:cubicBezTo>
                  <a:cubicBezTo>
                    <a:pt x="447929" y="1928869"/>
                    <a:pt x="437451" y="1986971"/>
                    <a:pt x="424116" y="2043169"/>
                  </a:cubicBezTo>
                  <a:cubicBezTo>
                    <a:pt x="420306" y="2060314"/>
                    <a:pt x="424116" y="2066029"/>
                    <a:pt x="439356" y="2071744"/>
                  </a:cubicBezTo>
                  <a:cubicBezTo>
                    <a:pt x="633666" y="2143182"/>
                    <a:pt x="824166" y="2224144"/>
                    <a:pt x="1011809" y="2313679"/>
                  </a:cubicBezTo>
                  <a:cubicBezTo>
                    <a:pt x="1064196" y="2339396"/>
                    <a:pt x="1114679" y="2369876"/>
                    <a:pt x="1171829" y="2384164"/>
                  </a:cubicBezTo>
                  <a:cubicBezTo>
                    <a:pt x="1238504" y="2401309"/>
                    <a:pt x="1277556" y="2386069"/>
                    <a:pt x="1314704" y="2327966"/>
                  </a:cubicBezTo>
                  <a:cubicBezTo>
                    <a:pt x="1348994" y="2274626"/>
                    <a:pt x="1373759" y="2215571"/>
                    <a:pt x="1398524" y="2157469"/>
                  </a:cubicBezTo>
                  <a:cubicBezTo>
                    <a:pt x="1433766" y="2075554"/>
                    <a:pt x="1468056" y="1992686"/>
                    <a:pt x="1503299" y="1907914"/>
                  </a:cubicBezTo>
                  <a:cubicBezTo>
                    <a:pt x="1560449" y="1979351"/>
                    <a:pt x="1617599" y="2050789"/>
                    <a:pt x="1674749" y="2120321"/>
                  </a:cubicBezTo>
                  <a:cubicBezTo>
                    <a:pt x="1684274" y="2132704"/>
                    <a:pt x="1684274" y="2141276"/>
                    <a:pt x="1678559" y="2155564"/>
                  </a:cubicBezTo>
                  <a:cubicBezTo>
                    <a:pt x="1579499" y="2392736"/>
                    <a:pt x="1481391" y="2630861"/>
                    <a:pt x="1382331" y="2868034"/>
                  </a:cubicBezTo>
                  <a:cubicBezTo>
                    <a:pt x="1379474" y="2873749"/>
                    <a:pt x="1375664" y="2879464"/>
                    <a:pt x="1374711" y="2886132"/>
                  </a:cubicBezTo>
                  <a:cubicBezTo>
                    <a:pt x="1371854" y="2909944"/>
                    <a:pt x="1362329" y="2918516"/>
                    <a:pt x="1340421" y="2912801"/>
                  </a:cubicBezTo>
                  <a:cubicBezTo>
                    <a:pt x="1328039" y="2909944"/>
                    <a:pt x="1328039" y="2919469"/>
                    <a:pt x="1325181" y="2924232"/>
                  </a:cubicBezTo>
                  <a:cubicBezTo>
                    <a:pt x="1287081" y="2982334"/>
                    <a:pt x="1281366" y="3047104"/>
                    <a:pt x="1284224" y="3113779"/>
                  </a:cubicBezTo>
                  <a:cubicBezTo>
                    <a:pt x="1285176" y="3126162"/>
                    <a:pt x="1291844" y="3125209"/>
                    <a:pt x="1300416" y="3126162"/>
                  </a:cubicBezTo>
                  <a:cubicBezTo>
                    <a:pt x="1358519" y="3129019"/>
                    <a:pt x="1417574" y="3131876"/>
                    <a:pt x="1475676" y="3136639"/>
                  </a:cubicBezTo>
                  <a:cubicBezTo>
                    <a:pt x="1493774" y="3137591"/>
                    <a:pt x="1505204" y="3136639"/>
                    <a:pt x="1504251" y="3114732"/>
                  </a:cubicBezTo>
                  <a:cubicBezTo>
                    <a:pt x="1503299" y="3102349"/>
                    <a:pt x="1507109" y="3095682"/>
                    <a:pt x="1522349" y="3101396"/>
                  </a:cubicBezTo>
                  <a:cubicBezTo>
                    <a:pt x="1580451" y="3122351"/>
                    <a:pt x="1639506" y="3139496"/>
                    <a:pt x="1700466" y="3151879"/>
                  </a:cubicBezTo>
                  <a:cubicBezTo>
                    <a:pt x="1755711" y="3159499"/>
                    <a:pt x="1810004" y="3159499"/>
                    <a:pt x="1864296" y="3148069"/>
                  </a:cubicBezTo>
                  <a:cubicBezTo>
                    <a:pt x="1888109" y="3141401"/>
                    <a:pt x="1911921" y="3135687"/>
                    <a:pt x="1930971" y="3117589"/>
                  </a:cubicBezTo>
                  <a:cubicBezTo>
                    <a:pt x="1956689" y="3093776"/>
                    <a:pt x="1952879" y="3069964"/>
                    <a:pt x="1919541" y="3057582"/>
                  </a:cubicBezTo>
                  <a:cubicBezTo>
                    <a:pt x="1896681" y="3049009"/>
                    <a:pt x="1872869" y="3049009"/>
                    <a:pt x="1849056" y="3047104"/>
                  </a:cubicBezTo>
                  <a:cubicBezTo>
                    <a:pt x="1810004" y="3045199"/>
                    <a:pt x="1769999" y="3044246"/>
                    <a:pt x="1731899" y="3031864"/>
                  </a:cubicBezTo>
                  <a:cubicBezTo>
                    <a:pt x="1694751" y="3019482"/>
                    <a:pt x="1670939" y="2994716"/>
                    <a:pt x="1653794" y="2957569"/>
                  </a:cubicBezTo>
                  <a:cubicBezTo>
                    <a:pt x="1682369" y="2965189"/>
                    <a:pt x="1707134" y="2969951"/>
                    <a:pt x="1731899" y="2977571"/>
                  </a:cubicBezTo>
                  <a:cubicBezTo>
                    <a:pt x="1747139" y="2982334"/>
                    <a:pt x="1752854" y="2978524"/>
                    <a:pt x="1758569" y="2964236"/>
                  </a:cubicBezTo>
                  <a:cubicBezTo>
                    <a:pt x="1853819" y="2726111"/>
                    <a:pt x="1950021" y="2488939"/>
                    <a:pt x="2045271" y="2250814"/>
                  </a:cubicBezTo>
                  <a:cubicBezTo>
                    <a:pt x="2066226" y="2199379"/>
                    <a:pt x="2071941" y="2146039"/>
                    <a:pt x="2063369" y="2090794"/>
                  </a:cubicBezTo>
                  <a:cubicBezTo>
                    <a:pt x="2050986" y="2016499"/>
                    <a:pt x="2020506" y="1949824"/>
                    <a:pt x="1989074" y="1882196"/>
                  </a:cubicBezTo>
                  <a:cubicBezTo>
                    <a:pt x="1967166" y="1835524"/>
                    <a:pt x="1943354" y="1788851"/>
                    <a:pt x="1919541" y="1741226"/>
                  </a:cubicBezTo>
                  <a:cubicBezTo>
                    <a:pt x="1970976" y="1748846"/>
                    <a:pt x="1970976" y="1748846"/>
                    <a:pt x="1962404" y="1698364"/>
                  </a:cubicBezTo>
                  <a:cubicBezTo>
                    <a:pt x="1960499" y="1685981"/>
                    <a:pt x="1957641" y="1674551"/>
                    <a:pt x="1955736" y="1662169"/>
                  </a:cubicBezTo>
                  <a:cubicBezTo>
                    <a:pt x="1934781" y="1553584"/>
                    <a:pt x="1914779" y="1445951"/>
                    <a:pt x="1892871" y="1337366"/>
                  </a:cubicBezTo>
                  <a:cubicBezTo>
                    <a:pt x="1890014" y="1324031"/>
                    <a:pt x="1892871" y="1316411"/>
                    <a:pt x="1904301" y="1308791"/>
                  </a:cubicBezTo>
                  <a:cubicBezTo>
                    <a:pt x="1996694" y="1244021"/>
                    <a:pt x="2089086" y="1179251"/>
                    <a:pt x="2181479" y="1113529"/>
                  </a:cubicBezTo>
                  <a:cubicBezTo>
                    <a:pt x="2191956" y="1105909"/>
                    <a:pt x="2196719" y="1106861"/>
                    <a:pt x="2204339" y="1116386"/>
                  </a:cubicBezTo>
                  <a:cubicBezTo>
                    <a:pt x="2235771" y="1154486"/>
                    <a:pt x="2270061" y="1190681"/>
                    <a:pt x="2305304" y="1225924"/>
                  </a:cubicBezTo>
                  <a:cubicBezTo>
                    <a:pt x="2390076" y="1311649"/>
                    <a:pt x="2488184" y="1374514"/>
                    <a:pt x="2608199" y="1395469"/>
                  </a:cubicBezTo>
                  <a:cubicBezTo>
                    <a:pt x="2706306" y="1412614"/>
                    <a:pt x="2805367" y="1422139"/>
                    <a:pt x="2902521" y="1445951"/>
                  </a:cubicBezTo>
                  <a:cubicBezTo>
                    <a:pt x="2913951" y="1448809"/>
                    <a:pt x="2912999" y="1442141"/>
                    <a:pt x="2912999" y="1435474"/>
                  </a:cubicBezTo>
                  <a:cubicBezTo>
                    <a:pt x="2919667" y="1369751"/>
                    <a:pt x="2926334" y="1304029"/>
                    <a:pt x="2933954" y="1239259"/>
                  </a:cubicBezTo>
                  <a:cubicBezTo>
                    <a:pt x="2933954" y="1224019"/>
                    <a:pt x="2929192" y="1220209"/>
                    <a:pt x="2916809" y="1216399"/>
                  </a:cubicBezTo>
                  <a:close/>
                  <a:moveTo>
                    <a:pt x="1512824" y="846829"/>
                  </a:moveTo>
                  <a:cubicBezTo>
                    <a:pt x="1523301" y="812539"/>
                    <a:pt x="1546161" y="784916"/>
                    <a:pt x="1561401" y="754436"/>
                  </a:cubicBezTo>
                  <a:cubicBezTo>
                    <a:pt x="1581404" y="713479"/>
                    <a:pt x="1608074" y="690619"/>
                    <a:pt x="1658556" y="705859"/>
                  </a:cubicBezTo>
                  <a:cubicBezTo>
                    <a:pt x="1609979" y="754436"/>
                    <a:pt x="1568069" y="806824"/>
                    <a:pt x="1512824" y="8468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9pPr>
            </a:lstStyle>
            <a:p>
              <a:endParaRPr lang="en-US" altLang="en-US">
                <a:latin typeface="Constantia" panose="02030602050306030303" pitchFamily="18" charset="0"/>
              </a:endParaRPr>
            </a:p>
          </p:txBody>
        </p:sp>
        <p:sp>
          <p:nvSpPr>
            <p:cNvPr id="14363" name="Freeform: Shape 14"/>
            <p:cNvSpPr>
              <a:spLocks noChangeArrowheads="1"/>
            </p:cNvSpPr>
            <p:nvPr/>
          </p:nvSpPr>
          <p:spPr bwMode="auto">
            <a:xfrm>
              <a:off x="7053949" y="956501"/>
              <a:ext cx="290823" cy="225153"/>
            </a:xfrm>
            <a:custGeom>
              <a:avLst/>
              <a:gdLst>
                <a:gd name="T0" fmla="*/ 261989 w 295275"/>
                <a:gd name="T1" fmla="*/ 65172 h 228600"/>
                <a:gd name="T2" fmla="*/ 281690 w 295275"/>
                <a:gd name="T3" fmla="*/ 143976 h 228600"/>
                <a:gd name="T4" fmla="*/ 197257 w 295275"/>
                <a:gd name="T5" fmla="*/ 222779 h 228600"/>
                <a:gd name="T6" fmla="*/ 133464 w 295275"/>
                <a:gd name="T7" fmla="*/ 216213 h 228600"/>
                <a:gd name="T8" fmla="*/ 99691 w 295275"/>
                <a:gd name="T9" fmla="*/ 208708 h 228600"/>
                <a:gd name="T10" fmla="*/ 4938 w 295275"/>
                <a:gd name="T11" fmla="*/ 189006 h 228600"/>
                <a:gd name="T12" fmla="*/ 248 w 295275"/>
                <a:gd name="T13" fmla="*/ 173059 h 228600"/>
                <a:gd name="T14" fmla="*/ 6816 w 295275"/>
                <a:gd name="T15" fmla="*/ 71740 h 228600"/>
                <a:gd name="T16" fmla="*/ 20887 w 295275"/>
                <a:gd name="T17" fmla="*/ 52977 h 228600"/>
                <a:gd name="T18" fmla="*/ 110949 w 295275"/>
                <a:gd name="T19" fmla="*/ 18265 h 228600"/>
                <a:gd name="T20" fmla="*/ 255422 w 295275"/>
                <a:gd name="T21" fmla="*/ 12637 h 228600"/>
                <a:gd name="T22" fmla="*/ 261989 w 295275"/>
                <a:gd name="T23" fmla="*/ 65172 h 2286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5275"/>
                <a:gd name="T37" fmla="*/ 0 h 228600"/>
                <a:gd name="T38" fmla="*/ 295275 w 295275"/>
                <a:gd name="T39" fmla="*/ 228600 h 2286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5275" h="228600">
                  <a:moveTo>
                    <a:pt x="266000" y="66170"/>
                  </a:moveTo>
                  <a:cubicBezTo>
                    <a:pt x="305052" y="85220"/>
                    <a:pt x="314577" y="102365"/>
                    <a:pt x="286002" y="146180"/>
                  </a:cubicBezTo>
                  <a:cubicBezTo>
                    <a:pt x="264095" y="180470"/>
                    <a:pt x="235520" y="208093"/>
                    <a:pt x="200277" y="226190"/>
                  </a:cubicBezTo>
                  <a:cubicBezTo>
                    <a:pt x="180275" y="236668"/>
                    <a:pt x="153604" y="239525"/>
                    <a:pt x="135507" y="219523"/>
                  </a:cubicBezTo>
                  <a:cubicBezTo>
                    <a:pt x="124077" y="207140"/>
                    <a:pt x="115504" y="205235"/>
                    <a:pt x="101217" y="211903"/>
                  </a:cubicBezTo>
                  <a:cubicBezTo>
                    <a:pt x="64070" y="230953"/>
                    <a:pt x="35495" y="205235"/>
                    <a:pt x="5014" y="191900"/>
                  </a:cubicBezTo>
                  <a:cubicBezTo>
                    <a:pt x="-1653" y="189043"/>
                    <a:pt x="252" y="182375"/>
                    <a:pt x="252" y="175708"/>
                  </a:cubicBezTo>
                  <a:cubicBezTo>
                    <a:pt x="3109" y="141418"/>
                    <a:pt x="5014" y="107128"/>
                    <a:pt x="6920" y="72838"/>
                  </a:cubicBezTo>
                  <a:cubicBezTo>
                    <a:pt x="7872" y="63313"/>
                    <a:pt x="8825" y="51883"/>
                    <a:pt x="21207" y="53788"/>
                  </a:cubicBezTo>
                  <a:cubicBezTo>
                    <a:pt x="58354" y="59503"/>
                    <a:pt x="85977" y="35690"/>
                    <a:pt x="112647" y="18545"/>
                  </a:cubicBezTo>
                  <a:cubicBezTo>
                    <a:pt x="162177" y="-13840"/>
                    <a:pt x="210754" y="4258"/>
                    <a:pt x="259332" y="12830"/>
                  </a:cubicBezTo>
                  <a:cubicBezTo>
                    <a:pt x="286002" y="17593"/>
                    <a:pt x="287907" y="43310"/>
                    <a:pt x="266000" y="66170"/>
                  </a:cubicBezTo>
                  <a:close/>
                </a:path>
              </a:pathLst>
            </a:custGeom>
            <a:solidFill>
              <a:srgbClr val="FDC6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533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9pPr>
            </a:lstStyle>
            <a:p>
              <a:endParaRPr lang="en-US" altLang="en-US">
                <a:latin typeface="Constantia" panose="02030602050306030303" pitchFamily="18" charset="0"/>
              </a:endParaRPr>
            </a:p>
          </p:txBody>
        </p:sp>
        <p:sp>
          <p:nvSpPr>
            <p:cNvPr id="14364" name="Freeform: Shape 15"/>
            <p:cNvSpPr>
              <a:spLocks noChangeArrowheads="1"/>
            </p:cNvSpPr>
            <p:nvPr/>
          </p:nvSpPr>
          <p:spPr bwMode="auto">
            <a:xfrm>
              <a:off x="7001683" y="984748"/>
              <a:ext cx="65670" cy="187630"/>
            </a:xfrm>
            <a:custGeom>
              <a:avLst/>
              <a:gdLst>
                <a:gd name="T0" fmla="*/ 28299 w 66675"/>
                <a:gd name="T1" fmla="*/ 0 h 190500"/>
                <a:gd name="T2" fmla="*/ 73721 w 66675"/>
                <a:gd name="T3" fmla="*/ 7075 h 190500"/>
                <a:gd name="T4" fmla="*/ 45423 w 66675"/>
                <a:gd name="T5" fmla="*/ 188764 h 190500"/>
                <a:gd name="T6" fmla="*/ 0 w 66675"/>
                <a:gd name="T7" fmla="*/ 181690 h 1905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75"/>
                <a:gd name="T13" fmla="*/ 0 h 190500"/>
                <a:gd name="T14" fmla="*/ 66675 w 66675"/>
                <a:gd name="T15" fmla="*/ 190500 h 1905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75" h="190500">
                  <a:moveTo>
                    <a:pt x="28732" y="0"/>
                  </a:moveTo>
                  <a:lnTo>
                    <a:pt x="74849" y="7183"/>
                  </a:lnTo>
                  <a:lnTo>
                    <a:pt x="46118" y="191651"/>
                  </a:lnTo>
                  <a:lnTo>
                    <a:pt x="0" y="184469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9pPr>
            </a:lstStyle>
            <a:p>
              <a:endParaRPr lang="en-US" altLang="en-US">
                <a:latin typeface="Constantia" panose="02030602050306030303" pitchFamily="18" charset="0"/>
              </a:endParaRPr>
            </a:p>
          </p:txBody>
        </p:sp>
        <p:sp>
          <p:nvSpPr>
            <p:cNvPr id="14365" name="Freeform: Shape 16"/>
            <p:cNvSpPr>
              <a:spLocks noChangeArrowheads="1"/>
            </p:cNvSpPr>
            <p:nvPr/>
          </p:nvSpPr>
          <p:spPr bwMode="auto">
            <a:xfrm>
              <a:off x="6426741" y="-16067"/>
              <a:ext cx="422162" cy="394017"/>
            </a:xfrm>
            <a:custGeom>
              <a:avLst/>
              <a:gdLst>
                <a:gd name="T0" fmla="*/ 8985 w 428625"/>
                <a:gd name="T1" fmla="*/ 185683 h 400050"/>
                <a:gd name="T2" fmla="*/ 106552 w 428625"/>
                <a:gd name="T3" fmla="*/ 145343 h 400050"/>
                <a:gd name="T4" fmla="*/ 123438 w 428625"/>
                <a:gd name="T5" fmla="*/ 109693 h 400050"/>
                <a:gd name="T6" fmla="*/ 165654 w 428625"/>
                <a:gd name="T7" fmla="*/ 61849 h 400050"/>
                <a:gd name="T8" fmla="*/ 199427 w 428625"/>
                <a:gd name="T9" fmla="*/ 78735 h 400050"/>
                <a:gd name="T10" fmla="*/ 205994 w 428625"/>
                <a:gd name="T11" fmla="*/ 124704 h 400050"/>
                <a:gd name="T12" fmla="*/ 221005 w 428625"/>
                <a:gd name="T13" fmla="*/ 141590 h 400050"/>
                <a:gd name="T14" fmla="*/ 243520 w 428625"/>
                <a:gd name="T15" fmla="*/ 130332 h 400050"/>
                <a:gd name="T16" fmla="*/ 301684 w 428625"/>
                <a:gd name="T17" fmla="*/ 65602 h 400050"/>
                <a:gd name="T18" fmla="*/ 310128 w 428625"/>
                <a:gd name="T19" fmla="*/ 47776 h 400050"/>
                <a:gd name="T20" fmla="*/ 358910 w 428625"/>
                <a:gd name="T21" fmla="*/ 1808 h 400050"/>
                <a:gd name="T22" fmla="*/ 417075 w 428625"/>
                <a:gd name="T23" fmla="*/ 10251 h 400050"/>
                <a:gd name="T24" fmla="*/ 413323 w 428625"/>
                <a:gd name="T25" fmla="*/ 60910 h 400050"/>
                <a:gd name="T26" fmla="*/ 402066 w 428625"/>
                <a:gd name="T27" fmla="*/ 126580 h 400050"/>
                <a:gd name="T28" fmla="*/ 405817 w 428625"/>
                <a:gd name="T29" fmla="*/ 170673 h 400050"/>
                <a:gd name="T30" fmla="*/ 422705 w 428625"/>
                <a:gd name="T31" fmla="*/ 215703 h 400050"/>
                <a:gd name="T32" fmla="*/ 404880 w 428625"/>
                <a:gd name="T33" fmla="*/ 238218 h 400050"/>
                <a:gd name="T34" fmla="*/ 383303 w 428625"/>
                <a:gd name="T35" fmla="*/ 256043 h 400050"/>
                <a:gd name="T36" fmla="*/ 382364 w 428625"/>
                <a:gd name="T37" fmla="*/ 257919 h 400050"/>
                <a:gd name="T38" fmla="*/ 345777 w 428625"/>
                <a:gd name="T39" fmla="*/ 317022 h 400050"/>
                <a:gd name="T40" fmla="*/ 334519 w 428625"/>
                <a:gd name="T41" fmla="*/ 353609 h 400050"/>
                <a:gd name="T42" fmla="*/ 281984 w 428625"/>
                <a:gd name="T43" fmla="*/ 386444 h 400050"/>
                <a:gd name="T44" fmla="*/ 173159 w 428625"/>
                <a:gd name="T45" fmla="*/ 383629 h 400050"/>
                <a:gd name="T46" fmla="*/ 114995 w 428625"/>
                <a:gd name="T47" fmla="*/ 398639 h 400050"/>
                <a:gd name="T48" fmla="*/ 95294 w 428625"/>
                <a:gd name="T49" fmla="*/ 375186 h 400050"/>
                <a:gd name="T50" fmla="*/ 6171 w 428625"/>
                <a:gd name="T51" fmla="*/ 211951 h 400050"/>
                <a:gd name="T52" fmla="*/ 8985 w 428625"/>
                <a:gd name="T53" fmla="*/ 185683 h 40005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28625"/>
                <a:gd name="T82" fmla="*/ 0 h 400050"/>
                <a:gd name="T83" fmla="*/ 428625 w 428625"/>
                <a:gd name="T84" fmla="*/ 400050 h 40005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28625" h="400050">
                  <a:moveTo>
                    <a:pt x="9123" y="188526"/>
                  </a:moveTo>
                  <a:cubicBezTo>
                    <a:pt x="44365" y="179953"/>
                    <a:pt x="76751" y="163761"/>
                    <a:pt x="108183" y="147568"/>
                  </a:cubicBezTo>
                  <a:cubicBezTo>
                    <a:pt x="122471" y="139948"/>
                    <a:pt x="124376" y="125661"/>
                    <a:pt x="125328" y="111373"/>
                  </a:cubicBezTo>
                  <a:cubicBezTo>
                    <a:pt x="128185" y="85656"/>
                    <a:pt x="144378" y="71368"/>
                    <a:pt x="168190" y="62796"/>
                  </a:cubicBezTo>
                  <a:cubicBezTo>
                    <a:pt x="186288" y="57081"/>
                    <a:pt x="195813" y="62796"/>
                    <a:pt x="202480" y="79941"/>
                  </a:cubicBezTo>
                  <a:cubicBezTo>
                    <a:pt x="207243" y="95181"/>
                    <a:pt x="207243" y="110421"/>
                    <a:pt x="209148" y="126613"/>
                  </a:cubicBezTo>
                  <a:cubicBezTo>
                    <a:pt x="210101" y="136138"/>
                    <a:pt x="212005" y="143758"/>
                    <a:pt x="224388" y="143758"/>
                  </a:cubicBezTo>
                  <a:cubicBezTo>
                    <a:pt x="234865" y="143758"/>
                    <a:pt x="244390" y="145663"/>
                    <a:pt x="247248" y="132328"/>
                  </a:cubicBezTo>
                  <a:cubicBezTo>
                    <a:pt x="255821" y="99943"/>
                    <a:pt x="272965" y="76131"/>
                    <a:pt x="306303" y="66606"/>
                  </a:cubicBezTo>
                  <a:cubicBezTo>
                    <a:pt x="315828" y="63748"/>
                    <a:pt x="313923" y="55176"/>
                    <a:pt x="314876" y="48508"/>
                  </a:cubicBezTo>
                  <a:cubicBezTo>
                    <a:pt x="319638" y="15171"/>
                    <a:pt x="331068" y="2788"/>
                    <a:pt x="364405" y="1836"/>
                  </a:cubicBezTo>
                  <a:cubicBezTo>
                    <a:pt x="384408" y="883"/>
                    <a:pt x="405363" y="-4832"/>
                    <a:pt x="423460" y="10408"/>
                  </a:cubicBezTo>
                  <a:cubicBezTo>
                    <a:pt x="415840" y="26601"/>
                    <a:pt x="419651" y="44698"/>
                    <a:pt x="419651" y="61843"/>
                  </a:cubicBezTo>
                  <a:cubicBezTo>
                    <a:pt x="418698" y="84703"/>
                    <a:pt x="420603" y="107563"/>
                    <a:pt x="408221" y="128518"/>
                  </a:cubicBezTo>
                  <a:cubicBezTo>
                    <a:pt x="398696" y="143758"/>
                    <a:pt x="407268" y="158998"/>
                    <a:pt x="412030" y="173286"/>
                  </a:cubicBezTo>
                  <a:cubicBezTo>
                    <a:pt x="417746" y="188526"/>
                    <a:pt x="424413" y="203766"/>
                    <a:pt x="429176" y="219006"/>
                  </a:cubicBezTo>
                  <a:cubicBezTo>
                    <a:pt x="432985" y="232341"/>
                    <a:pt x="430128" y="244723"/>
                    <a:pt x="411078" y="241866"/>
                  </a:cubicBezTo>
                  <a:cubicBezTo>
                    <a:pt x="397743" y="239961"/>
                    <a:pt x="388218" y="243771"/>
                    <a:pt x="389171" y="259963"/>
                  </a:cubicBezTo>
                  <a:cubicBezTo>
                    <a:pt x="389171" y="260916"/>
                    <a:pt x="389171" y="261868"/>
                    <a:pt x="388218" y="261868"/>
                  </a:cubicBezTo>
                  <a:cubicBezTo>
                    <a:pt x="372978" y="279966"/>
                    <a:pt x="360596" y="299968"/>
                    <a:pt x="351071" y="321876"/>
                  </a:cubicBezTo>
                  <a:cubicBezTo>
                    <a:pt x="346308" y="334258"/>
                    <a:pt x="339640" y="345688"/>
                    <a:pt x="339640" y="359023"/>
                  </a:cubicBezTo>
                  <a:cubicBezTo>
                    <a:pt x="337735" y="396171"/>
                    <a:pt x="316780" y="411411"/>
                    <a:pt x="286301" y="392361"/>
                  </a:cubicBezTo>
                  <a:cubicBezTo>
                    <a:pt x="248201" y="369501"/>
                    <a:pt x="212958" y="379026"/>
                    <a:pt x="175810" y="389503"/>
                  </a:cubicBezTo>
                  <a:cubicBezTo>
                    <a:pt x="156760" y="395218"/>
                    <a:pt x="138663" y="406648"/>
                    <a:pt x="116755" y="404743"/>
                  </a:cubicBezTo>
                  <a:cubicBezTo>
                    <a:pt x="105326" y="400933"/>
                    <a:pt x="102468" y="389503"/>
                    <a:pt x="96753" y="380931"/>
                  </a:cubicBezTo>
                  <a:cubicBezTo>
                    <a:pt x="65321" y="325686"/>
                    <a:pt x="33888" y="271393"/>
                    <a:pt x="6265" y="215196"/>
                  </a:cubicBezTo>
                  <a:cubicBezTo>
                    <a:pt x="2455" y="207576"/>
                    <a:pt x="-7070" y="197098"/>
                    <a:pt x="9123" y="188526"/>
                  </a:cubicBezTo>
                  <a:close/>
                </a:path>
              </a:pathLst>
            </a:custGeom>
            <a:solidFill>
              <a:srgbClr val="FDC6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533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9pPr>
            </a:lstStyle>
            <a:p>
              <a:endParaRPr lang="en-US" altLang="en-US">
                <a:latin typeface="Constantia" panose="02030602050306030303" pitchFamily="18" charset="0"/>
              </a:endParaRPr>
            </a:p>
          </p:txBody>
        </p:sp>
        <p:sp>
          <p:nvSpPr>
            <p:cNvPr id="14366" name="Freeform: Shape 17"/>
            <p:cNvSpPr>
              <a:spLocks noChangeArrowheads="1"/>
            </p:cNvSpPr>
            <p:nvPr/>
          </p:nvSpPr>
          <p:spPr bwMode="auto">
            <a:xfrm>
              <a:off x="6374982" y="157532"/>
              <a:ext cx="150103" cy="497214"/>
            </a:xfrm>
            <a:custGeom>
              <a:avLst/>
              <a:gdLst>
                <a:gd name="T0" fmla="*/ 48783 w 152400"/>
                <a:gd name="T1" fmla="*/ 114 h 504825"/>
                <a:gd name="T2" fmla="*/ 56289 w 152400"/>
                <a:gd name="T3" fmla="*/ 34826 h 504825"/>
                <a:gd name="T4" fmla="*/ 155732 w 152400"/>
                <a:gd name="T5" fmla="*/ 214949 h 504825"/>
                <a:gd name="T6" fmla="*/ 151042 w 152400"/>
                <a:gd name="T7" fmla="*/ 219640 h 504825"/>
                <a:gd name="T8" fmla="*/ 134155 w 152400"/>
                <a:gd name="T9" fmla="*/ 236525 h 504825"/>
                <a:gd name="T10" fmla="*/ 102258 w 152400"/>
                <a:gd name="T11" fmla="*/ 269361 h 504825"/>
                <a:gd name="T12" fmla="*/ 121021 w 152400"/>
                <a:gd name="T13" fmla="*/ 307824 h 504825"/>
                <a:gd name="T14" fmla="*/ 106948 w 152400"/>
                <a:gd name="T15" fmla="*/ 391319 h 504825"/>
                <a:gd name="T16" fmla="*/ 0 w 152400"/>
                <a:gd name="T17" fmla="*/ 504833 h 504825"/>
                <a:gd name="T18" fmla="*/ 44093 w 152400"/>
                <a:gd name="T19" fmla="*/ 341598 h 504825"/>
                <a:gd name="T20" fmla="*/ 57227 w 152400"/>
                <a:gd name="T21" fmla="*/ 94867 h 504825"/>
                <a:gd name="T22" fmla="*/ 33773 w 152400"/>
                <a:gd name="T23" fmla="*/ 18877 h 504825"/>
                <a:gd name="T24" fmla="*/ 48783 w 152400"/>
                <a:gd name="T25" fmla="*/ 114 h 5048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2400"/>
                <a:gd name="T40" fmla="*/ 0 h 504825"/>
                <a:gd name="T41" fmla="*/ 152400 w 152400"/>
                <a:gd name="T42" fmla="*/ 504825 h 50482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2400" h="504825">
                  <a:moveTo>
                    <a:pt x="49530" y="116"/>
                  </a:moveTo>
                  <a:cubicBezTo>
                    <a:pt x="39053" y="14404"/>
                    <a:pt x="51435" y="24881"/>
                    <a:pt x="57150" y="35359"/>
                  </a:cubicBezTo>
                  <a:cubicBezTo>
                    <a:pt x="90488" y="96319"/>
                    <a:pt x="123825" y="157279"/>
                    <a:pt x="158115" y="218239"/>
                  </a:cubicBezTo>
                  <a:cubicBezTo>
                    <a:pt x="156210" y="220144"/>
                    <a:pt x="155258" y="221096"/>
                    <a:pt x="153353" y="223002"/>
                  </a:cubicBezTo>
                  <a:cubicBezTo>
                    <a:pt x="147638" y="228717"/>
                    <a:pt x="141923" y="234431"/>
                    <a:pt x="136208" y="240146"/>
                  </a:cubicBezTo>
                  <a:cubicBezTo>
                    <a:pt x="124778" y="251577"/>
                    <a:pt x="109538" y="260149"/>
                    <a:pt x="103823" y="273484"/>
                  </a:cubicBezTo>
                  <a:cubicBezTo>
                    <a:pt x="98108" y="287771"/>
                    <a:pt x="119063" y="298249"/>
                    <a:pt x="122873" y="312536"/>
                  </a:cubicBezTo>
                  <a:cubicBezTo>
                    <a:pt x="130493" y="343017"/>
                    <a:pt x="122873" y="370639"/>
                    <a:pt x="108585" y="397309"/>
                  </a:cubicBezTo>
                  <a:cubicBezTo>
                    <a:pt x="83820" y="445886"/>
                    <a:pt x="40005" y="477319"/>
                    <a:pt x="0" y="512561"/>
                  </a:cubicBezTo>
                  <a:cubicBezTo>
                    <a:pt x="20003" y="458269"/>
                    <a:pt x="36195" y="403977"/>
                    <a:pt x="44768" y="346827"/>
                  </a:cubicBezTo>
                  <a:cubicBezTo>
                    <a:pt x="57150" y="263959"/>
                    <a:pt x="68580" y="181091"/>
                    <a:pt x="58103" y="96319"/>
                  </a:cubicBezTo>
                  <a:cubicBezTo>
                    <a:pt x="55245" y="68696"/>
                    <a:pt x="47625" y="42979"/>
                    <a:pt x="34290" y="19166"/>
                  </a:cubicBezTo>
                  <a:cubicBezTo>
                    <a:pt x="26670" y="3927"/>
                    <a:pt x="34290" y="-836"/>
                    <a:pt x="49530" y="116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9pPr>
            </a:lstStyle>
            <a:p>
              <a:endParaRPr lang="en-US" altLang="en-US">
                <a:latin typeface="Constantia" panose="02030602050306030303" pitchFamily="18" charset="0"/>
              </a:endParaRPr>
            </a:p>
          </p:txBody>
        </p:sp>
        <p:sp>
          <p:nvSpPr>
            <p:cNvPr id="14367" name="Freeform: Shape 18"/>
            <p:cNvSpPr>
              <a:spLocks noChangeArrowheads="1"/>
            </p:cNvSpPr>
            <p:nvPr/>
          </p:nvSpPr>
          <p:spPr bwMode="auto">
            <a:xfrm>
              <a:off x="5349699" y="779290"/>
              <a:ext cx="318967" cy="356494"/>
            </a:xfrm>
            <a:custGeom>
              <a:avLst/>
              <a:gdLst>
                <a:gd name="T0" fmla="*/ 226904 w 323850"/>
                <a:gd name="T1" fmla="*/ 177651 h 361950"/>
                <a:gd name="T2" fmla="*/ 209079 w 323850"/>
                <a:gd name="T3" fmla="*/ 276157 h 361950"/>
                <a:gd name="T4" fmla="*/ 172492 w 323850"/>
                <a:gd name="T5" fmla="*/ 332445 h 361950"/>
                <a:gd name="T6" fmla="*/ 149038 w 323850"/>
                <a:gd name="T7" fmla="*/ 343703 h 361950"/>
                <a:gd name="T8" fmla="*/ 100255 w 323850"/>
                <a:gd name="T9" fmla="*/ 354023 h 361950"/>
                <a:gd name="T10" fmla="*/ 73050 w 323850"/>
                <a:gd name="T11" fmla="*/ 352146 h 361950"/>
                <a:gd name="T12" fmla="*/ 72111 w 323850"/>
                <a:gd name="T13" fmla="*/ 316497 h 361950"/>
                <a:gd name="T14" fmla="*/ 43967 w 323850"/>
                <a:gd name="T15" fmla="*/ 266775 h 361950"/>
                <a:gd name="T16" fmla="*/ 62730 w 323850"/>
                <a:gd name="T17" fmla="*/ 181404 h 361950"/>
                <a:gd name="T18" fmla="*/ 46781 w 323850"/>
                <a:gd name="T19" fmla="*/ 217992 h 361950"/>
                <a:gd name="T20" fmla="*/ 14885 w 323850"/>
                <a:gd name="T21" fmla="*/ 233002 h 361950"/>
                <a:gd name="T22" fmla="*/ 2689 w 323850"/>
                <a:gd name="T23" fmla="*/ 200167 h 361950"/>
                <a:gd name="T24" fmla="*/ 77740 w 323850"/>
                <a:gd name="T25" fmla="*/ 12538 h 361950"/>
                <a:gd name="T26" fmla="*/ 99318 w 323850"/>
                <a:gd name="T27" fmla="*/ 2219 h 361950"/>
                <a:gd name="T28" fmla="*/ 230657 w 323850"/>
                <a:gd name="T29" fmla="*/ 59445 h 361950"/>
                <a:gd name="T30" fmla="*/ 265368 w 323850"/>
                <a:gd name="T31" fmla="*/ 112920 h 361950"/>
                <a:gd name="T32" fmla="*/ 308522 w 323850"/>
                <a:gd name="T33" fmla="*/ 215177 h 361950"/>
                <a:gd name="T34" fmla="*/ 317903 w 323850"/>
                <a:gd name="T35" fmla="*/ 245197 h 361950"/>
                <a:gd name="T36" fmla="*/ 280378 w 323850"/>
                <a:gd name="T37" fmla="*/ 242383 h 361950"/>
                <a:gd name="T38" fmla="*/ 250357 w 323850"/>
                <a:gd name="T39" fmla="*/ 207672 h 361950"/>
                <a:gd name="T40" fmla="*/ 226904 w 323850"/>
                <a:gd name="T41" fmla="*/ 177651 h 36195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23850"/>
                <a:gd name="T64" fmla="*/ 0 h 361950"/>
                <a:gd name="T65" fmla="*/ 323850 w 323850"/>
                <a:gd name="T66" fmla="*/ 361950 h 36195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23850" h="361950">
                  <a:moveTo>
                    <a:pt x="230378" y="180370"/>
                  </a:moveTo>
                  <a:cubicBezTo>
                    <a:pt x="223710" y="215613"/>
                    <a:pt x="223710" y="248950"/>
                    <a:pt x="212280" y="280383"/>
                  </a:cubicBezTo>
                  <a:cubicBezTo>
                    <a:pt x="204660" y="302291"/>
                    <a:pt x="193230" y="322293"/>
                    <a:pt x="175133" y="337533"/>
                  </a:cubicBezTo>
                  <a:cubicBezTo>
                    <a:pt x="168465" y="343248"/>
                    <a:pt x="157988" y="351820"/>
                    <a:pt x="151320" y="348963"/>
                  </a:cubicBezTo>
                  <a:cubicBezTo>
                    <a:pt x="131318" y="339438"/>
                    <a:pt x="117030" y="348010"/>
                    <a:pt x="101790" y="359441"/>
                  </a:cubicBezTo>
                  <a:cubicBezTo>
                    <a:pt x="94170" y="365155"/>
                    <a:pt x="82740" y="365155"/>
                    <a:pt x="74168" y="357535"/>
                  </a:cubicBezTo>
                  <a:cubicBezTo>
                    <a:pt x="61785" y="346105"/>
                    <a:pt x="70358" y="333723"/>
                    <a:pt x="73215" y="321341"/>
                  </a:cubicBezTo>
                  <a:cubicBezTo>
                    <a:pt x="39878" y="313720"/>
                    <a:pt x="33210" y="303243"/>
                    <a:pt x="44640" y="270858"/>
                  </a:cubicBezTo>
                  <a:cubicBezTo>
                    <a:pt x="54165" y="243235"/>
                    <a:pt x="67500" y="216566"/>
                    <a:pt x="63690" y="184180"/>
                  </a:cubicBezTo>
                  <a:cubicBezTo>
                    <a:pt x="52260" y="194658"/>
                    <a:pt x="54165" y="210850"/>
                    <a:pt x="47497" y="221328"/>
                  </a:cubicBezTo>
                  <a:cubicBezTo>
                    <a:pt x="39878" y="233710"/>
                    <a:pt x="31305" y="243235"/>
                    <a:pt x="15113" y="236568"/>
                  </a:cubicBezTo>
                  <a:cubicBezTo>
                    <a:pt x="-128" y="230853"/>
                    <a:pt x="-2985" y="217518"/>
                    <a:pt x="2730" y="203230"/>
                  </a:cubicBezTo>
                  <a:cubicBezTo>
                    <a:pt x="27495" y="139413"/>
                    <a:pt x="37972" y="69880"/>
                    <a:pt x="78930" y="12730"/>
                  </a:cubicBezTo>
                  <a:cubicBezTo>
                    <a:pt x="84645" y="5110"/>
                    <a:pt x="86550" y="-4415"/>
                    <a:pt x="100838" y="2253"/>
                  </a:cubicBezTo>
                  <a:cubicBezTo>
                    <a:pt x="145605" y="21303"/>
                    <a:pt x="191325" y="37495"/>
                    <a:pt x="234188" y="60355"/>
                  </a:cubicBezTo>
                  <a:cubicBezTo>
                    <a:pt x="256095" y="71785"/>
                    <a:pt x="269430" y="87025"/>
                    <a:pt x="269430" y="114648"/>
                  </a:cubicBezTo>
                  <a:cubicBezTo>
                    <a:pt x="268478" y="154653"/>
                    <a:pt x="284670" y="189895"/>
                    <a:pt x="313245" y="218470"/>
                  </a:cubicBezTo>
                  <a:cubicBezTo>
                    <a:pt x="320865" y="226091"/>
                    <a:pt x="336105" y="235616"/>
                    <a:pt x="322770" y="248950"/>
                  </a:cubicBezTo>
                  <a:cubicBezTo>
                    <a:pt x="311340" y="261333"/>
                    <a:pt x="297053" y="254666"/>
                    <a:pt x="284670" y="246093"/>
                  </a:cubicBezTo>
                  <a:cubicBezTo>
                    <a:pt x="271335" y="237520"/>
                    <a:pt x="262763" y="223233"/>
                    <a:pt x="254190" y="210850"/>
                  </a:cubicBezTo>
                  <a:cubicBezTo>
                    <a:pt x="247522" y="201325"/>
                    <a:pt x="243713" y="189895"/>
                    <a:pt x="230378" y="180370"/>
                  </a:cubicBezTo>
                  <a:close/>
                </a:path>
              </a:pathLst>
            </a:custGeom>
            <a:solidFill>
              <a:srgbClr val="FDC6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533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9pPr>
            </a:lstStyle>
            <a:p>
              <a:endParaRPr lang="en-US" altLang="en-US">
                <a:latin typeface="Constantia" panose="02030602050306030303" pitchFamily="18" charset="0"/>
              </a:endParaRPr>
            </a:p>
          </p:txBody>
        </p:sp>
      </p:grpSp>
      <p:grpSp>
        <p:nvGrpSpPr>
          <p:cNvPr id="14341" name="Group 19"/>
          <p:cNvGrpSpPr>
            <a:grpSpLocks/>
          </p:cNvGrpSpPr>
          <p:nvPr/>
        </p:nvGrpSpPr>
        <p:grpSpPr bwMode="auto">
          <a:xfrm>
            <a:off x="871538" y="1420813"/>
            <a:ext cx="10375900" cy="2632075"/>
            <a:chOff x="968172" y="1851670"/>
            <a:chExt cx="7200800" cy="2161848"/>
          </a:xfrm>
        </p:grpSpPr>
        <p:sp>
          <p:nvSpPr>
            <p:cNvPr id="20" name="Rectangle 20"/>
            <p:cNvSpPr/>
            <p:nvPr/>
          </p:nvSpPr>
          <p:spPr>
            <a:xfrm>
              <a:off x="968172" y="3581930"/>
              <a:ext cx="1439939" cy="43158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2800" b="1" dirty="0">
                  <a:solidFill>
                    <a:schemeClr val="bg1"/>
                  </a:solidFill>
                  <a:cs typeface="Arial" pitchFamily="34" charset="0"/>
                </a:rPr>
                <a:t>2020</a:t>
              </a:r>
              <a:endParaRPr lang="ko-KR" altLang="en-US" sz="28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1" name="Rectangle 21"/>
            <p:cNvSpPr/>
            <p:nvPr/>
          </p:nvSpPr>
          <p:spPr>
            <a:xfrm>
              <a:off x="2408111" y="3149039"/>
              <a:ext cx="1439940" cy="4315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2800" b="1" dirty="0">
                  <a:solidFill>
                    <a:schemeClr val="bg1"/>
                  </a:solidFill>
                  <a:cs typeface="Arial" pitchFamily="34" charset="0"/>
                </a:rPr>
                <a:t>2021</a:t>
              </a:r>
              <a:endParaRPr lang="ko-KR" altLang="en-US" sz="28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2" name="Rectangle 22"/>
            <p:cNvSpPr/>
            <p:nvPr/>
          </p:nvSpPr>
          <p:spPr>
            <a:xfrm>
              <a:off x="3848051" y="2716148"/>
              <a:ext cx="1441041" cy="4328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2800" b="1" dirty="0">
                  <a:solidFill>
                    <a:schemeClr val="bg1"/>
                  </a:solidFill>
                  <a:cs typeface="Arial" pitchFamily="34" charset="0"/>
                </a:rPr>
                <a:t>2022</a:t>
              </a:r>
              <a:endParaRPr lang="ko-KR" altLang="en-US" sz="28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3" name="Rectangle 23"/>
            <p:cNvSpPr/>
            <p:nvPr/>
          </p:nvSpPr>
          <p:spPr>
            <a:xfrm>
              <a:off x="5289093" y="2284561"/>
              <a:ext cx="1439939" cy="43158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2800" b="1" dirty="0" smtClean="0">
                  <a:solidFill>
                    <a:schemeClr val="bg1"/>
                  </a:solidFill>
                  <a:cs typeface="Arial" pitchFamily="34" charset="0"/>
                </a:rPr>
                <a:t>2023 </a:t>
              </a:r>
              <a:endParaRPr lang="ko-KR" altLang="en-US" sz="28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4" name="Rectangle 24"/>
            <p:cNvSpPr/>
            <p:nvPr/>
          </p:nvSpPr>
          <p:spPr>
            <a:xfrm>
              <a:off x="6729032" y="1851670"/>
              <a:ext cx="1439940" cy="43158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2800" b="1" dirty="0" smtClean="0">
                  <a:solidFill>
                    <a:schemeClr val="bg1"/>
                  </a:solidFill>
                  <a:cs typeface="Arial" pitchFamily="34" charset="0"/>
                </a:rPr>
                <a:t>2024</a:t>
              </a:r>
              <a:endParaRPr lang="ko-KR" altLang="en-US" sz="28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4342" name="Group 25"/>
          <p:cNvGrpSpPr>
            <a:grpSpLocks/>
          </p:cNvGrpSpPr>
          <p:nvPr/>
        </p:nvGrpSpPr>
        <p:grpSpPr bwMode="auto">
          <a:xfrm>
            <a:off x="958850" y="4156075"/>
            <a:ext cx="2200275" cy="1987506"/>
            <a:chOff x="910640" y="3222194"/>
            <a:chExt cx="1527408" cy="1590572"/>
          </a:xfrm>
        </p:grpSpPr>
        <p:sp>
          <p:nvSpPr>
            <p:cNvPr id="26" name="TextBox 25"/>
            <p:cNvSpPr txBox="1"/>
            <p:nvPr/>
          </p:nvSpPr>
          <p:spPr>
            <a:xfrm>
              <a:off x="910640" y="3222194"/>
              <a:ext cx="1527408" cy="308175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</a:rPr>
                <a:t>96,5 (BURUK)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10640" y="3531959"/>
              <a:ext cx="1527408" cy="128080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ü"/>
                <a:defRPr/>
              </a:pP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PENGISIAN JABATAN BELUM BERDASARKAN HASIL UJI KOMPETENSI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ü"/>
                <a:defRPr/>
              </a:pP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</a:rPr>
                <a:t>PELAYANAN KEPEGAWAIAN  MASIH MANUAL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4343" name="Group 28"/>
          <p:cNvGrpSpPr>
            <a:grpSpLocks/>
          </p:cNvGrpSpPr>
          <p:nvPr/>
        </p:nvGrpSpPr>
        <p:grpSpPr bwMode="auto">
          <a:xfrm>
            <a:off x="3035300" y="3503613"/>
            <a:ext cx="2000250" cy="3649424"/>
            <a:chOff x="910639" y="3222194"/>
            <a:chExt cx="1652915" cy="3476121"/>
          </a:xfrm>
        </p:grpSpPr>
        <p:sp>
          <p:nvSpPr>
            <p:cNvPr id="29" name="TextBox 28"/>
            <p:cNvSpPr txBox="1"/>
            <p:nvPr/>
          </p:nvSpPr>
          <p:spPr>
            <a:xfrm>
              <a:off x="910639" y="3222194"/>
              <a:ext cx="1526979" cy="308471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</a:rPr>
                <a:t>263,5 (BAIK)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910639" y="3532177"/>
              <a:ext cx="1652915" cy="31661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ü"/>
                <a:defRPr/>
              </a:pP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</a:rPr>
                <a:t> TRANSPARANSI PELAYANAN KEPEGAWAIAN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ü"/>
                <a:defRPr/>
              </a:pPr>
              <a:endPara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ü"/>
                <a:defRPr/>
              </a:pP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PEMBENTUKAN TIM BAPERJAKAT</a:t>
              </a:r>
              <a:endPara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ü"/>
                <a:defRPr/>
              </a:pP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</a:rPr>
                <a:t>INTEGRASI DATA BKN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ü"/>
                <a:defRPr/>
              </a:pP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</a:rPr>
                <a:t>EVALUASI PELAKSANAAN LATSAR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ü"/>
                <a:defRPr/>
              </a:pP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</a:rPr>
                <a:t>PENCANANGAN  ZI-WBK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</a:rPr>
                <a:t>. 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4344" name="Group 31"/>
          <p:cNvGrpSpPr>
            <a:grpSpLocks/>
          </p:cNvGrpSpPr>
          <p:nvPr/>
        </p:nvGrpSpPr>
        <p:grpSpPr bwMode="auto">
          <a:xfrm>
            <a:off x="5110163" y="3092450"/>
            <a:ext cx="2168525" cy="3751310"/>
            <a:chOff x="910640" y="3222194"/>
            <a:chExt cx="1527408" cy="3751775"/>
          </a:xfrm>
        </p:grpSpPr>
        <p:sp>
          <p:nvSpPr>
            <p:cNvPr id="32" name="TextBox 31"/>
            <p:cNvSpPr txBox="1"/>
            <p:nvPr/>
          </p:nvSpPr>
          <p:spPr>
            <a:xfrm>
              <a:off x="910640" y="3222194"/>
              <a:ext cx="1527408" cy="308013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</a:rPr>
                <a:t>333,5 (SANGAT BAIK)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910640" y="3480272"/>
              <a:ext cx="1527408" cy="34936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ü"/>
                <a:defRPr/>
              </a:pPr>
              <a:r>
                <a:rPr lang="en-US" altLang="ko-KR" sz="1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HCDP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ko-KR" sz="13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ü"/>
                <a:defRPr/>
              </a:pPr>
              <a:r>
                <a:rPr lang="en-US" altLang="ko-KR" sz="1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ASESMEN UJI KOMPETENSI BEKERJA SAMA DENGAN BKN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ko-KR" sz="13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ü"/>
                <a:defRPr/>
              </a:pPr>
              <a:r>
                <a:rPr lang="en-US" altLang="ko-KR" sz="1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PENERAPAN BIMBINGAN KINERJA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ko-KR" sz="13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ü"/>
                <a:defRPr/>
              </a:pPr>
              <a:r>
                <a:rPr lang="en-US" altLang="ko-KR" sz="1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PENERAPAN COACHING MENTORING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ko-KR" sz="13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ü"/>
                <a:defRPr/>
              </a:pPr>
              <a:r>
                <a:rPr lang="en-US" altLang="ko-KR" sz="1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PROMOSI, MUTASI DAN ROTASI BERDASARKAN HASIL ASESMEN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ü"/>
                <a:defRPr/>
              </a:pPr>
              <a:endParaRPr lang="en-US" altLang="ko-KR" sz="13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ü"/>
                <a:defRPr/>
              </a:pPr>
              <a:r>
                <a:rPr lang="en-US" altLang="ko-KR" sz="1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PEMBANGUNAN SISTEM MANAJEMEN TALENTA</a:t>
              </a:r>
              <a:endParaRPr lang="ko-KR" altLang="en-US" sz="13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4345" name="Group 34"/>
          <p:cNvGrpSpPr>
            <a:grpSpLocks/>
          </p:cNvGrpSpPr>
          <p:nvPr/>
        </p:nvGrpSpPr>
        <p:grpSpPr bwMode="auto">
          <a:xfrm>
            <a:off x="7186613" y="2563812"/>
            <a:ext cx="2168525" cy="2340887"/>
            <a:chOff x="910640" y="3222194"/>
            <a:chExt cx="1527408" cy="2340419"/>
          </a:xfrm>
        </p:grpSpPr>
        <p:sp>
          <p:nvSpPr>
            <p:cNvPr id="35" name="TextBox 34"/>
            <p:cNvSpPr txBox="1"/>
            <p:nvPr/>
          </p:nvSpPr>
          <p:spPr>
            <a:xfrm>
              <a:off x="910640" y="3222194"/>
              <a:ext cx="1527408" cy="307913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</a:rPr>
                <a:t>333,5 (SANGAT BAIK)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910640" y="3531694"/>
              <a:ext cx="1527408" cy="203091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ü"/>
                <a:defRPr/>
              </a:pP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</a:rPr>
                <a:t>PENERAPAN  SISTEM MANAJEMEN TALENTA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ü"/>
                <a:defRPr/>
              </a:pP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</a:rPr>
                <a:t>PEMBENTUKAN UPTD PUSAT ASESMEN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ü"/>
                <a:defRPr/>
              </a:pPr>
              <a:endPara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ü"/>
                <a:defRPr/>
              </a:pP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PELAKSANAAN ASESMEN UJI KOMPTENSI SECARA 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MANDIRI </a:t>
              </a:r>
              <a:endPara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4346" name="Group 37"/>
          <p:cNvGrpSpPr>
            <a:grpSpLocks/>
          </p:cNvGrpSpPr>
          <p:nvPr/>
        </p:nvGrpSpPr>
        <p:grpSpPr bwMode="auto">
          <a:xfrm>
            <a:off x="9263063" y="2027238"/>
            <a:ext cx="2668667" cy="1479113"/>
            <a:chOff x="910640" y="3222194"/>
            <a:chExt cx="1879685" cy="1480075"/>
          </a:xfrm>
        </p:grpSpPr>
        <p:sp>
          <p:nvSpPr>
            <p:cNvPr id="38" name="TextBox 37"/>
            <p:cNvSpPr txBox="1"/>
            <p:nvPr/>
          </p:nvSpPr>
          <p:spPr>
            <a:xfrm>
              <a:off x="910640" y="3222194"/>
              <a:ext cx="1527408" cy="308175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343,5 </a:t>
              </a:r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(SANGAT BAIK)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10640" y="3531957"/>
              <a:ext cx="1879685" cy="11703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ü"/>
                <a:defRPr/>
              </a:pP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INTEGRASI 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APLIKASI SECARA 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KOMPREHENSIF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ü"/>
                <a:defRPr/>
              </a:pP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</a:rPr>
                <a:t> PELAKSANAAN KEGIATAN MAGANG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endParaRPr>
            </a:p>
          </p:txBody>
        </p:sp>
      </p:grpSp>
      <p:pic>
        <p:nvPicPr>
          <p:cNvPr id="40" name="Picture 12">
            <a:extLst>
              <a:ext uri="{FF2B5EF4-FFF2-40B4-BE49-F238E27FC236}">
                <a16:creationId xmlns:a16="http://schemas.microsoft.com/office/drawing/2014/main" xmlns="" id="{93643F16-B94D-4C16-8867-5667D2984F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684970" y="6344806"/>
            <a:ext cx="1590034" cy="34980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1862" y="5950719"/>
            <a:ext cx="688437" cy="78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67" y="0"/>
            <a:ext cx="469749" cy="6857999"/>
          </a:xfrm>
          <a:prstGeom prst="rect">
            <a:avLst/>
          </a:prstGeom>
        </p:spPr>
      </p:pic>
      <p:pic>
        <p:nvPicPr>
          <p:cNvPr id="43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255" y="6172809"/>
            <a:ext cx="1133009" cy="66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5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1856" y="1468192"/>
            <a:ext cx="4463327" cy="5105831"/>
          </a:xfrm>
          <a:custGeom>
            <a:avLst/>
            <a:gdLst/>
            <a:ahLst/>
            <a:cxnLst/>
            <a:rect l="l" t="t" r="r" b="b"/>
            <a:pathLst>
              <a:path w="7376308" h="9460058">
                <a:moveTo>
                  <a:pt x="0" y="0"/>
                </a:moveTo>
                <a:lnTo>
                  <a:pt x="7376308" y="0"/>
                </a:lnTo>
                <a:lnTo>
                  <a:pt x="7376308" y="9460058"/>
                </a:lnTo>
                <a:lnTo>
                  <a:pt x="0" y="9460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176" r="-4019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23144" y="6006398"/>
            <a:ext cx="2537714" cy="1388821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588051" y="-1371600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1383" y="5749466"/>
            <a:ext cx="3211377" cy="110853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168822" y="1776738"/>
            <a:ext cx="6125949" cy="4962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4270"/>
              </a:lnSpc>
              <a:buFont typeface="Arial" panose="020B0604020202020204" pitchFamily="34" charset="0"/>
              <a:buChar char="•"/>
            </a:pPr>
            <a:r>
              <a:rPr lang="en-US" sz="2400" spc="151" dirty="0" err="1" smtClean="0">
                <a:solidFill>
                  <a:srgbClr val="040506"/>
                </a:solidFill>
                <a:latin typeface="Arial" panose="020B0604020202020204" pitchFamily="34" charset="0"/>
                <a:ea typeface="Codec Pro ExtraBold"/>
                <a:cs typeface="Arial" panose="020B0604020202020204" pitchFamily="34" charset="0"/>
                <a:sym typeface="Codec Pro ExtraBold"/>
              </a:rPr>
              <a:t>Jumlah</a:t>
            </a:r>
            <a:r>
              <a:rPr lang="en-US" sz="2400" spc="151" dirty="0" smtClean="0">
                <a:solidFill>
                  <a:srgbClr val="040506"/>
                </a:solidFill>
                <a:latin typeface="Arial" panose="020B0604020202020204" pitchFamily="34" charset="0"/>
                <a:ea typeface="Codec Pro ExtraBold"/>
                <a:cs typeface="Arial" panose="020B0604020202020204" pitchFamily="34" charset="0"/>
                <a:sym typeface="Codec Pro ExtraBold"/>
              </a:rPr>
              <a:t> </a:t>
            </a:r>
            <a:r>
              <a:rPr lang="en-US" sz="2400" spc="151" dirty="0">
                <a:solidFill>
                  <a:srgbClr val="040506"/>
                </a:solidFill>
                <a:latin typeface="Arial" panose="020B0604020202020204" pitchFamily="34" charset="0"/>
                <a:ea typeface="Codec Pro ExtraBold"/>
                <a:cs typeface="Arial" panose="020B0604020202020204" pitchFamily="34" charset="0"/>
                <a:sym typeface="Codec Pro ExtraBold"/>
              </a:rPr>
              <a:t>ASN yang </a:t>
            </a:r>
            <a:r>
              <a:rPr lang="en-US" sz="2400" spc="151" dirty="0" err="1">
                <a:solidFill>
                  <a:srgbClr val="040506"/>
                </a:solidFill>
                <a:latin typeface="Arial" panose="020B0604020202020204" pitchFamily="34" charset="0"/>
                <a:ea typeface="Codec Pro ExtraBold"/>
                <a:cs typeface="Arial" panose="020B0604020202020204" pitchFamily="34" charset="0"/>
                <a:sym typeface="Codec Pro ExtraBold"/>
              </a:rPr>
              <a:t>diasesmen</a:t>
            </a:r>
            <a:r>
              <a:rPr lang="en-US" sz="2400" spc="151" dirty="0">
                <a:solidFill>
                  <a:srgbClr val="040506"/>
                </a:solidFill>
                <a:latin typeface="Arial" panose="020B0604020202020204" pitchFamily="34" charset="0"/>
                <a:ea typeface="Codec Pro ExtraBold"/>
                <a:cs typeface="Arial" panose="020B0604020202020204" pitchFamily="34" charset="0"/>
                <a:sym typeface="Codec Pro ExtraBold"/>
              </a:rPr>
              <a:t> </a:t>
            </a:r>
            <a:r>
              <a:rPr lang="en-US" sz="2400" spc="151" dirty="0" smtClean="0">
                <a:solidFill>
                  <a:srgbClr val="040506"/>
                </a:solidFill>
                <a:latin typeface="Arial" panose="020B0604020202020204" pitchFamily="34" charset="0"/>
                <a:ea typeface="Codec Pro ExtraBold"/>
                <a:cs typeface="Arial" panose="020B0604020202020204" pitchFamily="34" charset="0"/>
                <a:sym typeface="Codec Pro ExtraBold"/>
              </a:rPr>
              <a:t>minimal 85%</a:t>
            </a:r>
          </a:p>
          <a:p>
            <a:pPr marL="342900" indent="-342900">
              <a:lnSpc>
                <a:spcPts val="4270"/>
              </a:lnSpc>
              <a:buFont typeface="Arial" panose="020B0604020202020204" pitchFamily="34" charset="0"/>
              <a:buChar char="•"/>
            </a:pPr>
            <a:r>
              <a:rPr lang="en-US" sz="2400" spc="151" dirty="0" err="1" smtClean="0">
                <a:solidFill>
                  <a:srgbClr val="040506"/>
                </a:solidFill>
                <a:latin typeface="Arial" panose="020B0604020202020204" pitchFamily="34" charset="0"/>
                <a:ea typeface="Codec Pro ExtraBold"/>
                <a:cs typeface="Arial" panose="020B0604020202020204" pitchFamily="34" charset="0"/>
                <a:sym typeface="Codec Pro ExtraBold"/>
              </a:rPr>
              <a:t>Pemanfaatan</a:t>
            </a:r>
            <a:r>
              <a:rPr lang="en-US" sz="2400" spc="151" dirty="0" smtClean="0">
                <a:solidFill>
                  <a:srgbClr val="040506"/>
                </a:solidFill>
                <a:latin typeface="Arial" panose="020B0604020202020204" pitchFamily="34" charset="0"/>
                <a:ea typeface="Codec Pro ExtraBold"/>
                <a:cs typeface="Arial" panose="020B0604020202020204" pitchFamily="34" charset="0"/>
                <a:sym typeface="Codec Pro ExtraBold"/>
              </a:rPr>
              <a:t> </a:t>
            </a:r>
            <a:r>
              <a:rPr lang="en-US" sz="2400" spc="151" dirty="0" err="1" smtClean="0">
                <a:solidFill>
                  <a:srgbClr val="040506"/>
                </a:solidFill>
                <a:latin typeface="Arial" panose="020B0604020202020204" pitchFamily="34" charset="0"/>
                <a:ea typeface="Codec Pro ExtraBold"/>
                <a:cs typeface="Arial" panose="020B0604020202020204" pitchFamily="34" charset="0"/>
                <a:sym typeface="Codec Pro ExtraBold"/>
              </a:rPr>
              <a:t>sistem</a:t>
            </a:r>
            <a:r>
              <a:rPr lang="en-US" sz="2400" spc="151" dirty="0" smtClean="0">
                <a:solidFill>
                  <a:srgbClr val="040506"/>
                </a:solidFill>
                <a:latin typeface="Arial" panose="020B0604020202020204" pitchFamily="34" charset="0"/>
                <a:ea typeface="Codec Pro ExtraBold"/>
                <a:cs typeface="Arial" panose="020B0604020202020204" pitchFamily="34" charset="0"/>
                <a:sym typeface="Codec Pro ExtraBold"/>
              </a:rPr>
              <a:t> online </a:t>
            </a:r>
            <a:r>
              <a:rPr lang="en-US" sz="2400" spc="151" dirty="0" err="1" smtClean="0">
                <a:solidFill>
                  <a:srgbClr val="040506"/>
                </a:solidFill>
                <a:latin typeface="Arial" panose="020B0604020202020204" pitchFamily="34" charset="0"/>
                <a:ea typeface="Codec Pro ExtraBold"/>
                <a:cs typeface="Arial" panose="020B0604020202020204" pitchFamily="34" charset="0"/>
                <a:sym typeface="Codec Pro ExtraBold"/>
              </a:rPr>
              <a:t>untuk</a:t>
            </a:r>
            <a:r>
              <a:rPr lang="en-US" sz="2400" spc="151" dirty="0" smtClean="0">
                <a:solidFill>
                  <a:srgbClr val="040506"/>
                </a:solidFill>
                <a:latin typeface="Arial" panose="020B0604020202020204" pitchFamily="34" charset="0"/>
                <a:ea typeface="Codec Pro ExtraBold"/>
                <a:cs typeface="Arial" panose="020B0604020202020204" pitchFamily="34" charset="0"/>
                <a:sym typeface="Codec Pro ExtraBold"/>
              </a:rPr>
              <a:t> </a:t>
            </a:r>
            <a:r>
              <a:rPr lang="en-US" sz="2400" spc="151" dirty="0" err="1" smtClean="0">
                <a:solidFill>
                  <a:srgbClr val="040506"/>
                </a:solidFill>
                <a:latin typeface="Arial" panose="020B0604020202020204" pitchFamily="34" charset="0"/>
                <a:ea typeface="Codec Pro ExtraBold"/>
                <a:cs typeface="Arial" panose="020B0604020202020204" pitchFamily="34" charset="0"/>
                <a:sym typeface="Codec Pro ExtraBold"/>
              </a:rPr>
              <a:t>pelaksanaan</a:t>
            </a:r>
            <a:r>
              <a:rPr lang="en-US" sz="2400" spc="151" dirty="0" smtClean="0">
                <a:solidFill>
                  <a:srgbClr val="040506"/>
                </a:solidFill>
                <a:latin typeface="Arial" panose="020B0604020202020204" pitchFamily="34" charset="0"/>
                <a:ea typeface="Codec Pro ExtraBold"/>
                <a:cs typeface="Arial" panose="020B0604020202020204" pitchFamily="34" charset="0"/>
                <a:sym typeface="Codec Pro ExtraBold"/>
              </a:rPr>
              <a:t> </a:t>
            </a:r>
            <a:r>
              <a:rPr lang="en-US" sz="2400" spc="151" dirty="0" err="1" smtClean="0">
                <a:solidFill>
                  <a:srgbClr val="040506"/>
                </a:solidFill>
                <a:latin typeface="Arial" panose="020B0604020202020204" pitchFamily="34" charset="0"/>
                <a:ea typeface="Codec Pro ExtraBold"/>
                <a:cs typeface="Arial" panose="020B0604020202020204" pitchFamily="34" charset="0"/>
                <a:sym typeface="Codec Pro ExtraBold"/>
              </a:rPr>
              <a:t>asessmen</a:t>
            </a:r>
            <a:r>
              <a:rPr lang="en-US" sz="2400" spc="151" dirty="0" smtClean="0">
                <a:solidFill>
                  <a:srgbClr val="040506"/>
                </a:solidFill>
                <a:latin typeface="Arial" panose="020B0604020202020204" pitchFamily="34" charset="0"/>
                <a:ea typeface="Codec Pro ExtraBold"/>
                <a:cs typeface="Arial" panose="020B0604020202020204" pitchFamily="34" charset="0"/>
                <a:sym typeface="Codec Pro ExtraBold"/>
              </a:rPr>
              <a:t> </a:t>
            </a:r>
            <a:r>
              <a:rPr lang="en-US" sz="2400" spc="151" dirty="0" err="1" smtClean="0">
                <a:solidFill>
                  <a:srgbClr val="040506"/>
                </a:solidFill>
                <a:latin typeface="Arial" panose="020B0604020202020204" pitchFamily="34" charset="0"/>
                <a:ea typeface="Codec Pro ExtraBold"/>
                <a:cs typeface="Arial" panose="020B0604020202020204" pitchFamily="34" charset="0"/>
                <a:sym typeface="Codec Pro ExtraBold"/>
              </a:rPr>
              <a:t>secara</a:t>
            </a:r>
            <a:r>
              <a:rPr lang="en-US" sz="2400" spc="151" dirty="0" smtClean="0">
                <a:solidFill>
                  <a:srgbClr val="040506"/>
                </a:solidFill>
                <a:latin typeface="Arial" panose="020B0604020202020204" pitchFamily="34" charset="0"/>
                <a:ea typeface="Codec Pro ExtraBold"/>
                <a:cs typeface="Arial" panose="020B0604020202020204" pitchFamily="34" charset="0"/>
                <a:sym typeface="Codec Pro ExtraBold"/>
              </a:rPr>
              <a:t> </a:t>
            </a:r>
            <a:r>
              <a:rPr lang="en-US" sz="2400" spc="151" dirty="0" err="1" smtClean="0">
                <a:solidFill>
                  <a:srgbClr val="040506"/>
                </a:solidFill>
                <a:latin typeface="Arial" panose="020B0604020202020204" pitchFamily="34" charset="0"/>
                <a:ea typeface="Codec Pro ExtraBold"/>
                <a:cs typeface="Arial" panose="020B0604020202020204" pitchFamily="34" charset="0"/>
                <a:sym typeface="Codec Pro ExtraBold"/>
              </a:rPr>
              <a:t>berkelanjutan</a:t>
            </a:r>
            <a:endParaRPr lang="en-US" sz="2400" spc="151" dirty="0" smtClean="0">
              <a:solidFill>
                <a:srgbClr val="040506"/>
              </a:solidFill>
              <a:latin typeface="Arial" panose="020B0604020202020204" pitchFamily="34" charset="0"/>
              <a:ea typeface="Codec Pro ExtraBold"/>
              <a:cs typeface="Arial" panose="020B0604020202020204" pitchFamily="34" charset="0"/>
              <a:sym typeface="Codec Pro ExtraBold"/>
            </a:endParaRPr>
          </a:p>
          <a:p>
            <a:pPr marL="342900" indent="-342900">
              <a:lnSpc>
                <a:spcPts val="4270"/>
              </a:lnSpc>
              <a:buFont typeface="Arial" panose="020B0604020202020204" pitchFamily="34" charset="0"/>
              <a:buChar char="•"/>
            </a:pPr>
            <a:r>
              <a:rPr lang="en-US" altLang="ko-K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Pengisian</a:t>
            </a:r>
            <a:r>
              <a:rPr lang="en-US" altLang="ko-K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JPT  </a:t>
            </a:r>
            <a:r>
              <a:rPr lang="en-US" altLang="ko-K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berdasarkan</a:t>
            </a:r>
            <a:r>
              <a:rPr lang="en-US" altLang="ko-K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penerapan</a:t>
            </a:r>
            <a:r>
              <a:rPr lang="en-US" altLang="ko-K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Manajemen</a:t>
            </a:r>
            <a:r>
              <a:rPr lang="en-US" altLang="ko-K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Talenta</a:t>
            </a:r>
            <a:r>
              <a:rPr lang="en-US" altLang="ko-K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berbasis</a:t>
            </a:r>
            <a:r>
              <a:rPr lang="en-US" altLang="ko-K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Sistem</a:t>
            </a:r>
            <a:r>
              <a:rPr lang="en-US" altLang="ko-K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Merit</a:t>
            </a:r>
          </a:p>
          <a:p>
            <a:pPr marL="342900" indent="-342900">
              <a:lnSpc>
                <a:spcPts val="4270"/>
              </a:lnSpc>
              <a:buFont typeface="Arial" panose="020B0604020202020204" pitchFamily="34" charset="0"/>
              <a:buChar char="•"/>
            </a:pPr>
            <a:r>
              <a:rPr lang="en-US" sz="2400" spc="151" dirty="0" err="1" smtClean="0">
                <a:solidFill>
                  <a:srgbClr val="040506"/>
                </a:solidFill>
                <a:latin typeface="Arial" panose="020B0604020202020204" pitchFamily="34" charset="0"/>
                <a:ea typeface="Codec Pro ExtraBold"/>
                <a:cs typeface="Arial" panose="020B0604020202020204" pitchFamily="34" charset="0"/>
                <a:sym typeface="Codec Pro ExtraBold"/>
              </a:rPr>
              <a:t>Pemanfaatan</a:t>
            </a:r>
            <a:r>
              <a:rPr lang="en-US" sz="2400" spc="151" dirty="0" smtClean="0">
                <a:solidFill>
                  <a:srgbClr val="040506"/>
                </a:solidFill>
                <a:latin typeface="Arial" panose="020B0604020202020204" pitchFamily="34" charset="0"/>
                <a:ea typeface="Codec Pro ExtraBold"/>
                <a:cs typeface="Arial" panose="020B0604020202020204" pitchFamily="34" charset="0"/>
                <a:sym typeface="Codec Pro ExtraBold"/>
              </a:rPr>
              <a:t> Nine Box </a:t>
            </a:r>
            <a:r>
              <a:rPr lang="en-US" sz="2400" spc="151" dirty="0" err="1" smtClean="0">
                <a:solidFill>
                  <a:srgbClr val="040506"/>
                </a:solidFill>
                <a:latin typeface="Arial" panose="020B0604020202020204" pitchFamily="34" charset="0"/>
                <a:ea typeface="Codec Pro ExtraBold"/>
                <a:cs typeface="Arial" panose="020B0604020202020204" pitchFamily="34" charset="0"/>
                <a:sym typeface="Codec Pro ExtraBold"/>
              </a:rPr>
              <a:t>dalam</a:t>
            </a:r>
            <a:r>
              <a:rPr lang="en-US" sz="2400" spc="151" dirty="0" smtClean="0">
                <a:solidFill>
                  <a:srgbClr val="040506"/>
                </a:solidFill>
                <a:latin typeface="Arial" panose="020B0604020202020204" pitchFamily="34" charset="0"/>
                <a:ea typeface="Codec Pro ExtraBold"/>
                <a:cs typeface="Arial" panose="020B0604020202020204" pitchFamily="34" charset="0"/>
                <a:sym typeface="Codec Pro ExtraBold"/>
              </a:rPr>
              <a:t> </a:t>
            </a:r>
            <a:r>
              <a:rPr lang="en-US" sz="2400" spc="151" dirty="0" err="1" smtClean="0">
                <a:solidFill>
                  <a:srgbClr val="040506"/>
                </a:solidFill>
                <a:latin typeface="Arial" panose="020B0604020202020204" pitchFamily="34" charset="0"/>
                <a:ea typeface="Codec Pro ExtraBold"/>
                <a:cs typeface="Arial" panose="020B0604020202020204" pitchFamily="34" charset="0"/>
                <a:sym typeface="Codec Pro ExtraBold"/>
              </a:rPr>
              <a:t>manajemen</a:t>
            </a:r>
            <a:r>
              <a:rPr lang="en-US" sz="2400" spc="151" dirty="0" smtClean="0">
                <a:solidFill>
                  <a:srgbClr val="040506"/>
                </a:solidFill>
                <a:latin typeface="Arial" panose="020B0604020202020204" pitchFamily="34" charset="0"/>
                <a:ea typeface="Codec Pro ExtraBold"/>
                <a:cs typeface="Arial" panose="020B0604020202020204" pitchFamily="34" charset="0"/>
                <a:sym typeface="Codec Pro ExtraBold"/>
              </a:rPr>
              <a:t> ASN</a:t>
            </a:r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6308061" y="646995"/>
            <a:ext cx="3847470" cy="7242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 smtClean="0">
                <a:solidFill>
                  <a:schemeClr val="tx1"/>
                </a:solidFill>
              </a:rPr>
              <a:t>TARGET 2025</a:t>
            </a:r>
            <a:endParaRPr lang="en-US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163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5899" y="-685800"/>
            <a:ext cx="4332678" cy="3249509"/>
          </a:xfrm>
          <a:custGeom>
            <a:avLst/>
            <a:gdLst/>
            <a:ahLst/>
            <a:cxnLst/>
            <a:rect l="l" t="t" r="r" b="b"/>
            <a:pathLst>
              <a:path w="6499017" h="4874263">
                <a:moveTo>
                  <a:pt x="0" y="0"/>
                </a:moveTo>
                <a:lnTo>
                  <a:pt x="6499017" y="0"/>
                </a:lnTo>
                <a:lnTo>
                  <a:pt x="6499017" y="4874263"/>
                </a:lnTo>
                <a:lnTo>
                  <a:pt x="0" y="4874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6000" y="1997521"/>
            <a:ext cx="5089704" cy="2862959"/>
          </a:xfrm>
          <a:custGeom>
            <a:avLst/>
            <a:gdLst/>
            <a:ahLst/>
            <a:cxnLst/>
            <a:rect l="l" t="t" r="r" b="b"/>
            <a:pathLst>
              <a:path w="7634556" h="4294438">
                <a:moveTo>
                  <a:pt x="0" y="0"/>
                </a:moveTo>
                <a:lnTo>
                  <a:pt x="7634556" y="0"/>
                </a:lnTo>
                <a:lnTo>
                  <a:pt x="7634556" y="4294438"/>
                </a:lnTo>
                <a:lnTo>
                  <a:pt x="0" y="429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488547" y="-1953196"/>
            <a:ext cx="8849689" cy="6537707"/>
          </a:xfrm>
          <a:custGeom>
            <a:avLst/>
            <a:gdLst/>
            <a:ahLst/>
            <a:cxnLst/>
            <a:rect l="l" t="t" r="r" b="b"/>
            <a:pathLst>
              <a:path w="13274533" h="9806561">
                <a:moveTo>
                  <a:pt x="0" y="0"/>
                </a:moveTo>
                <a:lnTo>
                  <a:pt x="13274533" y="0"/>
                </a:lnTo>
                <a:lnTo>
                  <a:pt x="13274533" y="9806562"/>
                </a:lnTo>
                <a:lnTo>
                  <a:pt x="0" y="98065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85800" y="1934193"/>
            <a:ext cx="4500995" cy="2989615"/>
          </a:xfrm>
          <a:custGeom>
            <a:avLst/>
            <a:gdLst/>
            <a:ahLst/>
            <a:cxnLst/>
            <a:rect l="l" t="t" r="r" b="b"/>
            <a:pathLst>
              <a:path w="6751492" h="4484423">
                <a:moveTo>
                  <a:pt x="0" y="0"/>
                </a:moveTo>
                <a:lnTo>
                  <a:pt x="6751492" y="0"/>
                </a:lnTo>
                <a:lnTo>
                  <a:pt x="6751492" y="4484422"/>
                </a:lnTo>
                <a:lnTo>
                  <a:pt x="0" y="448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324945" y="4860479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134600" y="3488879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85800" y="313361"/>
            <a:ext cx="11043600" cy="621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04"/>
              </a:lnSpc>
              <a:spcBef>
                <a:spcPct val="0"/>
              </a:spcBef>
            </a:pPr>
            <a:r>
              <a:rPr lang="en-US" sz="3844" b="1" spc="377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Kondisi saat ini: PENATAAN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36400" y="5089143"/>
            <a:ext cx="4599797" cy="1701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7"/>
              </a:lnSpc>
              <a:spcBef>
                <a:spcPct val="0"/>
              </a:spcBef>
            </a:pPr>
            <a:r>
              <a:rPr lang="en-US" sz="1940" spc="190">
                <a:solidFill>
                  <a:srgbClr val="231F20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Pelaksanaan Asesmen mandiri (tidak dengan pihak ketiga) oleh</a:t>
            </a:r>
          </a:p>
          <a:p>
            <a:pPr algn="ctr">
              <a:lnSpc>
                <a:spcPts val="2677"/>
              </a:lnSpc>
              <a:spcBef>
                <a:spcPct val="0"/>
              </a:spcBef>
            </a:pPr>
            <a:r>
              <a:rPr lang="en-US" sz="1940" spc="190">
                <a:solidFill>
                  <a:srgbClr val="231F20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UPT Pusat Asesmen Kompetensi (dibentuk tahun 2023)</a:t>
            </a:r>
          </a:p>
          <a:p>
            <a:pPr algn="ctr">
              <a:lnSpc>
                <a:spcPts val="2677"/>
              </a:lnSpc>
              <a:spcBef>
                <a:spcPct val="0"/>
              </a:spcBef>
            </a:pPr>
            <a:r>
              <a:rPr lang="en-US" sz="1940" spc="190">
                <a:solidFill>
                  <a:srgbClr val="231F20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pusatasesmen.sumutprov.go.id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096000" y="5089143"/>
            <a:ext cx="4599797" cy="1355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7"/>
              </a:lnSpc>
            </a:pPr>
            <a:r>
              <a:rPr lang="en-US" sz="1940" spc="190" dirty="0" err="1">
                <a:solidFill>
                  <a:srgbClr val="231F20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Pemetaan</a:t>
            </a:r>
            <a:r>
              <a:rPr lang="en-US" sz="1940" spc="190" dirty="0">
                <a:solidFill>
                  <a:srgbClr val="231F20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 ASN pada </a:t>
            </a:r>
            <a:r>
              <a:rPr lang="en-US" sz="1940" spc="190" dirty="0" err="1">
                <a:solidFill>
                  <a:srgbClr val="231F20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Sistem</a:t>
            </a:r>
            <a:r>
              <a:rPr lang="en-US" sz="1940" spc="190" dirty="0">
                <a:solidFill>
                  <a:srgbClr val="231F20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 </a:t>
            </a:r>
            <a:r>
              <a:rPr lang="en-US" sz="1940" spc="190" dirty="0" err="1">
                <a:solidFill>
                  <a:srgbClr val="231F20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Manajemen</a:t>
            </a:r>
            <a:r>
              <a:rPr lang="en-US" sz="1940" spc="190" dirty="0">
                <a:solidFill>
                  <a:srgbClr val="231F20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 </a:t>
            </a:r>
            <a:r>
              <a:rPr lang="en-US" sz="1940" spc="190" dirty="0" err="1">
                <a:solidFill>
                  <a:srgbClr val="231F20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Talenta</a:t>
            </a:r>
            <a:r>
              <a:rPr lang="en-US" sz="1940" spc="190" dirty="0">
                <a:solidFill>
                  <a:srgbClr val="231F20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 </a:t>
            </a:r>
          </a:p>
          <a:p>
            <a:pPr algn="ctr">
              <a:lnSpc>
                <a:spcPts val="2677"/>
              </a:lnSpc>
            </a:pPr>
            <a:r>
              <a:rPr lang="en-US" sz="1940" spc="190" dirty="0">
                <a:solidFill>
                  <a:srgbClr val="231F20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(Nine Box Talent) </a:t>
            </a:r>
          </a:p>
          <a:p>
            <a:pPr algn="ctr">
              <a:lnSpc>
                <a:spcPts val="2677"/>
              </a:lnSpc>
              <a:spcBef>
                <a:spcPct val="0"/>
              </a:spcBef>
            </a:pPr>
            <a:r>
              <a:rPr lang="en-US" sz="1940" spc="190" dirty="0">
                <a:solidFill>
                  <a:srgbClr val="231F20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talenta.sumutprov.go.id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970E7C05-9997-461D-A9ED-31D4EE11B1E1}"/>
              </a:ext>
            </a:extLst>
          </p:cNvPr>
          <p:cNvSpPr txBox="1">
            <a:spLocks/>
          </p:cNvSpPr>
          <p:nvPr/>
        </p:nvSpPr>
        <p:spPr bwMode="gray">
          <a:xfrm>
            <a:off x="1467955" y="462700"/>
            <a:ext cx="9535912" cy="1130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ＭＳ Ｐゴシック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ea typeface="Times New Roman" panose="02020603050405020304" pitchFamily="18" charset="0"/>
              </a:rPr>
              <a:t>Peran</a:t>
            </a:r>
            <a:r>
              <a:rPr lang="en-US" sz="2800" dirty="0"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</a:rPr>
              <a:t>Pemerintah</a:t>
            </a:r>
            <a:r>
              <a:rPr lang="en-US" sz="2800" dirty="0"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</a:rPr>
              <a:t>Provinsi</a:t>
            </a:r>
            <a:r>
              <a:rPr lang="en-US" sz="2800" dirty="0">
                <a:ea typeface="Times New Roman" panose="02020603050405020304" pitchFamily="18" charset="0"/>
              </a:rPr>
              <a:t> Sumatera Utara </a:t>
            </a:r>
            <a:r>
              <a:rPr lang="en-US" sz="2800" dirty="0" err="1">
                <a:ea typeface="Times New Roman" panose="02020603050405020304" pitchFamily="18" charset="0"/>
              </a:rPr>
              <a:t>dalam</a:t>
            </a:r>
            <a:r>
              <a:rPr lang="en-US" sz="2800" dirty="0"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</a:rPr>
              <a:t>Pengembangan</a:t>
            </a:r>
            <a:r>
              <a:rPr lang="en-US" sz="2800" dirty="0"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</a:rPr>
              <a:t>Karir</a:t>
            </a:r>
            <a:r>
              <a:rPr lang="en-US" sz="2800" dirty="0">
                <a:ea typeface="Times New Roman" panose="02020603050405020304" pitchFamily="18" charset="0"/>
              </a:rPr>
              <a:t> ASN </a:t>
            </a:r>
            <a:r>
              <a:rPr lang="en-US" sz="2800" dirty="0" err="1">
                <a:ea typeface="Times New Roman" panose="02020603050405020304" pitchFamily="18" charset="0"/>
              </a:rPr>
              <a:t>Melalui</a:t>
            </a:r>
            <a:r>
              <a:rPr lang="en-US" sz="2800" dirty="0"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</a:rPr>
              <a:t>Penerapan</a:t>
            </a:r>
            <a:r>
              <a:rPr lang="en-US" sz="2800" dirty="0"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</a:rPr>
              <a:t>Manajemen</a:t>
            </a:r>
            <a:r>
              <a:rPr lang="en-US" sz="2800" dirty="0"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Times New Roman" panose="02020603050405020304" pitchFamily="18" charset="0"/>
              </a:rPr>
              <a:t>Talenta</a:t>
            </a:r>
            <a:r>
              <a:rPr lang="en-US" sz="2800" dirty="0" smtClean="0">
                <a:ea typeface="Times New Roman" panose="02020603050405020304" pitchFamily="18" charset="0"/>
              </a:rPr>
              <a:t>  </a:t>
            </a:r>
            <a:endParaRPr lang="en-US" dirty="0">
              <a:ea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FB44703-AC53-4637-9607-5E3933C61B6E}"/>
              </a:ext>
            </a:extLst>
          </p:cNvPr>
          <p:cNvSpPr/>
          <p:nvPr/>
        </p:nvSpPr>
        <p:spPr>
          <a:xfrm>
            <a:off x="7824192" y="2852936"/>
            <a:ext cx="2232248" cy="3096343"/>
          </a:xfrm>
          <a:prstGeom prst="rect">
            <a:avLst/>
          </a:prstGeom>
          <a:solidFill>
            <a:srgbClr val="95A5A6">
              <a:alpha val="1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82880" tIns="274320" rIns="182880" bIns="182880" numCol="1" spcCol="1270" anchor="t" anchorCtr="0">
            <a:noAutofit/>
          </a:bodyPr>
          <a:lstStyle/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kern="0" dirty="0" err="1">
                <a:latin typeface="+mj-lt"/>
              </a:rPr>
              <a:t>Melaksanakan</a:t>
            </a:r>
            <a:r>
              <a:rPr lang="en-US" sz="1400" kern="0" dirty="0">
                <a:latin typeface="+mj-lt"/>
              </a:rPr>
              <a:t> </a:t>
            </a:r>
            <a:r>
              <a:rPr lang="en-US" sz="1400" kern="0" dirty="0" err="1">
                <a:latin typeface="+mj-lt"/>
              </a:rPr>
              <a:t>lokakarya</a:t>
            </a:r>
            <a:endParaRPr lang="en-US" sz="1400" kern="0" dirty="0">
              <a:latin typeface="+mj-lt"/>
            </a:endParaRP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kern="0" dirty="0" err="1">
                <a:latin typeface="+mj-lt"/>
              </a:rPr>
              <a:t>Melaksanakan</a:t>
            </a:r>
            <a:r>
              <a:rPr lang="en-US" sz="1400" kern="0" dirty="0">
                <a:latin typeface="+mj-lt"/>
              </a:rPr>
              <a:t> </a:t>
            </a:r>
            <a:r>
              <a:rPr lang="en-US" sz="1400" kern="0" dirty="0" err="1">
                <a:latin typeface="+mj-lt"/>
              </a:rPr>
              <a:t>konseling</a:t>
            </a:r>
            <a:r>
              <a:rPr lang="en-US" sz="1400" kern="0" dirty="0">
                <a:latin typeface="+mj-lt"/>
              </a:rPr>
              <a:t> </a:t>
            </a:r>
            <a:r>
              <a:rPr lang="en-US" sz="1400" kern="0" dirty="0" err="1">
                <a:latin typeface="+mj-lt"/>
              </a:rPr>
              <a:t>karir</a:t>
            </a:r>
            <a:endParaRPr lang="en-US" sz="1400" kern="0" dirty="0">
              <a:latin typeface="+mj-lt"/>
            </a:endParaRP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kern="0" dirty="0" err="1">
                <a:latin typeface="+mj-lt"/>
              </a:rPr>
              <a:t>Pelatihan</a:t>
            </a:r>
            <a:r>
              <a:rPr lang="en-US" sz="1400" kern="0" dirty="0">
                <a:latin typeface="+mj-lt"/>
              </a:rPr>
              <a:t> </a:t>
            </a:r>
            <a:r>
              <a:rPr lang="en-US" sz="1400" kern="0" dirty="0" err="1">
                <a:latin typeface="+mj-lt"/>
              </a:rPr>
              <a:t>manajemen</a:t>
            </a:r>
            <a:r>
              <a:rPr lang="en-US" sz="1400" kern="0" dirty="0">
                <a:latin typeface="+mj-lt"/>
              </a:rPr>
              <a:t> </a:t>
            </a:r>
            <a:r>
              <a:rPr lang="en-US" sz="1400" kern="0" dirty="0" err="1">
                <a:latin typeface="+mj-lt"/>
              </a:rPr>
              <a:t>karir</a:t>
            </a:r>
            <a:endParaRPr lang="en-US" sz="1400" kern="0" dirty="0">
              <a:latin typeface="+mj-lt"/>
            </a:endParaRP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kern="0" dirty="0" err="1">
                <a:latin typeface="+mj-lt"/>
              </a:rPr>
              <a:t>Memberi</a:t>
            </a:r>
            <a:r>
              <a:rPr lang="en-US" sz="1400" kern="0" dirty="0">
                <a:latin typeface="+mj-lt"/>
              </a:rPr>
              <a:t> </a:t>
            </a:r>
            <a:r>
              <a:rPr lang="en-US" sz="1400" kern="0" dirty="0" err="1">
                <a:latin typeface="+mj-lt"/>
              </a:rPr>
              <a:t>umpan</a:t>
            </a:r>
            <a:r>
              <a:rPr lang="en-US" sz="1400" kern="0" dirty="0">
                <a:latin typeface="+mj-lt"/>
              </a:rPr>
              <a:t> </a:t>
            </a:r>
            <a:r>
              <a:rPr lang="en-US" sz="1400" kern="0" dirty="0" err="1">
                <a:latin typeface="+mj-lt"/>
              </a:rPr>
              <a:t>balik</a:t>
            </a:r>
            <a:r>
              <a:rPr lang="en-US" sz="1400" kern="0" dirty="0">
                <a:latin typeface="+mj-lt"/>
              </a:rPr>
              <a:t> yang </a:t>
            </a:r>
            <a:r>
              <a:rPr lang="en-US" sz="1400" kern="0" dirty="0" err="1">
                <a:latin typeface="+mj-lt"/>
              </a:rPr>
              <a:t>membangun</a:t>
            </a:r>
            <a:r>
              <a:rPr lang="en-US" sz="1400" kern="0" dirty="0">
                <a:latin typeface="+mj-lt"/>
              </a:rPr>
              <a:t> 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kern="0" dirty="0" err="1">
                <a:latin typeface="+mj-lt"/>
              </a:rPr>
              <a:t>Menyediakan</a:t>
            </a:r>
            <a:r>
              <a:rPr lang="en-US" sz="1400" kern="0" dirty="0">
                <a:latin typeface="+mj-lt"/>
              </a:rPr>
              <a:t> mentoring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112DE10-CBA8-4BB4-99D4-B86134C5EBE0}"/>
              </a:ext>
            </a:extLst>
          </p:cNvPr>
          <p:cNvSpPr/>
          <p:nvPr/>
        </p:nvSpPr>
        <p:spPr>
          <a:xfrm>
            <a:off x="7826349" y="2275418"/>
            <a:ext cx="2420574" cy="655613"/>
          </a:xfrm>
          <a:prstGeom prst="rect">
            <a:avLst/>
          </a:prstGeom>
          <a:solidFill>
            <a:srgbClr val="F39C12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274320" tIns="0" rIns="0" bIns="0" numCol="1" spcCol="1270" anchor="ctr" anchorCtr="0">
            <a:noAutofit/>
          </a:bodyPr>
          <a:lstStyle/>
          <a:p>
            <a:pPr defTabSz="666734">
              <a:lnSpc>
                <a:spcPct val="90000"/>
              </a:lnSpc>
              <a:spcAft>
                <a:spcPts val="200"/>
              </a:spcAft>
              <a:defRPr/>
            </a:pPr>
            <a:r>
              <a:rPr lang="en-US" sz="1500" b="1" kern="0" dirty="0">
                <a:solidFill>
                  <a:srgbClr val="FFFFFF"/>
                </a:solidFill>
                <a:latin typeface="Calibri"/>
              </a:rPr>
              <a:t>04 – </a:t>
            </a:r>
            <a:r>
              <a:rPr lang="en-US" sz="1500" b="1" kern="0" dirty="0" err="1">
                <a:solidFill>
                  <a:srgbClr val="FFFFFF"/>
                </a:solidFill>
                <a:latin typeface="Calibri"/>
              </a:rPr>
              <a:t>Inisiatif</a:t>
            </a:r>
            <a:r>
              <a:rPr lang="en-US" sz="1500" b="1" kern="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1500" b="1" kern="0" dirty="0" err="1">
                <a:solidFill>
                  <a:srgbClr val="FFFFFF"/>
                </a:solidFill>
                <a:latin typeface="Calibri"/>
              </a:rPr>
              <a:t>Pengembangan</a:t>
            </a:r>
            <a:r>
              <a:rPr lang="en-US" sz="1500" b="1" kern="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1500" b="1" kern="0" dirty="0" err="1">
                <a:solidFill>
                  <a:srgbClr val="FFFFFF"/>
                </a:solidFill>
                <a:latin typeface="Calibri"/>
              </a:rPr>
              <a:t>Karir</a:t>
            </a:r>
            <a:endParaRPr lang="id-ID" sz="1500" b="1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B37D6CC-A156-402D-8A85-2EA00D18625C}"/>
              </a:ext>
            </a:extLst>
          </p:cNvPr>
          <p:cNvSpPr/>
          <p:nvPr/>
        </p:nvSpPr>
        <p:spPr>
          <a:xfrm>
            <a:off x="6029692" y="2722987"/>
            <a:ext cx="1737360" cy="3226293"/>
          </a:xfrm>
          <a:prstGeom prst="rect">
            <a:avLst/>
          </a:prstGeom>
          <a:solidFill>
            <a:srgbClr val="95A5A6">
              <a:alpha val="1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82880" tIns="274320" rIns="182880" bIns="182880" numCol="1" spcCol="1270" anchor="t" anchorCtr="0">
            <a:noAutofit/>
          </a:bodyPr>
          <a:lstStyle/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kern="0" dirty="0" err="1">
                <a:latin typeface="+mj-lt"/>
              </a:rPr>
              <a:t>Membuat</a:t>
            </a:r>
            <a:r>
              <a:rPr lang="en-US" sz="1400" kern="0" dirty="0">
                <a:latin typeface="+mj-lt"/>
              </a:rPr>
              <a:t> </a:t>
            </a:r>
            <a:r>
              <a:rPr lang="en-US" sz="1400" kern="0" dirty="0" err="1">
                <a:latin typeface="+mj-lt"/>
              </a:rPr>
              <a:t>alat</a:t>
            </a:r>
            <a:r>
              <a:rPr lang="en-US" sz="1400" kern="0" dirty="0">
                <a:latin typeface="+mj-lt"/>
              </a:rPr>
              <a:t> </a:t>
            </a:r>
            <a:r>
              <a:rPr lang="en-US" sz="1400" kern="0" dirty="0" err="1">
                <a:latin typeface="+mj-lt"/>
              </a:rPr>
              <a:t>ukur</a:t>
            </a:r>
            <a:r>
              <a:rPr lang="en-US" sz="1400" kern="0" dirty="0">
                <a:latin typeface="+mj-lt"/>
              </a:rPr>
              <a:t> </a:t>
            </a:r>
            <a:r>
              <a:rPr lang="en-US" sz="1400" kern="0" dirty="0" err="1">
                <a:latin typeface="+mj-lt"/>
              </a:rPr>
              <a:t>identifkasi</a:t>
            </a:r>
            <a:r>
              <a:rPr lang="en-US" sz="1400" kern="0" dirty="0">
                <a:latin typeface="+mj-lt"/>
              </a:rPr>
              <a:t> </a:t>
            </a:r>
            <a:r>
              <a:rPr lang="en-US" sz="1400" kern="0" dirty="0" err="1">
                <a:latin typeface="+mj-lt"/>
              </a:rPr>
              <a:t>talenta</a:t>
            </a:r>
            <a:endParaRPr lang="en-US" sz="1400" kern="0" dirty="0">
              <a:latin typeface="+mj-lt"/>
            </a:endParaRP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kern="0" dirty="0" err="1">
                <a:latin typeface="+mj-lt"/>
              </a:rPr>
              <a:t>Membuat</a:t>
            </a:r>
            <a:r>
              <a:rPr lang="en-US" sz="1400" kern="0" dirty="0">
                <a:latin typeface="+mj-lt"/>
              </a:rPr>
              <a:t> program </a:t>
            </a:r>
            <a:r>
              <a:rPr lang="en-US" sz="1400" kern="0" dirty="0" err="1">
                <a:latin typeface="+mj-lt"/>
              </a:rPr>
              <a:t>suksesi</a:t>
            </a:r>
            <a:endParaRPr lang="en-US" sz="1400" kern="0" dirty="0">
              <a:latin typeface="+mj-lt"/>
            </a:endParaRP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kern="0" dirty="0" err="1">
                <a:latin typeface="+mj-lt"/>
              </a:rPr>
              <a:t>Menggunakan</a:t>
            </a:r>
            <a:r>
              <a:rPr lang="en-US" sz="1400" kern="0" dirty="0">
                <a:latin typeface="+mj-lt"/>
              </a:rPr>
              <a:t> </a:t>
            </a:r>
            <a:r>
              <a:rPr lang="en-US" sz="1400" i="1" kern="0" dirty="0">
                <a:latin typeface="+mj-lt"/>
              </a:rPr>
              <a:t>assessment </a:t>
            </a:r>
            <a:r>
              <a:rPr lang="en-US" sz="1400" i="1" kern="0" dirty="0" err="1">
                <a:latin typeface="+mj-lt"/>
              </a:rPr>
              <a:t>centre</a:t>
            </a:r>
            <a:r>
              <a:rPr lang="en-US" sz="1400" i="1" kern="0" dirty="0">
                <a:latin typeface="+mj-lt"/>
              </a:rPr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6EBDC0F-DA6C-4EB5-8607-34BD170C3676}"/>
              </a:ext>
            </a:extLst>
          </p:cNvPr>
          <p:cNvSpPr/>
          <p:nvPr/>
        </p:nvSpPr>
        <p:spPr>
          <a:xfrm>
            <a:off x="6029862" y="2140089"/>
            <a:ext cx="2002536" cy="655613"/>
          </a:xfrm>
          <a:prstGeom prst="rect">
            <a:avLst/>
          </a:prstGeom>
          <a:solidFill>
            <a:srgbClr val="9BBB59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274320" tIns="0" rIns="0" bIns="0" numCol="1" spcCol="1270" anchor="ctr" anchorCtr="0">
            <a:noAutofit/>
          </a:bodyPr>
          <a:lstStyle/>
          <a:p>
            <a:pPr defTabSz="666734">
              <a:lnSpc>
                <a:spcPct val="90000"/>
              </a:lnSpc>
              <a:spcAft>
                <a:spcPts val="200"/>
              </a:spcAft>
              <a:defRPr/>
            </a:pPr>
            <a:r>
              <a:rPr lang="en-US" sz="1500" b="1" kern="0" dirty="0">
                <a:solidFill>
                  <a:srgbClr val="FFFFFF"/>
                </a:solidFill>
                <a:latin typeface="Calibri"/>
              </a:rPr>
              <a:t>03 – </a:t>
            </a:r>
            <a:r>
              <a:rPr lang="en-US" sz="1500" b="1" kern="0" dirty="0" err="1">
                <a:solidFill>
                  <a:srgbClr val="FFFFFF"/>
                </a:solidFill>
                <a:latin typeface="Calibri"/>
              </a:rPr>
              <a:t>Mengukur</a:t>
            </a:r>
            <a:r>
              <a:rPr lang="en-US" sz="1500" b="1" kern="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1500" b="1" kern="0" dirty="0" err="1">
                <a:solidFill>
                  <a:srgbClr val="FFFFFF"/>
                </a:solidFill>
                <a:latin typeface="Calibri"/>
              </a:rPr>
              <a:t>Potensi</a:t>
            </a:r>
            <a:r>
              <a:rPr lang="en-US" sz="1500" b="1" kern="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1500" b="1" kern="0" dirty="0" err="1">
                <a:solidFill>
                  <a:srgbClr val="FFFFFF"/>
                </a:solidFill>
                <a:latin typeface="Calibri"/>
              </a:rPr>
              <a:t>Pegawai</a:t>
            </a:r>
            <a:endParaRPr lang="id-ID" sz="1500" b="1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F309D36-9A94-4F04-9F50-60BB868B48B6}"/>
              </a:ext>
            </a:extLst>
          </p:cNvPr>
          <p:cNvSpPr/>
          <p:nvPr/>
        </p:nvSpPr>
        <p:spPr>
          <a:xfrm>
            <a:off x="4233375" y="2593038"/>
            <a:ext cx="1737360" cy="3356242"/>
          </a:xfrm>
          <a:prstGeom prst="rect">
            <a:avLst/>
          </a:prstGeom>
          <a:solidFill>
            <a:srgbClr val="95A5A6">
              <a:alpha val="1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82880" tIns="274320" rIns="182880" bIns="182880" numCol="1" spcCol="1270" anchor="t" anchorCtr="0">
            <a:noAutofit/>
          </a:bodyPr>
          <a:lstStyle/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kern="0" dirty="0" err="1">
                <a:latin typeface="+mj-lt"/>
              </a:rPr>
              <a:t>Identifikasi</a:t>
            </a:r>
            <a:r>
              <a:rPr lang="en-US" sz="1400" kern="0" dirty="0">
                <a:latin typeface="+mj-lt"/>
              </a:rPr>
              <a:t> </a:t>
            </a:r>
            <a:r>
              <a:rPr lang="en-US" sz="1400" kern="0" dirty="0" err="1">
                <a:latin typeface="+mj-lt"/>
              </a:rPr>
              <a:t>kebutuhan</a:t>
            </a:r>
            <a:r>
              <a:rPr lang="en-US" sz="1400" kern="0" dirty="0">
                <a:latin typeface="+mj-lt"/>
              </a:rPr>
              <a:t> </a:t>
            </a:r>
            <a:r>
              <a:rPr lang="en-US" sz="1400" kern="0" dirty="0" err="1">
                <a:latin typeface="+mj-lt"/>
              </a:rPr>
              <a:t>kompetensi</a:t>
            </a:r>
            <a:r>
              <a:rPr lang="en-US" sz="1400" kern="0" dirty="0">
                <a:latin typeface="+mj-lt"/>
              </a:rPr>
              <a:t> </a:t>
            </a:r>
            <a:r>
              <a:rPr lang="en-US" sz="1400" kern="0" dirty="0" err="1">
                <a:latin typeface="+mj-lt"/>
              </a:rPr>
              <a:t>pegawai</a:t>
            </a:r>
            <a:endParaRPr lang="en-US" sz="1400" kern="0" dirty="0">
              <a:latin typeface="+mj-lt"/>
            </a:endParaRP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kern="0" dirty="0" err="1">
                <a:latin typeface="+mj-lt"/>
              </a:rPr>
              <a:t>Membuat</a:t>
            </a:r>
            <a:r>
              <a:rPr lang="en-US" sz="1400" kern="0" dirty="0">
                <a:latin typeface="+mj-lt"/>
              </a:rPr>
              <a:t> </a:t>
            </a:r>
            <a:r>
              <a:rPr lang="en-US" sz="1400" kern="0" dirty="0" err="1">
                <a:latin typeface="+mj-lt"/>
              </a:rPr>
              <a:t>jalur</a:t>
            </a:r>
            <a:r>
              <a:rPr lang="en-US" sz="1400" kern="0" dirty="0">
                <a:latin typeface="+mj-lt"/>
              </a:rPr>
              <a:t> </a:t>
            </a:r>
            <a:r>
              <a:rPr lang="en-US" sz="1400" kern="0" dirty="0" err="1">
                <a:latin typeface="+mj-lt"/>
              </a:rPr>
              <a:t>karir</a:t>
            </a:r>
            <a:r>
              <a:rPr lang="en-US" sz="1400" kern="0" dirty="0">
                <a:latin typeface="+mj-lt"/>
              </a:rPr>
              <a:t> </a:t>
            </a:r>
            <a:r>
              <a:rPr lang="en-US" sz="1400" kern="0" dirty="0" err="1">
                <a:latin typeface="+mj-lt"/>
              </a:rPr>
              <a:t>tunggal</a:t>
            </a:r>
            <a:r>
              <a:rPr lang="en-US" sz="1400" kern="0" dirty="0">
                <a:latin typeface="+mj-lt"/>
              </a:rPr>
              <a:t> </a:t>
            </a:r>
            <a:r>
              <a:rPr lang="en-US" sz="1400" kern="0" dirty="0" err="1">
                <a:latin typeface="+mj-lt"/>
              </a:rPr>
              <a:t>maupun</a:t>
            </a:r>
            <a:r>
              <a:rPr lang="en-US" sz="1400" kern="0" dirty="0">
                <a:latin typeface="+mj-lt"/>
              </a:rPr>
              <a:t> </a:t>
            </a:r>
            <a:r>
              <a:rPr lang="en-US" sz="1400" kern="0" dirty="0" err="1">
                <a:latin typeface="+mj-lt"/>
              </a:rPr>
              <a:t>ganda</a:t>
            </a:r>
            <a:endParaRPr lang="en-US" sz="1400" kern="0" dirty="0">
              <a:latin typeface="+mj-lt"/>
            </a:endParaRP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kern="0" dirty="0" err="1">
                <a:latin typeface="+mj-lt"/>
              </a:rPr>
              <a:t>Melaksanakan</a:t>
            </a:r>
            <a:r>
              <a:rPr lang="en-US" sz="1400" kern="0" dirty="0">
                <a:latin typeface="+mj-lt"/>
              </a:rPr>
              <a:t> </a:t>
            </a:r>
            <a:r>
              <a:rPr lang="en-US" sz="1400" kern="0" dirty="0" err="1">
                <a:latin typeface="+mj-lt"/>
              </a:rPr>
              <a:t>promosi</a:t>
            </a:r>
            <a:r>
              <a:rPr lang="en-US" sz="1400" kern="0" dirty="0">
                <a:latin typeface="+mj-lt"/>
              </a:rPr>
              <a:t>, </a:t>
            </a:r>
            <a:r>
              <a:rPr lang="en-US" sz="1400" kern="0" dirty="0" err="1">
                <a:latin typeface="+mj-lt"/>
              </a:rPr>
              <a:t>mutasi</a:t>
            </a:r>
            <a:r>
              <a:rPr lang="en-US" sz="1400" kern="0" dirty="0">
                <a:latin typeface="+mj-lt"/>
              </a:rPr>
              <a:t>, </a:t>
            </a:r>
            <a:r>
              <a:rPr lang="en-US" sz="1400" kern="0" dirty="0" err="1">
                <a:latin typeface="+mj-lt"/>
              </a:rPr>
              <a:t>demosi</a:t>
            </a:r>
            <a:r>
              <a:rPr lang="en-US" sz="1400" kern="0" dirty="0">
                <a:latin typeface="+mj-lt"/>
              </a:rPr>
              <a:t>, dan </a:t>
            </a:r>
            <a:r>
              <a:rPr lang="en-US" sz="1400" kern="0" dirty="0" err="1">
                <a:latin typeface="+mj-lt"/>
              </a:rPr>
              <a:t>sebagainya</a:t>
            </a:r>
            <a:endParaRPr lang="en-US" sz="1400" kern="0" dirty="0">
              <a:latin typeface="+mj-lt"/>
            </a:endParaRPr>
          </a:p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endParaRPr lang="en-US" sz="1050" kern="0" dirty="0">
              <a:latin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E4ADB2E-AE01-4A74-97E8-2AC13A37FC6C}"/>
              </a:ext>
            </a:extLst>
          </p:cNvPr>
          <p:cNvSpPr/>
          <p:nvPr/>
        </p:nvSpPr>
        <p:spPr>
          <a:xfrm>
            <a:off x="4233375" y="2004760"/>
            <a:ext cx="2002536" cy="655613"/>
          </a:xfrm>
          <a:prstGeom prst="rect">
            <a:avLst/>
          </a:prstGeom>
          <a:solidFill>
            <a:srgbClr val="C0392B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274320" tIns="0" rIns="0" bIns="0" numCol="1" spcCol="1270" anchor="ctr" anchorCtr="0">
            <a:noAutofit/>
          </a:bodyPr>
          <a:lstStyle/>
          <a:p>
            <a:pPr defTabSz="666734">
              <a:lnSpc>
                <a:spcPct val="90000"/>
              </a:lnSpc>
              <a:spcAft>
                <a:spcPts val="200"/>
              </a:spcAft>
              <a:defRPr/>
            </a:pPr>
            <a:r>
              <a:rPr lang="en-US" sz="1500" b="1" kern="0" dirty="0">
                <a:solidFill>
                  <a:srgbClr val="FFFFFF"/>
                </a:solidFill>
                <a:latin typeface="Calibri"/>
              </a:rPr>
              <a:t>02 – </a:t>
            </a:r>
            <a:r>
              <a:rPr lang="en-US" sz="1500" b="1" kern="0" dirty="0" err="1">
                <a:solidFill>
                  <a:srgbClr val="FFFFFF"/>
                </a:solidFill>
                <a:latin typeface="Calibri"/>
              </a:rPr>
              <a:t>Identifikasi</a:t>
            </a:r>
            <a:r>
              <a:rPr lang="en-US" sz="1500" b="1" kern="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1500" b="1" kern="0" dirty="0" err="1">
                <a:solidFill>
                  <a:srgbClr val="FFFFFF"/>
                </a:solidFill>
                <a:latin typeface="Calibri"/>
              </a:rPr>
              <a:t>Kesempatan</a:t>
            </a:r>
            <a:r>
              <a:rPr lang="en-US" sz="1500" b="1" kern="0" dirty="0">
                <a:solidFill>
                  <a:srgbClr val="FFFFFF"/>
                </a:solidFill>
                <a:latin typeface="Calibri"/>
              </a:rPr>
              <a:t> dan </a:t>
            </a:r>
            <a:r>
              <a:rPr lang="en-US" sz="1500" b="1" kern="0" dirty="0" err="1">
                <a:solidFill>
                  <a:srgbClr val="FFFFFF"/>
                </a:solidFill>
                <a:latin typeface="Calibri"/>
              </a:rPr>
              <a:t>Persyaratan</a:t>
            </a:r>
            <a:r>
              <a:rPr lang="en-US" sz="1500" b="1" kern="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1500" b="1" kern="0" dirty="0" err="1">
                <a:solidFill>
                  <a:srgbClr val="FFFFFF"/>
                </a:solidFill>
                <a:latin typeface="Calibri"/>
              </a:rPr>
              <a:t>karir</a:t>
            </a:r>
            <a:r>
              <a:rPr lang="en-US" sz="1500" b="1" kern="0" dirty="0">
                <a:solidFill>
                  <a:srgbClr val="FFFFFF"/>
                </a:solidFill>
                <a:latin typeface="Calibri"/>
              </a:rPr>
              <a:t> </a:t>
            </a:r>
            <a:endParaRPr lang="id-ID" sz="1500" b="1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547AE12-2DA5-4312-B03C-79E2916F8296}"/>
              </a:ext>
            </a:extLst>
          </p:cNvPr>
          <p:cNvSpPr/>
          <p:nvPr/>
        </p:nvSpPr>
        <p:spPr>
          <a:xfrm>
            <a:off x="1941591" y="2466282"/>
            <a:ext cx="2228727" cy="3482998"/>
          </a:xfrm>
          <a:prstGeom prst="rect">
            <a:avLst/>
          </a:prstGeom>
          <a:solidFill>
            <a:srgbClr val="95A5A6">
              <a:alpha val="1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82880" tIns="274320" rIns="182880" bIns="182880" numCol="1" spcCol="1270" anchor="t" anchorCtr="0">
            <a:no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kern="0" dirty="0" err="1">
                <a:latin typeface="+mj-lt"/>
              </a:rPr>
              <a:t>Mendukung</a:t>
            </a:r>
            <a:r>
              <a:rPr lang="en-US" sz="1400" kern="0" dirty="0">
                <a:latin typeface="+mj-lt"/>
              </a:rPr>
              <a:t> </a:t>
            </a:r>
            <a:r>
              <a:rPr lang="en-US" sz="1400" kern="0" dirty="0" err="1">
                <a:latin typeface="+mj-lt"/>
              </a:rPr>
              <a:t>karir</a:t>
            </a:r>
            <a:r>
              <a:rPr lang="en-US" sz="1400" kern="0" dirty="0">
                <a:latin typeface="+mj-lt"/>
              </a:rPr>
              <a:t> </a:t>
            </a:r>
            <a:r>
              <a:rPr lang="en-US" sz="1400" kern="0" dirty="0" err="1">
                <a:latin typeface="+mj-lt"/>
              </a:rPr>
              <a:t>pegawai</a:t>
            </a:r>
            <a:endParaRPr lang="en-US" sz="1400" kern="0" dirty="0">
              <a:latin typeface="+mj-lt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kern="0" dirty="0" err="1">
                <a:latin typeface="+mj-lt"/>
              </a:rPr>
              <a:t>Menciptakan</a:t>
            </a:r>
            <a:r>
              <a:rPr lang="en-US" sz="1400" kern="0" dirty="0">
                <a:latin typeface="+mj-lt"/>
              </a:rPr>
              <a:t> </a:t>
            </a:r>
            <a:r>
              <a:rPr lang="en-US" sz="1400" kern="0" dirty="0" err="1">
                <a:latin typeface="+mj-lt"/>
              </a:rPr>
              <a:t>suasana</a:t>
            </a:r>
            <a:r>
              <a:rPr lang="en-US" sz="1400" kern="0" dirty="0">
                <a:latin typeface="+mj-lt"/>
              </a:rPr>
              <a:t> yang </a:t>
            </a:r>
            <a:r>
              <a:rPr lang="en-US" sz="1400" kern="0" dirty="0" err="1">
                <a:latin typeface="+mj-lt"/>
              </a:rPr>
              <a:t>lebih</a:t>
            </a:r>
            <a:r>
              <a:rPr lang="en-US" sz="1400" kern="0" dirty="0">
                <a:latin typeface="+mj-lt"/>
              </a:rPr>
              <a:t>  </a:t>
            </a:r>
            <a:r>
              <a:rPr lang="en-US" sz="1400" kern="0" dirty="0" err="1">
                <a:latin typeface="+mj-lt"/>
              </a:rPr>
              <a:t>suportif</a:t>
            </a:r>
            <a:r>
              <a:rPr lang="en-US" sz="1400" kern="0" dirty="0">
                <a:latin typeface="+mj-lt"/>
              </a:rPr>
              <a:t>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kern="0" dirty="0" err="1">
                <a:latin typeface="+mj-lt"/>
              </a:rPr>
              <a:t>Mengkomunikasikan</a:t>
            </a:r>
            <a:r>
              <a:rPr lang="en-US" sz="1400" kern="0" dirty="0">
                <a:latin typeface="+mj-lt"/>
              </a:rPr>
              <a:t> </a:t>
            </a:r>
            <a:r>
              <a:rPr lang="en-US" sz="1400" kern="0" dirty="0" err="1">
                <a:latin typeface="+mj-lt"/>
              </a:rPr>
              <a:t>visi</a:t>
            </a:r>
            <a:r>
              <a:rPr lang="en-US" sz="1400" kern="0" dirty="0">
                <a:latin typeface="+mj-lt"/>
              </a:rPr>
              <a:t> </a:t>
            </a:r>
            <a:r>
              <a:rPr lang="en-US" sz="1400" kern="0" dirty="0" err="1">
                <a:latin typeface="+mj-lt"/>
              </a:rPr>
              <a:t>misi</a:t>
            </a:r>
            <a:r>
              <a:rPr lang="en-US" sz="1400" kern="0" dirty="0">
                <a:latin typeface="+mj-lt"/>
              </a:rPr>
              <a:t> </a:t>
            </a:r>
            <a:r>
              <a:rPr lang="en-US" sz="1400" kern="0" dirty="0" err="1">
                <a:latin typeface="+mj-lt"/>
              </a:rPr>
              <a:t>organisasi</a:t>
            </a:r>
            <a:endParaRPr lang="en-US" sz="1400" kern="0" dirty="0">
              <a:latin typeface="+mj-lt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ES" sz="1400" kern="0" dirty="0" err="1">
                <a:latin typeface="+mj-lt"/>
              </a:rPr>
              <a:t>Pengaturan</a:t>
            </a:r>
            <a:r>
              <a:rPr lang="es-ES" sz="1400" kern="0" dirty="0">
                <a:latin typeface="+mj-lt"/>
              </a:rPr>
              <a:t> dan </a:t>
            </a:r>
            <a:r>
              <a:rPr lang="es-ES" sz="1400" kern="0" dirty="0" err="1">
                <a:latin typeface="+mj-lt"/>
              </a:rPr>
              <a:t>perencanaan</a:t>
            </a:r>
            <a:r>
              <a:rPr lang="es-ES" sz="1400" kern="0" dirty="0">
                <a:latin typeface="+mj-lt"/>
              </a:rPr>
              <a:t> </a:t>
            </a:r>
            <a:r>
              <a:rPr lang="es-ES" sz="1400" kern="0" dirty="0" err="1">
                <a:latin typeface="+mj-lt"/>
              </a:rPr>
              <a:t>tujuan</a:t>
            </a:r>
            <a:r>
              <a:rPr lang="es-ES" sz="1400" kern="0" dirty="0">
                <a:latin typeface="+mj-lt"/>
              </a:rPr>
              <a:t> </a:t>
            </a:r>
            <a:r>
              <a:rPr lang="es-ES" sz="1400" kern="0" dirty="0" err="1">
                <a:latin typeface="+mj-lt"/>
              </a:rPr>
              <a:t>bersama</a:t>
            </a:r>
            <a:endParaRPr lang="en-US" sz="1400" kern="0" dirty="0">
              <a:latin typeface="+mj-l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73263ACF-A49C-4E3F-B6EA-FF141D29F797}"/>
              </a:ext>
            </a:extLst>
          </p:cNvPr>
          <p:cNvSpPr/>
          <p:nvPr/>
        </p:nvSpPr>
        <p:spPr>
          <a:xfrm>
            <a:off x="1945078" y="1869431"/>
            <a:ext cx="2494347" cy="655613"/>
          </a:xfrm>
          <a:prstGeom prst="rect">
            <a:avLst/>
          </a:prstGeom>
          <a:solidFill>
            <a:srgbClr val="4B2C50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205740" tIns="0" rIns="0" bIns="0" numCol="1" spcCol="1270" anchor="ctr" anchorCtr="0">
            <a:noAutofit/>
          </a:bodyPr>
          <a:lstStyle/>
          <a:p>
            <a:pPr defTabSz="666734">
              <a:lnSpc>
                <a:spcPct val="90000"/>
              </a:lnSpc>
              <a:spcAft>
                <a:spcPts val="200"/>
              </a:spcAft>
              <a:defRPr/>
            </a:pPr>
            <a:r>
              <a:rPr lang="en-US" sz="1500" b="1" kern="0" dirty="0">
                <a:solidFill>
                  <a:srgbClr val="FFFFFF"/>
                </a:solidFill>
                <a:latin typeface="Calibri"/>
              </a:rPr>
              <a:t>01 – </a:t>
            </a:r>
            <a:r>
              <a:rPr lang="en-US" sz="1500" b="1" kern="0" dirty="0" err="1">
                <a:solidFill>
                  <a:srgbClr val="FFFFFF"/>
                </a:solidFill>
                <a:latin typeface="Calibri"/>
              </a:rPr>
              <a:t>Menyelaraskan</a:t>
            </a:r>
            <a:r>
              <a:rPr lang="en-US" sz="1500" b="1" kern="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1500" b="1" kern="0" dirty="0" err="1">
                <a:solidFill>
                  <a:srgbClr val="FFFFFF"/>
                </a:solidFill>
                <a:latin typeface="Calibri"/>
              </a:rPr>
              <a:t>Kebutuhan</a:t>
            </a:r>
            <a:r>
              <a:rPr lang="en-US" sz="1500" b="1" kern="0" dirty="0">
                <a:solidFill>
                  <a:srgbClr val="FFFFFF"/>
                </a:solidFill>
                <a:latin typeface="Calibri"/>
              </a:rPr>
              <a:t> P</a:t>
            </a:r>
            <a:r>
              <a:rPr lang="en-US" sz="1500" b="1" kern="0" dirty="0" err="1">
                <a:solidFill>
                  <a:srgbClr val="FFFFFF"/>
                </a:solidFill>
                <a:latin typeface="Calibri"/>
              </a:rPr>
              <a:t>egawai</a:t>
            </a:r>
            <a:r>
              <a:rPr lang="en-US" sz="1500" b="1" kern="0" dirty="0">
                <a:solidFill>
                  <a:srgbClr val="FFFFFF"/>
                </a:solidFill>
                <a:latin typeface="Calibri"/>
              </a:rPr>
              <a:t> dan </a:t>
            </a:r>
            <a:r>
              <a:rPr lang="en-US" sz="1500" b="1" kern="0" dirty="0" err="1">
                <a:solidFill>
                  <a:srgbClr val="FFFFFF"/>
                </a:solidFill>
                <a:latin typeface="Calibri"/>
              </a:rPr>
              <a:t>Organisasi</a:t>
            </a:r>
            <a:endParaRPr lang="id-ID" sz="1500" b="1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" name="Right Triangle 25">
            <a:extLst>
              <a:ext uri="{FF2B5EF4-FFF2-40B4-BE49-F238E27FC236}">
                <a16:creationId xmlns:a16="http://schemas.microsoft.com/office/drawing/2014/main" xmlns="" id="{F60CE963-15E0-442F-8D33-B84730A7B476}"/>
              </a:ext>
            </a:extLst>
          </p:cNvPr>
          <p:cNvSpPr/>
          <p:nvPr/>
        </p:nvSpPr>
        <p:spPr>
          <a:xfrm rot="5400000">
            <a:off x="4268736" y="2489684"/>
            <a:ext cx="135329" cy="206049"/>
          </a:xfrm>
          <a:prstGeom prst="rtTriangle">
            <a:avLst/>
          </a:prstGeom>
          <a:solidFill>
            <a:srgbClr val="4B2C50">
              <a:lumMod val="5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24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ight Triangle 26">
            <a:extLst>
              <a:ext uri="{FF2B5EF4-FFF2-40B4-BE49-F238E27FC236}">
                <a16:creationId xmlns:a16="http://schemas.microsoft.com/office/drawing/2014/main" xmlns="" id="{08CB4D19-6D5E-4496-8224-3E9FF44020A5}"/>
              </a:ext>
            </a:extLst>
          </p:cNvPr>
          <p:cNvSpPr/>
          <p:nvPr/>
        </p:nvSpPr>
        <p:spPr>
          <a:xfrm rot="5400000">
            <a:off x="6065224" y="2624522"/>
            <a:ext cx="135329" cy="206049"/>
          </a:xfrm>
          <a:prstGeom prst="rtTriangle">
            <a:avLst/>
          </a:prstGeom>
          <a:solidFill>
            <a:srgbClr val="C0392B">
              <a:lumMod val="5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24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ight Triangle 27">
            <a:extLst>
              <a:ext uri="{FF2B5EF4-FFF2-40B4-BE49-F238E27FC236}">
                <a16:creationId xmlns:a16="http://schemas.microsoft.com/office/drawing/2014/main" xmlns="" id="{B5A154EE-CB44-4D9F-8306-5DC9C5F847E3}"/>
              </a:ext>
            </a:extLst>
          </p:cNvPr>
          <p:cNvSpPr/>
          <p:nvPr/>
        </p:nvSpPr>
        <p:spPr>
          <a:xfrm rot="5400000">
            <a:off x="7861711" y="2760077"/>
            <a:ext cx="135329" cy="206049"/>
          </a:xfrm>
          <a:prstGeom prst="rtTriangle">
            <a:avLst/>
          </a:prstGeom>
          <a:solidFill>
            <a:srgbClr val="9BBB59">
              <a:lumMod val="5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24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xmlns="" id="{75EC26E9-DC47-4B3C-9599-1D032349D9C7}"/>
              </a:ext>
            </a:extLst>
          </p:cNvPr>
          <p:cNvSpPr/>
          <p:nvPr/>
        </p:nvSpPr>
        <p:spPr>
          <a:xfrm rot="5400000">
            <a:off x="10072748" y="2895407"/>
            <a:ext cx="135329" cy="206049"/>
          </a:xfrm>
          <a:prstGeom prst="rtTriangle">
            <a:avLst/>
          </a:prstGeom>
          <a:solidFill>
            <a:srgbClr val="F39C12">
              <a:lumMod val="5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2400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" name="Picture 12">
            <a:extLst>
              <a:ext uri="{FF2B5EF4-FFF2-40B4-BE49-F238E27FC236}">
                <a16:creationId xmlns:a16="http://schemas.microsoft.com/office/drawing/2014/main" xmlns="" id="{93643F16-B94D-4C16-8867-5667D2984F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684970" y="6360631"/>
            <a:ext cx="1590034" cy="34980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1862" y="5966544"/>
            <a:ext cx="688437" cy="78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67" y="0"/>
            <a:ext cx="719450" cy="6857999"/>
          </a:xfrm>
          <a:prstGeom prst="rect">
            <a:avLst/>
          </a:prstGeom>
        </p:spPr>
      </p:pic>
      <p:pic>
        <p:nvPicPr>
          <p:cNvPr id="32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255" y="6172809"/>
            <a:ext cx="1133009" cy="663784"/>
          </a:xfrm>
          <a:prstGeom prst="rect">
            <a:avLst/>
          </a:prstGeom>
        </p:spPr>
      </p:pic>
      <p:sp>
        <p:nvSpPr>
          <p:cNvPr id="33" name="Slide Number Placeholder 1"/>
          <p:cNvSpPr txBox="1">
            <a:spLocks/>
          </p:cNvSpPr>
          <p:nvPr/>
        </p:nvSpPr>
        <p:spPr>
          <a:xfrm>
            <a:off x="11647170" y="0"/>
            <a:ext cx="544830" cy="365125"/>
          </a:xfrm>
          <a:prstGeom prst="rect">
            <a:avLst/>
          </a:prstGeom>
        </p:spPr>
        <p:txBody>
          <a:bodyPr vert="horz" lIns="53235" tIns="26617" rIns="53235" bIns="26617" rtlCol="0" anchor="ctr"/>
          <a:lstStyle>
            <a:defPPr>
              <a:defRPr lang="en-US"/>
            </a:defPPr>
            <a:lvl1pPr marL="0" algn="ctr" defTabSz="1371417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300" dirty="0">
                <a:solidFill>
                  <a:schemeClr val="tx1"/>
                </a:solidFill>
                <a:latin typeface="Tw Cen MT" pitchFamily="34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55064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FD9B21C3-6761-4627-BEE0-35B3F7427418}"/>
              </a:ext>
            </a:extLst>
          </p:cNvPr>
          <p:cNvSpPr/>
          <p:nvPr/>
        </p:nvSpPr>
        <p:spPr>
          <a:xfrm>
            <a:off x="697796" y="1960871"/>
            <a:ext cx="13323005" cy="3185225"/>
          </a:xfrm>
          <a:prstGeom prst="roundRect">
            <a:avLst>
              <a:gd name="adj" fmla="val 50000"/>
            </a:avLst>
          </a:prstGeom>
          <a:solidFill>
            <a:srgbClr val="2F9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392E00B-34A4-489F-AC13-63EF737FF56B}"/>
              </a:ext>
            </a:extLst>
          </p:cNvPr>
          <p:cNvGrpSpPr/>
          <p:nvPr/>
        </p:nvGrpSpPr>
        <p:grpSpPr>
          <a:xfrm>
            <a:off x="11110495" y="6380138"/>
            <a:ext cx="1284705" cy="335540"/>
            <a:chOff x="16665742" y="9570207"/>
            <a:chExt cx="1927058" cy="503310"/>
          </a:xfrm>
          <a:solidFill>
            <a:srgbClr val="2F945C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0D12BB5F-8010-49ED-A19F-CD9370B7A893}"/>
                </a:ext>
              </a:extLst>
            </p:cNvPr>
            <p:cNvSpPr/>
            <p:nvPr/>
          </p:nvSpPr>
          <p:spPr>
            <a:xfrm>
              <a:off x="17259300" y="9570207"/>
              <a:ext cx="1333500" cy="50331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1200" dirty="0">
                <a:solidFill>
                  <a:srgbClr val="2F945C"/>
                </a:solidFill>
                <a:latin typeface="Calibri"/>
              </a:endParaRPr>
            </a:p>
          </p:txBody>
        </p:sp>
        <p:grpSp>
          <p:nvGrpSpPr>
            <p:cNvPr id="10" name="Group 11">
              <a:extLst>
                <a:ext uri="{FF2B5EF4-FFF2-40B4-BE49-F238E27FC236}">
                  <a16:creationId xmlns:a16="http://schemas.microsoft.com/office/drawing/2014/main" xmlns="" id="{8EC05FA4-DF32-43D1-BDE5-D1F304CC2B35}"/>
                </a:ext>
              </a:extLst>
            </p:cNvPr>
            <p:cNvGrpSpPr/>
            <p:nvPr/>
          </p:nvGrpSpPr>
          <p:grpSpPr>
            <a:xfrm>
              <a:off x="16665742" y="9570207"/>
              <a:ext cx="503310" cy="503310"/>
              <a:chOff x="0" y="0"/>
              <a:chExt cx="6350000" cy="6350000"/>
            </a:xfrm>
            <a:grpFill/>
          </p:grpSpPr>
          <p:sp>
            <p:nvSpPr>
              <p:cNvPr id="11" name="Freeform 12">
                <a:extLst>
                  <a:ext uri="{FF2B5EF4-FFF2-40B4-BE49-F238E27FC236}">
                    <a16:creationId xmlns:a16="http://schemas.microsoft.com/office/drawing/2014/main" xmlns="" id="{1C8E0B33-545D-4884-BDAB-C763CEEFF66D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BEC73AC9-B9DA-46C3-8684-5EE5F7F09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>
                <a:solidFill>
                  <a:prstClr val="white"/>
                </a:solidFill>
                <a:latin typeface="Montserrat" panose="02000505000000020004" pitchFamily="2" charset="0"/>
              </a:rPr>
              <a:pPr defTabSz="609630">
                <a:defRPr/>
              </a:pPr>
              <a:t>16</a:t>
            </a:fld>
            <a:endParaRPr lang="en-US" dirty="0">
              <a:solidFill>
                <a:prstClr val="white"/>
              </a:solidFill>
              <a:latin typeface="Montserrat" panose="02000505000000020004" pitchFamily="2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E3FD746C-3328-4C28-8C7D-0F524D27A0A5}"/>
              </a:ext>
            </a:extLst>
          </p:cNvPr>
          <p:cNvSpPr/>
          <p:nvPr/>
        </p:nvSpPr>
        <p:spPr>
          <a:xfrm>
            <a:off x="-1442285" y="2286516"/>
            <a:ext cx="5907571" cy="253393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109D01D-7E5E-42EF-A51D-15807D15E5D6}"/>
              </a:ext>
            </a:extLst>
          </p:cNvPr>
          <p:cNvSpPr txBox="1"/>
          <p:nvPr/>
        </p:nvSpPr>
        <p:spPr>
          <a:xfrm>
            <a:off x="4649006" y="3314941"/>
            <a:ext cx="73151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en-US" sz="3200" b="1" spc="-50" dirty="0">
                <a:solidFill>
                  <a:prstClr val="white"/>
                </a:solidFill>
                <a:latin typeface="Montserrat" panose="02000505000000020004" pitchFamily="2" charset="0"/>
              </a:rPr>
              <a:t>IMPLIKASI </a:t>
            </a:r>
            <a:r>
              <a:rPr lang="en-US" sz="3200" b="1" spc="-50" dirty="0" smtClean="0">
                <a:solidFill>
                  <a:prstClr val="white"/>
                </a:solidFill>
                <a:latin typeface="Montserrat" panose="02000505000000020004" pitchFamily="2" charset="0"/>
              </a:rPr>
              <a:t>PERENCANAAN KARIER DAN </a:t>
            </a:r>
            <a:endParaRPr lang="en-US" sz="3200" b="1" spc="-50" dirty="0">
              <a:solidFill>
                <a:prstClr val="white"/>
              </a:solidFill>
              <a:latin typeface="Montserrat" panose="02000505000000020004" pitchFamily="2" charset="0"/>
            </a:endParaRPr>
          </a:p>
          <a:p>
            <a:pPr defTabSz="609630">
              <a:defRPr/>
            </a:pPr>
            <a:r>
              <a:rPr lang="en-US" sz="3200" b="1" spc="-50" dirty="0">
                <a:solidFill>
                  <a:prstClr val="white"/>
                </a:solidFill>
                <a:latin typeface="Montserrat" panose="02000505000000020004" pitchFamily="2" charset="0"/>
              </a:rPr>
              <a:t>MANAJEMEN </a:t>
            </a:r>
            <a:r>
              <a:rPr lang="en-US" sz="3200" b="1" spc="-50" dirty="0" smtClean="0">
                <a:solidFill>
                  <a:prstClr val="white"/>
                </a:solidFill>
                <a:latin typeface="Montserrat" panose="02000505000000020004" pitchFamily="2" charset="0"/>
              </a:rPr>
              <a:t>TALENTA BERBASIS KINERJA</a:t>
            </a:r>
            <a:endParaRPr lang="en-US" sz="3200" b="1" spc="-50" dirty="0">
              <a:solidFill>
                <a:prstClr val="white"/>
              </a:solidFill>
              <a:latin typeface="Montserrat" panose="02000505000000020004" pitchFamily="2" charset="0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xmlns="" id="{0FCEEA63-0F5B-43D5-A209-E7CB74777640}"/>
              </a:ext>
            </a:extLst>
          </p:cNvPr>
          <p:cNvSpPr txBox="1"/>
          <p:nvPr/>
        </p:nvSpPr>
        <p:spPr>
          <a:xfrm>
            <a:off x="4266486" y="1877201"/>
            <a:ext cx="2048110" cy="13397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1521"/>
              </a:lnSpc>
              <a:defRPr/>
            </a:pPr>
            <a:r>
              <a:rPr lang="en-US" sz="8000" spc="-192" dirty="0"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Montserrat" panose="02000505000000020004" pitchFamily="2" charset="0"/>
              </a:rPr>
              <a:t>03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F41276EC-62E8-4787-B886-67EAE4704D93}"/>
              </a:ext>
            </a:extLst>
          </p:cNvPr>
          <p:cNvSpPr/>
          <p:nvPr/>
        </p:nvSpPr>
        <p:spPr>
          <a:xfrm>
            <a:off x="-1254810" y="2432438"/>
            <a:ext cx="5532619" cy="2200949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61060DC-4E7B-472B-B858-6FEC7B279036}"/>
              </a:ext>
            </a:extLst>
          </p:cNvPr>
          <p:cNvGrpSpPr/>
          <p:nvPr/>
        </p:nvGrpSpPr>
        <p:grpSpPr>
          <a:xfrm>
            <a:off x="11760200" y="225463"/>
            <a:ext cx="863600" cy="1117081"/>
            <a:chOff x="17640300" y="338194"/>
            <a:chExt cx="1295400" cy="1675622"/>
          </a:xfrm>
          <a:solidFill>
            <a:srgbClr val="2F945C"/>
          </a:solidFill>
        </p:grpSpPr>
        <p:grpSp>
          <p:nvGrpSpPr>
            <p:cNvPr id="13" name="Group 11">
              <a:extLst>
                <a:ext uri="{FF2B5EF4-FFF2-40B4-BE49-F238E27FC236}">
                  <a16:creationId xmlns:a16="http://schemas.microsoft.com/office/drawing/2014/main" xmlns="" id="{881B2630-4FFA-47D1-89FC-E94B6FB04E49}"/>
                </a:ext>
              </a:extLst>
            </p:cNvPr>
            <p:cNvGrpSpPr/>
            <p:nvPr/>
          </p:nvGrpSpPr>
          <p:grpSpPr>
            <a:xfrm>
              <a:off x="17805734" y="338194"/>
              <a:ext cx="971550" cy="971550"/>
              <a:chOff x="0" y="0"/>
              <a:chExt cx="6350000" cy="6350000"/>
            </a:xfrm>
            <a:grpFill/>
          </p:grpSpPr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xmlns="" id="{B1046022-4217-4E97-B42F-D1AEDC4F0087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D0C6B332-9A1C-45D4-9AF8-556FA15B30FA}"/>
                </a:ext>
              </a:extLst>
            </p:cNvPr>
            <p:cNvGrpSpPr/>
            <p:nvPr/>
          </p:nvGrpSpPr>
          <p:grpSpPr>
            <a:xfrm>
              <a:off x="17640300" y="792468"/>
              <a:ext cx="1295400" cy="1221348"/>
              <a:chOff x="7848600" y="561615"/>
              <a:chExt cx="1851688" cy="1745836"/>
            </a:xfrm>
            <a:grpFill/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xmlns="" id="{360DBD4B-89FA-42A5-80E3-F925DC9D3ED5}"/>
                  </a:ext>
                </a:extLst>
              </p:cNvPr>
              <p:cNvSpPr/>
              <p:nvPr/>
            </p:nvSpPr>
            <p:spPr>
              <a:xfrm>
                <a:off x="7848600" y="561615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xmlns="" id="{F99B6A69-C17A-44E1-8FC3-B87D919FCF4F}"/>
                  </a:ext>
                </a:extLst>
              </p:cNvPr>
              <p:cNvSpPr/>
              <p:nvPr/>
            </p:nvSpPr>
            <p:spPr>
              <a:xfrm>
                <a:off x="8346918" y="561615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xmlns="" id="{CF3D32EF-A7D4-490F-A19C-7FD1F9D862A6}"/>
                  </a:ext>
                </a:extLst>
              </p:cNvPr>
              <p:cNvSpPr/>
              <p:nvPr/>
            </p:nvSpPr>
            <p:spPr>
              <a:xfrm>
                <a:off x="8860954" y="561615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xmlns="" id="{F41BC6D0-E2F3-4FA4-BDD8-867B5E6B1C5B}"/>
                  </a:ext>
                </a:extLst>
              </p:cNvPr>
              <p:cNvSpPr/>
              <p:nvPr/>
            </p:nvSpPr>
            <p:spPr>
              <a:xfrm>
                <a:off x="9359272" y="561615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xmlns="" id="{CF20AA2C-74CF-4C93-975E-027076EE2652}"/>
                  </a:ext>
                </a:extLst>
              </p:cNvPr>
              <p:cNvSpPr/>
              <p:nvPr/>
            </p:nvSpPr>
            <p:spPr>
              <a:xfrm>
                <a:off x="7860672" y="1034125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xmlns="" id="{A8E60002-E46D-4D38-8984-C35FF998417D}"/>
                  </a:ext>
                </a:extLst>
              </p:cNvPr>
              <p:cNvSpPr/>
              <p:nvPr/>
            </p:nvSpPr>
            <p:spPr>
              <a:xfrm>
                <a:off x="8358990" y="1034125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xmlns="" id="{D4A0E5A1-49A3-455A-A089-2D9D34DC2E4C}"/>
                  </a:ext>
                </a:extLst>
              </p:cNvPr>
              <p:cNvSpPr/>
              <p:nvPr/>
            </p:nvSpPr>
            <p:spPr>
              <a:xfrm>
                <a:off x="8873026" y="1034125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xmlns="" id="{DC25D8DE-C1D3-42D0-AC1C-D76D5CA845E4}"/>
                  </a:ext>
                </a:extLst>
              </p:cNvPr>
              <p:cNvSpPr/>
              <p:nvPr/>
            </p:nvSpPr>
            <p:spPr>
              <a:xfrm>
                <a:off x="9371344" y="1034125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xmlns="" id="{BE58D9BB-4281-4B54-8B61-9044ACA60557}"/>
                  </a:ext>
                </a:extLst>
              </p:cNvPr>
              <p:cNvSpPr/>
              <p:nvPr/>
            </p:nvSpPr>
            <p:spPr>
              <a:xfrm>
                <a:off x="7872744" y="1530141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xmlns="" id="{0E3E5F27-C0CC-4009-908A-3648EA6FDE84}"/>
                  </a:ext>
                </a:extLst>
              </p:cNvPr>
              <p:cNvSpPr/>
              <p:nvPr/>
            </p:nvSpPr>
            <p:spPr>
              <a:xfrm>
                <a:off x="8371062" y="1530141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xmlns="" id="{31771B7E-C17C-4CB5-8E34-C768F9F00CC6}"/>
                  </a:ext>
                </a:extLst>
              </p:cNvPr>
              <p:cNvSpPr/>
              <p:nvPr/>
            </p:nvSpPr>
            <p:spPr>
              <a:xfrm>
                <a:off x="8885098" y="1530141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xmlns="" id="{C22EC36C-0BC1-44A1-8F8D-51D45BC4FD4E}"/>
                  </a:ext>
                </a:extLst>
              </p:cNvPr>
              <p:cNvSpPr/>
              <p:nvPr/>
            </p:nvSpPr>
            <p:spPr>
              <a:xfrm>
                <a:off x="9383416" y="1530141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xmlns="" id="{A72E8C14-FE8C-429B-8F1B-D8B56B5F051C}"/>
                  </a:ext>
                </a:extLst>
              </p:cNvPr>
              <p:cNvSpPr/>
              <p:nvPr/>
            </p:nvSpPr>
            <p:spPr>
              <a:xfrm>
                <a:off x="7884816" y="2002651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xmlns="" id="{DC376009-5E0C-4196-BCDE-3A55463FB945}"/>
                  </a:ext>
                </a:extLst>
              </p:cNvPr>
              <p:cNvSpPr/>
              <p:nvPr/>
            </p:nvSpPr>
            <p:spPr>
              <a:xfrm>
                <a:off x="8383134" y="2002651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xmlns="" id="{2CED2A8A-6AF6-4381-9E9E-18CAEA81428D}"/>
                  </a:ext>
                </a:extLst>
              </p:cNvPr>
              <p:cNvSpPr/>
              <p:nvPr/>
            </p:nvSpPr>
            <p:spPr>
              <a:xfrm>
                <a:off x="8897170" y="2002651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xmlns="" id="{8EECAD2D-7C3A-427A-9724-C31D7562131F}"/>
                  </a:ext>
                </a:extLst>
              </p:cNvPr>
              <p:cNvSpPr/>
              <p:nvPr/>
            </p:nvSpPr>
            <p:spPr>
              <a:xfrm>
                <a:off x="9395488" y="2002651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6F622C3-38B6-42B2-BC46-976EA74DFC58}"/>
              </a:ext>
            </a:extLst>
          </p:cNvPr>
          <p:cNvGrpSpPr/>
          <p:nvPr/>
        </p:nvGrpSpPr>
        <p:grpSpPr>
          <a:xfrm>
            <a:off x="-431800" y="5753259"/>
            <a:ext cx="1033343" cy="960607"/>
            <a:chOff x="-647700" y="8629888"/>
            <a:chExt cx="1550014" cy="1440911"/>
          </a:xfrm>
          <a:solidFill>
            <a:srgbClr val="2F945C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A7624AEC-F75E-4802-8621-0D5BD05CC527}"/>
                </a:ext>
              </a:extLst>
            </p:cNvPr>
            <p:cNvSpPr/>
            <p:nvPr/>
          </p:nvSpPr>
          <p:spPr>
            <a:xfrm>
              <a:off x="-431186" y="9567489"/>
              <a:ext cx="1333500" cy="50331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4C03F0C5-02C1-41EF-97BB-FABB4B8364E8}"/>
                </a:ext>
              </a:extLst>
            </p:cNvPr>
            <p:cNvGrpSpPr/>
            <p:nvPr/>
          </p:nvGrpSpPr>
          <p:grpSpPr>
            <a:xfrm>
              <a:off x="-647700" y="8629888"/>
              <a:ext cx="1295400" cy="1221348"/>
              <a:chOff x="7848600" y="561615"/>
              <a:chExt cx="1851688" cy="1745836"/>
            </a:xfrm>
            <a:grpFill/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xmlns="" id="{43BED235-8C5F-4A91-A9A0-3E8D1299102A}"/>
                  </a:ext>
                </a:extLst>
              </p:cNvPr>
              <p:cNvSpPr/>
              <p:nvPr/>
            </p:nvSpPr>
            <p:spPr>
              <a:xfrm>
                <a:off x="7848600" y="561615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xmlns="" id="{E4F7E843-DC78-4844-8DA7-63590D28B069}"/>
                  </a:ext>
                </a:extLst>
              </p:cNvPr>
              <p:cNvSpPr/>
              <p:nvPr/>
            </p:nvSpPr>
            <p:spPr>
              <a:xfrm>
                <a:off x="8346918" y="561615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xmlns="" id="{FF48C0B6-7678-4D03-972A-03C1860ACE50}"/>
                  </a:ext>
                </a:extLst>
              </p:cNvPr>
              <p:cNvSpPr/>
              <p:nvPr/>
            </p:nvSpPr>
            <p:spPr>
              <a:xfrm>
                <a:off x="8860954" y="561615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xmlns="" id="{6378E1F8-8237-404F-A3B9-EE60AC03DCC5}"/>
                  </a:ext>
                </a:extLst>
              </p:cNvPr>
              <p:cNvSpPr/>
              <p:nvPr/>
            </p:nvSpPr>
            <p:spPr>
              <a:xfrm>
                <a:off x="9359272" y="561615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xmlns="" id="{316BC7B1-D16A-4953-BE60-BC04FAD1F249}"/>
                  </a:ext>
                </a:extLst>
              </p:cNvPr>
              <p:cNvSpPr/>
              <p:nvPr/>
            </p:nvSpPr>
            <p:spPr>
              <a:xfrm>
                <a:off x="7860672" y="1034125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xmlns="" id="{D3232BF4-C714-4668-AB10-0F50ACFCD81A}"/>
                  </a:ext>
                </a:extLst>
              </p:cNvPr>
              <p:cNvSpPr/>
              <p:nvPr/>
            </p:nvSpPr>
            <p:spPr>
              <a:xfrm>
                <a:off x="8358990" y="1034125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xmlns="" id="{A59E6AE5-6DA3-4C11-9F1C-DD51E48A0C71}"/>
                  </a:ext>
                </a:extLst>
              </p:cNvPr>
              <p:cNvSpPr/>
              <p:nvPr/>
            </p:nvSpPr>
            <p:spPr>
              <a:xfrm>
                <a:off x="8873026" y="1034125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xmlns="" id="{D7C9EC57-A15E-4852-A5E2-7B6D200CCA26}"/>
                  </a:ext>
                </a:extLst>
              </p:cNvPr>
              <p:cNvSpPr/>
              <p:nvPr/>
            </p:nvSpPr>
            <p:spPr>
              <a:xfrm>
                <a:off x="9371344" y="1034125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xmlns="" id="{6262B924-7F80-4FF2-9A86-031AD52DA819}"/>
                  </a:ext>
                </a:extLst>
              </p:cNvPr>
              <p:cNvSpPr/>
              <p:nvPr/>
            </p:nvSpPr>
            <p:spPr>
              <a:xfrm>
                <a:off x="7872744" y="1530141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xmlns="" id="{0C029B00-BB0F-4D66-ABA4-CEA53458C8EE}"/>
                  </a:ext>
                </a:extLst>
              </p:cNvPr>
              <p:cNvSpPr/>
              <p:nvPr/>
            </p:nvSpPr>
            <p:spPr>
              <a:xfrm>
                <a:off x="8371062" y="1530141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xmlns="" id="{B611A128-EBDE-465A-BB14-2FEFA336BA68}"/>
                  </a:ext>
                </a:extLst>
              </p:cNvPr>
              <p:cNvSpPr/>
              <p:nvPr/>
            </p:nvSpPr>
            <p:spPr>
              <a:xfrm>
                <a:off x="8885098" y="1530141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xmlns="" id="{4ED63774-7588-439A-BB5B-B4D3D180BC7D}"/>
                  </a:ext>
                </a:extLst>
              </p:cNvPr>
              <p:cNvSpPr/>
              <p:nvPr/>
            </p:nvSpPr>
            <p:spPr>
              <a:xfrm>
                <a:off x="9383416" y="1530141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xmlns="" id="{4F4B4A0B-C41E-4459-9D90-A25226C3BFB7}"/>
                  </a:ext>
                </a:extLst>
              </p:cNvPr>
              <p:cNvSpPr/>
              <p:nvPr/>
            </p:nvSpPr>
            <p:spPr>
              <a:xfrm>
                <a:off x="7884816" y="2002651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xmlns="" id="{1B0B320E-7B41-432A-8CA7-E92DB528C941}"/>
                  </a:ext>
                </a:extLst>
              </p:cNvPr>
              <p:cNvSpPr/>
              <p:nvPr/>
            </p:nvSpPr>
            <p:spPr>
              <a:xfrm>
                <a:off x="8383134" y="2002651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xmlns="" id="{0743CD6A-3114-4E2E-AC12-3A6D190C2680}"/>
                  </a:ext>
                </a:extLst>
              </p:cNvPr>
              <p:cNvSpPr/>
              <p:nvPr/>
            </p:nvSpPr>
            <p:spPr>
              <a:xfrm>
                <a:off x="8897170" y="2002651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xmlns="" id="{A62F34B5-9B36-4EEB-AC3E-7B8C9CD7867D}"/>
                  </a:ext>
                </a:extLst>
              </p:cNvPr>
              <p:cNvSpPr/>
              <p:nvPr/>
            </p:nvSpPr>
            <p:spPr>
              <a:xfrm>
                <a:off x="9395488" y="2002651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xmlns="" id="{ABFB0716-60D3-427A-86B9-9BCE6C159B54}"/>
              </a:ext>
            </a:extLst>
          </p:cNvPr>
          <p:cNvSpPr/>
          <p:nvPr/>
        </p:nvSpPr>
        <p:spPr>
          <a:xfrm rot="10800000" flipV="1">
            <a:off x="356271" y="890838"/>
            <a:ext cx="2544923" cy="69985"/>
          </a:xfrm>
          <a:prstGeom prst="roundRect">
            <a:avLst>
              <a:gd name="adj" fmla="val 50000"/>
            </a:avLst>
          </a:prstGeom>
          <a:solidFill>
            <a:srgbClr val="2F9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97F72F11-1DC2-43B8-A37E-DEBC4C0C27DF}"/>
              </a:ext>
            </a:extLst>
          </p:cNvPr>
          <p:cNvGrpSpPr/>
          <p:nvPr/>
        </p:nvGrpSpPr>
        <p:grpSpPr>
          <a:xfrm>
            <a:off x="1740789" y="2183338"/>
            <a:ext cx="2354676" cy="2274789"/>
            <a:chOff x="12858112" y="1592911"/>
            <a:chExt cx="1711691" cy="1653619"/>
          </a:xfrm>
        </p:grpSpPr>
        <p:sp>
          <p:nvSpPr>
            <p:cNvPr id="62" name="Freeform 12">
              <a:extLst>
                <a:ext uri="{FF2B5EF4-FFF2-40B4-BE49-F238E27FC236}">
                  <a16:creationId xmlns:a16="http://schemas.microsoft.com/office/drawing/2014/main" xmlns="" id="{F9FDEC47-D345-4176-8E36-0169EFFF7A5E}"/>
                </a:ext>
              </a:extLst>
            </p:cNvPr>
            <p:cNvSpPr/>
            <p:nvPr/>
          </p:nvSpPr>
          <p:spPr>
            <a:xfrm>
              <a:off x="12858112" y="1961627"/>
              <a:ext cx="1279169" cy="1284903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pPr defTabSz="609630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63" name="Picture 10" descr="Businessman free icon">
              <a:extLst>
                <a:ext uri="{FF2B5EF4-FFF2-40B4-BE49-F238E27FC236}">
                  <a16:creationId xmlns:a16="http://schemas.microsoft.com/office/drawing/2014/main" xmlns="" id="{0FD7E646-E11A-4D4A-B1D3-FB6CE66609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73200" y="1592911"/>
              <a:ext cx="1596603" cy="159660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4" name="Picture 12">
            <a:extLst>
              <a:ext uri="{FF2B5EF4-FFF2-40B4-BE49-F238E27FC236}">
                <a16:creationId xmlns:a16="http://schemas.microsoft.com/office/drawing/2014/main" xmlns="" id="{93643F16-B94D-4C16-8867-5667D2984F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57824" y="374412"/>
            <a:ext cx="1532312" cy="33710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94" y="115471"/>
            <a:ext cx="663445" cy="75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449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2299" y="249636"/>
            <a:ext cx="11347402" cy="2646802"/>
            <a:chOff x="0" y="0"/>
            <a:chExt cx="4482924" cy="10456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924" cy="1045650"/>
            </a:xfrm>
            <a:custGeom>
              <a:avLst/>
              <a:gdLst/>
              <a:ahLst/>
              <a:cxnLst/>
              <a:rect l="l" t="t" r="r" b="b"/>
              <a:pathLst>
                <a:path w="4482924" h="1045650">
                  <a:moveTo>
                    <a:pt x="0" y="0"/>
                  </a:moveTo>
                  <a:lnTo>
                    <a:pt x="4482924" y="0"/>
                  </a:lnTo>
                  <a:lnTo>
                    <a:pt x="4482924" y="1045650"/>
                  </a:lnTo>
                  <a:lnTo>
                    <a:pt x="0" y="1045650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482924" cy="1064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6"/>
                </a:lnSpc>
              </a:pPr>
              <a:endParaRPr sz="1200"/>
            </a:p>
            <a:p>
              <a:pPr algn="ctr">
                <a:lnSpc>
                  <a:spcPts val="1906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2139966" y="3282450"/>
            <a:ext cx="1180529" cy="604247"/>
          </a:xfrm>
          <a:custGeom>
            <a:avLst/>
            <a:gdLst/>
            <a:ahLst/>
            <a:cxnLst/>
            <a:rect l="l" t="t" r="r" b="b"/>
            <a:pathLst>
              <a:path w="1770793" h="906370">
                <a:moveTo>
                  <a:pt x="0" y="0"/>
                </a:moveTo>
                <a:lnTo>
                  <a:pt x="1770793" y="0"/>
                </a:lnTo>
                <a:lnTo>
                  <a:pt x="1770793" y="906370"/>
                </a:lnTo>
                <a:lnTo>
                  <a:pt x="0" y="9063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067120" y="3282450"/>
            <a:ext cx="789303" cy="757825"/>
          </a:xfrm>
          <a:custGeom>
            <a:avLst/>
            <a:gdLst/>
            <a:ahLst/>
            <a:cxnLst/>
            <a:rect l="l" t="t" r="r" b="b"/>
            <a:pathLst>
              <a:path w="1183955" h="1136738">
                <a:moveTo>
                  <a:pt x="0" y="0"/>
                </a:moveTo>
                <a:lnTo>
                  <a:pt x="1183954" y="0"/>
                </a:lnTo>
                <a:lnTo>
                  <a:pt x="1183954" y="1136738"/>
                </a:lnTo>
                <a:lnTo>
                  <a:pt x="0" y="11367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732663" y="3205661"/>
            <a:ext cx="956744" cy="824713"/>
          </a:xfrm>
          <a:custGeom>
            <a:avLst/>
            <a:gdLst/>
            <a:ahLst/>
            <a:cxnLst/>
            <a:rect l="l" t="t" r="r" b="b"/>
            <a:pathLst>
              <a:path w="1435116" h="1237070">
                <a:moveTo>
                  <a:pt x="0" y="0"/>
                </a:moveTo>
                <a:lnTo>
                  <a:pt x="1435116" y="0"/>
                </a:lnTo>
                <a:lnTo>
                  <a:pt x="1435116" y="1237069"/>
                </a:lnTo>
                <a:lnTo>
                  <a:pt x="0" y="12370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44680" y="263368"/>
            <a:ext cx="11289095" cy="2633070"/>
          </a:xfrm>
          <a:custGeom>
            <a:avLst/>
            <a:gdLst/>
            <a:ahLst/>
            <a:cxnLst/>
            <a:rect l="l" t="t" r="r" b="b"/>
            <a:pathLst>
              <a:path w="16933642" h="3949605">
                <a:moveTo>
                  <a:pt x="0" y="0"/>
                </a:moveTo>
                <a:lnTo>
                  <a:pt x="16933643" y="0"/>
                </a:lnTo>
                <a:lnTo>
                  <a:pt x="16933643" y="3949605"/>
                </a:lnTo>
                <a:lnTo>
                  <a:pt x="0" y="39496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18000"/>
            </a:blip>
            <a:stretch>
              <a:fillRect t="-92914" b="-92914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397363" y="3080686"/>
            <a:ext cx="31750" cy="1992345"/>
            <a:chOff x="0" y="0"/>
            <a:chExt cx="12543" cy="7870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543" cy="787099"/>
            </a:xfrm>
            <a:custGeom>
              <a:avLst/>
              <a:gdLst/>
              <a:ahLst/>
              <a:cxnLst/>
              <a:rect l="l" t="t" r="r" b="b"/>
              <a:pathLst>
                <a:path w="12543" h="787099">
                  <a:moveTo>
                    <a:pt x="0" y="0"/>
                  </a:moveTo>
                  <a:lnTo>
                    <a:pt x="12543" y="0"/>
                  </a:lnTo>
                  <a:lnTo>
                    <a:pt x="12543" y="787099"/>
                  </a:lnTo>
                  <a:lnTo>
                    <a:pt x="0" y="787099"/>
                  </a:lnTo>
                  <a:close/>
                </a:path>
              </a:pathLst>
            </a:custGeom>
            <a:solidFill>
              <a:srgbClr val="00924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12543" cy="8061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6"/>
                </a:lnSpc>
              </a:pPr>
              <a:endParaRPr sz="120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917304" y="884852"/>
            <a:ext cx="6343849" cy="902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68"/>
              </a:lnSpc>
              <a:spcBef>
                <a:spcPct val="0"/>
              </a:spcBef>
            </a:pPr>
            <a:r>
              <a:rPr lang="en-US" sz="5557" spc="544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COMPETITION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762888" y="3080686"/>
            <a:ext cx="31750" cy="1992345"/>
            <a:chOff x="0" y="0"/>
            <a:chExt cx="12543" cy="78709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543" cy="787099"/>
            </a:xfrm>
            <a:custGeom>
              <a:avLst/>
              <a:gdLst/>
              <a:ahLst/>
              <a:cxnLst/>
              <a:rect l="l" t="t" r="r" b="b"/>
              <a:pathLst>
                <a:path w="12543" h="787099">
                  <a:moveTo>
                    <a:pt x="0" y="0"/>
                  </a:moveTo>
                  <a:lnTo>
                    <a:pt x="12543" y="0"/>
                  </a:lnTo>
                  <a:lnTo>
                    <a:pt x="12543" y="787099"/>
                  </a:lnTo>
                  <a:lnTo>
                    <a:pt x="0" y="787099"/>
                  </a:lnTo>
                  <a:close/>
                </a:path>
              </a:pathLst>
            </a:custGeom>
            <a:solidFill>
              <a:srgbClr val="009245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12543" cy="8061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6"/>
                </a:lnSpc>
              </a:pPr>
              <a:endParaRPr sz="1200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4672727" y="4157290"/>
            <a:ext cx="3090161" cy="457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algn="ctr">
              <a:lnSpc>
                <a:spcPts val="3902"/>
              </a:lnSpc>
              <a:spcBef>
                <a:spcPct val="0"/>
              </a:spcBef>
            </a:pPr>
            <a:r>
              <a:rPr lang="en-US" sz="2827" b="1" spc="277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KOMPETENSI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90123" y="4157290"/>
            <a:ext cx="2880214" cy="457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2"/>
              </a:lnSpc>
            </a:pPr>
            <a:r>
              <a:rPr lang="en-US" sz="2827" b="1" spc="277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KUALIFIKASI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838469" y="4230186"/>
            <a:ext cx="3246604" cy="457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algn="ctr">
              <a:lnSpc>
                <a:spcPts val="3902"/>
              </a:lnSpc>
              <a:spcBef>
                <a:spcPct val="0"/>
              </a:spcBef>
            </a:pPr>
            <a:r>
              <a:rPr lang="en-US" sz="2827" b="1" spc="277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KINERJA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21016" y="2406232"/>
            <a:ext cx="1926026" cy="570145"/>
            <a:chOff x="0" y="0"/>
            <a:chExt cx="792168" cy="2344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92168" cy="234499"/>
            </a:xfrm>
            <a:custGeom>
              <a:avLst/>
              <a:gdLst/>
              <a:ahLst/>
              <a:cxnLst/>
              <a:rect l="l" t="t" r="r" b="b"/>
              <a:pathLst>
                <a:path w="792168" h="234499">
                  <a:moveTo>
                    <a:pt x="0" y="0"/>
                  </a:moveTo>
                  <a:lnTo>
                    <a:pt x="792168" y="0"/>
                  </a:lnTo>
                  <a:lnTo>
                    <a:pt x="792168" y="234499"/>
                  </a:lnTo>
                  <a:lnTo>
                    <a:pt x="0" y="234499"/>
                  </a:ln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792168" cy="282124"/>
            </a:xfrm>
            <a:prstGeom prst="rect">
              <a:avLst/>
            </a:prstGeom>
          </p:spPr>
          <p:txBody>
            <a:bodyPr lIns="59267" tIns="59267" rIns="59267" bIns="59267" rtlCol="0" anchor="ctr"/>
            <a:lstStyle/>
            <a:p>
              <a:pPr algn="ctr">
                <a:lnSpc>
                  <a:spcPts val="1867"/>
                </a:lnSpc>
                <a:spcBef>
                  <a:spcPct val="0"/>
                </a:spcBef>
              </a:pPr>
              <a:r>
                <a:rPr lang="en-US" sz="1333" i="1">
                  <a:solidFill>
                    <a:srgbClr val="FDFBFB"/>
                  </a:solidFill>
                  <a:latin typeface="Open Sauce Italics"/>
                  <a:ea typeface="Open Sauce Italics"/>
                  <a:cs typeface="Open Sauce Italics"/>
                  <a:sym typeface="Open Sauce Italics"/>
                </a:rPr>
                <a:t>Potensi sesuai ekspektasi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356592" y="2406232"/>
            <a:ext cx="1926026" cy="570145"/>
            <a:chOff x="0" y="0"/>
            <a:chExt cx="792168" cy="2344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92168" cy="234499"/>
            </a:xfrm>
            <a:custGeom>
              <a:avLst/>
              <a:gdLst/>
              <a:ahLst/>
              <a:cxnLst/>
              <a:rect l="l" t="t" r="r" b="b"/>
              <a:pathLst>
                <a:path w="792168" h="234499">
                  <a:moveTo>
                    <a:pt x="0" y="0"/>
                  </a:moveTo>
                  <a:lnTo>
                    <a:pt x="792168" y="0"/>
                  </a:lnTo>
                  <a:lnTo>
                    <a:pt x="792168" y="234499"/>
                  </a:lnTo>
                  <a:lnTo>
                    <a:pt x="0" y="234499"/>
                  </a:ln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792168" cy="282124"/>
            </a:xfrm>
            <a:prstGeom prst="rect">
              <a:avLst/>
            </a:prstGeom>
          </p:spPr>
          <p:txBody>
            <a:bodyPr lIns="59267" tIns="59267" rIns="59267" bIns="59267" rtlCol="0" anchor="ctr"/>
            <a:lstStyle/>
            <a:p>
              <a:pPr algn="ctr">
                <a:lnSpc>
                  <a:spcPts val="1867"/>
                </a:lnSpc>
              </a:pPr>
              <a:r>
                <a:rPr lang="en-US" sz="1333" i="1">
                  <a:solidFill>
                    <a:srgbClr val="FDFBFB"/>
                  </a:solidFill>
                  <a:latin typeface="Open Sauce Italics"/>
                  <a:ea typeface="Open Sauce Italics"/>
                  <a:cs typeface="Open Sauce Italics"/>
                  <a:sym typeface="Open Sauce Italics"/>
                </a:rPr>
                <a:t>Potensi di atas ekspektasi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087986" y="2406232"/>
            <a:ext cx="1926026" cy="570145"/>
            <a:chOff x="0" y="0"/>
            <a:chExt cx="792168" cy="2344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92168" cy="234499"/>
            </a:xfrm>
            <a:custGeom>
              <a:avLst/>
              <a:gdLst/>
              <a:ahLst/>
              <a:cxnLst/>
              <a:rect l="l" t="t" r="r" b="b"/>
              <a:pathLst>
                <a:path w="792168" h="234499">
                  <a:moveTo>
                    <a:pt x="0" y="0"/>
                  </a:moveTo>
                  <a:lnTo>
                    <a:pt x="792168" y="0"/>
                  </a:lnTo>
                  <a:lnTo>
                    <a:pt x="792168" y="234499"/>
                  </a:lnTo>
                  <a:lnTo>
                    <a:pt x="0" y="234499"/>
                  </a:ln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792168" cy="282124"/>
            </a:xfrm>
            <a:prstGeom prst="rect">
              <a:avLst/>
            </a:prstGeom>
          </p:spPr>
          <p:txBody>
            <a:bodyPr lIns="59267" tIns="59267" rIns="59267" bIns="59267" rtlCol="0" anchor="ctr"/>
            <a:lstStyle/>
            <a:p>
              <a:pPr algn="ctr">
                <a:lnSpc>
                  <a:spcPts val="1867"/>
                </a:lnSpc>
                <a:spcBef>
                  <a:spcPct val="0"/>
                </a:spcBef>
              </a:pPr>
              <a:r>
                <a:rPr lang="en-US" sz="1333" i="1">
                  <a:solidFill>
                    <a:srgbClr val="FDFBFB"/>
                  </a:solidFill>
                  <a:latin typeface="Open Sauce Italics"/>
                  <a:ea typeface="Open Sauce Italics"/>
                  <a:cs typeface="Open Sauce Italics"/>
                  <a:sym typeface="Open Sauce Italics"/>
                </a:rPr>
                <a:t>Potensi di bawah ekspektasi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6900080" y="3220709"/>
            <a:ext cx="601743" cy="601743"/>
          </a:xfrm>
          <a:custGeom>
            <a:avLst/>
            <a:gdLst/>
            <a:ahLst/>
            <a:cxnLst/>
            <a:rect l="l" t="t" r="r" b="b"/>
            <a:pathLst>
              <a:path w="902614" h="902614">
                <a:moveTo>
                  <a:pt x="0" y="0"/>
                </a:moveTo>
                <a:lnTo>
                  <a:pt x="902614" y="0"/>
                </a:lnTo>
                <a:lnTo>
                  <a:pt x="902614" y="902615"/>
                </a:lnTo>
                <a:lnTo>
                  <a:pt x="0" y="9026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018733" y="3220709"/>
            <a:ext cx="601743" cy="601743"/>
          </a:xfrm>
          <a:custGeom>
            <a:avLst/>
            <a:gdLst/>
            <a:ahLst/>
            <a:cxnLst/>
            <a:rect l="l" t="t" r="r" b="b"/>
            <a:pathLst>
              <a:path w="902614" h="902614">
                <a:moveTo>
                  <a:pt x="0" y="0"/>
                </a:moveTo>
                <a:lnTo>
                  <a:pt x="902614" y="0"/>
                </a:lnTo>
                <a:lnTo>
                  <a:pt x="902614" y="902615"/>
                </a:lnTo>
                <a:lnTo>
                  <a:pt x="0" y="9026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909370" y="4043673"/>
            <a:ext cx="8373261" cy="2128527"/>
            <a:chOff x="0" y="0"/>
            <a:chExt cx="16746523" cy="4257055"/>
          </a:xfrm>
        </p:grpSpPr>
        <p:sp>
          <p:nvSpPr>
            <p:cNvPr id="14" name="AutoShape 14"/>
            <p:cNvSpPr/>
            <p:nvPr/>
          </p:nvSpPr>
          <p:spPr>
            <a:xfrm rot="-6897">
              <a:off x="9" y="16799"/>
              <a:ext cx="16746506" cy="0"/>
            </a:xfrm>
            <a:prstGeom prst="line">
              <a:avLst/>
            </a:prstGeom>
            <a:ln w="254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5" name="AutoShape 15"/>
            <p:cNvSpPr/>
            <p:nvPr/>
          </p:nvSpPr>
          <p:spPr>
            <a:xfrm>
              <a:off x="25" y="2115827"/>
              <a:ext cx="16746472" cy="0"/>
            </a:xfrm>
            <a:prstGeom prst="line">
              <a:avLst/>
            </a:prstGeom>
            <a:ln w="254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6" name="AutoShape 16"/>
            <p:cNvSpPr/>
            <p:nvPr/>
          </p:nvSpPr>
          <p:spPr>
            <a:xfrm rot="6897">
              <a:off x="9" y="4214856"/>
              <a:ext cx="16746506" cy="0"/>
            </a:xfrm>
            <a:prstGeom prst="line">
              <a:avLst/>
            </a:prstGeom>
            <a:ln w="254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17" name="TextBox 17"/>
          <p:cNvSpPr txBox="1"/>
          <p:nvPr/>
        </p:nvSpPr>
        <p:spPr>
          <a:xfrm>
            <a:off x="1577039" y="978612"/>
            <a:ext cx="523040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8"/>
              </a:lnSpc>
              <a:spcBef>
                <a:spcPct val="0"/>
              </a:spcBef>
            </a:pPr>
            <a:r>
              <a:rPr lang="en-US" sz="3948" spc="138">
                <a:solidFill>
                  <a:srgbClr val="040506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Nine Box Talent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389756" y="1440774"/>
            <a:ext cx="4436972" cy="492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1"/>
              </a:lnSpc>
            </a:pPr>
            <a:r>
              <a:rPr lang="en-US" sz="3044" spc="298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Promosi Jabatan</a:t>
            </a:r>
          </a:p>
        </p:txBody>
      </p:sp>
      <p:sp>
        <p:nvSpPr>
          <p:cNvPr id="19" name="Freeform 19"/>
          <p:cNvSpPr/>
          <p:nvPr/>
        </p:nvSpPr>
        <p:spPr>
          <a:xfrm>
            <a:off x="6900080" y="4278623"/>
            <a:ext cx="601743" cy="601743"/>
          </a:xfrm>
          <a:custGeom>
            <a:avLst/>
            <a:gdLst/>
            <a:ahLst/>
            <a:cxnLst/>
            <a:rect l="l" t="t" r="r" b="b"/>
            <a:pathLst>
              <a:path w="902614" h="902614">
                <a:moveTo>
                  <a:pt x="0" y="0"/>
                </a:moveTo>
                <a:lnTo>
                  <a:pt x="902614" y="0"/>
                </a:lnTo>
                <a:lnTo>
                  <a:pt x="902614" y="902614"/>
                </a:lnTo>
                <a:lnTo>
                  <a:pt x="0" y="902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018733" y="4278623"/>
            <a:ext cx="601743" cy="601743"/>
          </a:xfrm>
          <a:custGeom>
            <a:avLst/>
            <a:gdLst/>
            <a:ahLst/>
            <a:cxnLst/>
            <a:rect l="l" t="t" r="r" b="b"/>
            <a:pathLst>
              <a:path w="902614" h="902614">
                <a:moveTo>
                  <a:pt x="0" y="0"/>
                </a:moveTo>
                <a:lnTo>
                  <a:pt x="902614" y="0"/>
                </a:lnTo>
                <a:lnTo>
                  <a:pt x="902614" y="902614"/>
                </a:lnTo>
                <a:lnTo>
                  <a:pt x="0" y="902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4788013" y="4278623"/>
            <a:ext cx="601743" cy="601743"/>
          </a:xfrm>
          <a:custGeom>
            <a:avLst/>
            <a:gdLst/>
            <a:ahLst/>
            <a:cxnLst/>
            <a:rect l="l" t="t" r="r" b="b"/>
            <a:pathLst>
              <a:path w="902614" h="902614">
                <a:moveTo>
                  <a:pt x="0" y="0"/>
                </a:moveTo>
                <a:lnTo>
                  <a:pt x="902614" y="0"/>
                </a:lnTo>
                <a:lnTo>
                  <a:pt x="902614" y="902614"/>
                </a:lnTo>
                <a:lnTo>
                  <a:pt x="0" y="902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909370" y="3199441"/>
            <a:ext cx="1926026" cy="570145"/>
            <a:chOff x="0" y="0"/>
            <a:chExt cx="792168" cy="23449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792168" cy="234499"/>
            </a:xfrm>
            <a:custGeom>
              <a:avLst/>
              <a:gdLst/>
              <a:ahLst/>
              <a:cxnLst/>
              <a:rect l="l" t="t" r="r" b="b"/>
              <a:pathLst>
                <a:path w="792168" h="234499">
                  <a:moveTo>
                    <a:pt x="0" y="0"/>
                  </a:moveTo>
                  <a:lnTo>
                    <a:pt x="792168" y="0"/>
                  </a:lnTo>
                  <a:lnTo>
                    <a:pt x="792168" y="234499"/>
                  </a:lnTo>
                  <a:lnTo>
                    <a:pt x="0" y="234499"/>
                  </a:ln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792168" cy="282124"/>
            </a:xfrm>
            <a:prstGeom prst="rect">
              <a:avLst/>
            </a:prstGeom>
          </p:spPr>
          <p:txBody>
            <a:bodyPr lIns="59267" tIns="59267" rIns="59267" bIns="59267" rtlCol="0" anchor="ctr"/>
            <a:lstStyle/>
            <a:p>
              <a:pPr algn="ctr">
                <a:lnSpc>
                  <a:spcPts val="1867"/>
                </a:lnSpc>
                <a:spcBef>
                  <a:spcPct val="0"/>
                </a:spcBef>
              </a:pPr>
              <a:r>
                <a:rPr lang="en-US" sz="1333" i="1">
                  <a:solidFill>
                    <a:srgbClr val="FDFBFB"/>
                  </a:solidFill>
                  <a:latin typeface="Open Sauce Italics"/>
                  <a:ea typeface="Open Sauce Italics"/>
                  <a:cs typeface="Open Sauce Italics"/>
                  <a:sym typeface="Open Sauce Italics"/>
                </a:rPr>
                <a:t>Kinerja di atas ekspektasi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909370" y="4257355"/>
            <a:ext cx="1926026" cy="623011"/>
            <a:chOff x="0" y="0"/>
            <a:chExt cx="792168" cy="25624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792168" cy="256242"/>
            </a:xfrm>
            <a:custGeom>
              <a:avLst/>
              <a:gdLst/>
              <a:ahLst/>
              <a:cxnLst/>
              <a:rect l="l" t="t" r="r" b="b"/>
              <a:pathLst>
                <a:path w="792168" h="256242">
                  <a:moveTo>
                    <a:pt x="0" y="0"/>
                  </a:moveTo>
                  <a:lnTo>
                    <a:pt x="792168" y="0"/>
                  </a:lnTo>
                  <a:lnTo>
                    <a:pt x="792168" y="256242"/>
                  </a:lnTo>
                  <a:lnTo>
                    <a:pt x="0" y="256242"/>
                  </a:ln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-47625"/>
              <a:ext cx="792168" cy="303867"/>
            </a:xfrm>
            <a:prstGeom prst="rect">
              <a:avLst/>
            </a:prstGeom>
          </p:spPr>
          <p:txBody>
            <a:bodyPr lIns="59267" tIns="59267" rIns="59267" bIns="59267" rtlCol="0" anchor="ctr"/>
            <a:lstStyle/>
            <a:p>
              <a:pPr algn="ctr">
                <a:lnSpc>
                  <a:spcPts val="1867"/>
                </a:lnSpc>
                <a:spcBef>
                  <a:spcPct val="0"/>
                </a:spcBef>
              </a:pPr>
              <a:r>
                <a:rPr lang="en-US" sz="1333" i="1">
                  <a:solidFill>
                    <a:srgbClr val="FDFBFB"/>
                  </a:solidFill>
                  <a:latin typeface="Open Sauce Italics"/>
                  <a:ea typeface="Open Sauce Italics"/>
                  <a:cs typeface="Open Sauce Italics"/>
                  <a:sym typeface="Open Sauce Italics"/>
                </a:rPr>
                <a:t>Kinerja sesuai Ekspektasi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909370" y="5324074"/>
            <a:ext cx="1926026" cy="570145"/>
            <a:chOff x="0" y="0"/>
            <a:chExt cx="792168" cy="234499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792168" cy="234499"/>
            </a:xfrm>
            <a:custGeom>
              <a:avLst/>
              <a:gdLst/>
              <a:ahLst/>
              <a:cxnLst/>
              <a:rect l="l" t="t" r="r" b="b"/>
              <a:pathLst>
                <a:path w="792168" h="234499">
                  <a:moveTo>
                    <a:pt x="0" y="0"/>
                  </a:moveTo>
                  <a:lnTo>
                    <a:pt x="792168" y="0"/>
                  </a:lnTo>
                  <a:lnTo>
                    <a:pt x="792168" y="234499"/>
                  </a:lnTo>
                  <a:lnTo>
                    <a:pt x="0" y="234499"/>
                  </a:ln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0" y="-47625"/>
              <a:ext cx="792168" cy="282124"/>
            </a:xfrm>
            <a:prstGeom prst="rect">
              <a:avLst/>
            </a:prstGeom>
          </p:spPr>
          <p:txBody>
            <a:bodyPr lIns="59267" tIns="59267" rIns="59267" bIns="59267" rtlCol="0" anchor="ctr"/>
            <a:lstStyle/>
            <a:p>
              <a:pPr algn="ctr">
                <a:lnSpc>
                  <a:spcPts val="1867"/>
                </a:lnSpc>
                <a:spcBef>
                  <a:spcPct val="0"/>
                </a:spcBef>
              </a:pPr>
              <a:r>
                <a:rPr lang="en-US" sz="1333" i="1">
                  <a:solidFill>
                    <a:srgbClr val="FDFBFB"/>
                  </a:solidFill>
                  <a:latin typeface="Open Sauce Italics"/>
                  <a:ea typeface="Open Sauce Italics"/>
                  <a:cs typeface="Open Sauce Italics"/>
                  <a:sym typeface="Open Sauce Italics"/>
                </a:rPr>
                <a:t>Kinerja di bawah ekspektasi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14600" y="6269908"/>
            <a:ext cx="3124880" cy="312488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19" y="0"/>
                </a:lnTo>
                <a:lnTo>
                  <a:pt x="4687319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2"/>
          <p:cNvGrpSpPr/>
          <p:nvPr/>
        </p:nvGrpSpPr>
        <p:grpSpPr>
          <a:xfrm>
            <a:off x="7184029" y="-1683138"/>
            <a:ext cx="2642699" cy="2642699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6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35" name="Freeform 35"/>
          <p:cNvSpPr/>
          <p:nvPr/>
        </p:nvSpPr>
        <p:spPr>
          <a:xfrm>
            <a:off x="7835219" y="-4270509"/>
            <a:ext cx="6232242" cy="6232242"/>
          </a:xfrm>
          <a:custGeom>
            <a:avLst/>
            <a:gdLst/>
            <a:ahLst/>
            <a:cxnLst/>
            <a:rect l="l" t="t" r="r" b="b"/>
            <a:pathLst>
              <a:path w="9348363" h="9348363">
                <a:moveTo>
                  <a:pt x="0" y="0"/>
                </a:moveTo>
                <a:lnTo>
                  <a:pt x="9348362" y="0"/>
                </a:lnTo>
                <a:lnTo>
                  <a:pt x="9348362" y="9348362"/>
                </a:lnTo>
                <a:lnTo>
                  <a:pt x="0" y="93483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36" name="Group 36"/>
          <p:cNvGrpSpPr/>
          <p:nvPr/>
        </p:nvGrpSpPr>
        <p:grpSpPr>
          <a:xfrm>
            <a:off x="-603312" y="5945968"/>
            <a:ext cx="1766175" cy="1766175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38" name="TextBox 3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6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39" name="Freeform 39"/>
          <p:cNvSpPr/>
          <p:nvPr/>
        </p:nvSpPr>
        <p:spPr>
          <a:xfrm>
            <a:off x="4786001" y="3220709"/>
            <a:ext cx="601743" cy="601743"/>
          </a:xfrm>
          <a:custGeom>
            <a:avLst/>
            <a:gdLst/>
            <a:ahLst/>
            <a:cxnLst/>
            <a:rect l="l" t="t" r="r" b="b"/>
            <a:pathLst>
              <a:path w="902614" h="902614">
                <a:moveTo>
                  <a:pt x="0" y="0"/>
                </a:moveTo>
                <a:lnTo>
                  <a:pt x="902614" y="0"/>
                </a:lnTo>
                <a:lnTo>
                  <a:pt x="902614" y="902615"/>
                </a:lnTo>
                <a:lnTo>
                  <a:pt x="0" y="902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4788013" y="5308275"/>
            <a:ext cx="601743" cy="601743"/>
          </a:xfrm>
          <a:custGeom>
            <a:avLst/>
            <a:gdLst/>
            <a:ahLst/>
            <a:cxnLst/>
            <a:rect l="l" t="t" r="r" b="b"/>
            <a:pathLst>
              <a:path w="902614" h="902614">
                <a:moveTo>
                  <a:pt x="0" y="0"/>
                </a:moveTo>
                <a:lnTo>
                  <a:pt x="902614" y="0"/>
                </a:lnTo>
                <a:lnTo>
                  <a:pt x="902614" y="902614"/>
                </a:lnTo>
                <a:lnTo>
                  <a:pt x="0" y="902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6900080" y="5292476"/>
            <a:ext cx="601743" cy="601743"/>
          </a:xfrm>
          <a:custGeom>
            <a:avLst/>
            <a:gdLst/>
            <a:ahLst/>
            <a:cxnLst/>
            <a:rect l="l" t="t" r="r" b="b"/>
            <a:pathLst>
              <a:path w="902614" h="902614">
                <a:moveTo>
                  <a:pt x="0" y="0"/>
                </a:moveTo>
                <a:lnTo>
                  <a:pt x="902614" y="0"/>
                </a:lnTo>
                <a:lnTo>
                  <a:pt x="902614" y="902614"/>
                </a:lnTo>
                <a:lnTo>
                  <a:pt x="0" y="902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9012146" y="5276677"/>
            <a:ext cx="601743" cy="601743"/>
          </a:xfrm>
          <a:custGeom>
            <a:avLst/>
            <a:gdLst/>
            <a:ahLst/>
            <a:cxnLst/>
            <a:rect l="l" t="t" r="r" b="b"/>
            <a:pathLst>
              <a:path w="902614" h="902614">
                <a:moveTo>
                  <a:pt x="0" y="0"/>
                </a:moveTo>
                <a:lnTo>
                  <a:pt x="902614" y="0"/>
                </a:lnTo>
                <a:lnTo>
                  <a:pt x="902614" y="902614"/>
                </a:lnTo>
                <a:lnTo>
                  <a:pt x="0" y="902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07C3C2E2-F8F3-44CE-BBF0-700B56BBBFF5}"/>
              </a:ext>
            </a:extLst>
          </p:cNvPr>
          <p:cNvGrpSpPr/>
          <p:nvPr/>
        </p:nvGrpSpPr>
        <p:grpSpPr>
          <a:xfrm>
            <a:off x="11110495" y="6380138"/>
            <a:ext cx="1284705" cy="335540"/>
            <a:chOff x="16665742" y="9570207"/>
            <a:chExt cx="1927058" cy="503310"/>
          </a:xfrm>
          <a:solidFill>
            <a:srgbClr val="2F945C"/>
          </a:solidFill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xmlns="" id="{3A447FDB-9A0B-4B20-9633-6683A74963F9}"/>
                </a:ext>
              </a:extLst>
            </p:cNvPr>
            <p:cNvSpPr/>
            <p:nvPr/>
          </p:nvSpPr>
          <p:spPr>
            <a:xfrm>
              <a:off x="17259300" y="9570207"/>
              <a:ext cx="1333500" cy="50331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1067" dirty="0">
                <a:solidFill>
                  <a:srgbClr val="2F945C"/>
                </a:solidFill>
                <a:latin typeface="Montserrat" panose="02000505000000020004" pitchFamily="2" charset="0"/>
              </a:endParaRPr>
            </a:p>
          </p:txBody>
        </p:sp>
        <p:grpSp>
          <p:nvGrpSpPr>
            <p:cNvPr id="67" name="Group 11">
              <a:extLst>
                <a:ext uri="{FF2B5EF4-FFF2-40B4-BE49-F238E27FC236}">
                  <a16:creationId xmlns:a16="http://schemas.microsoft.com/office/drawing/2014/main" xmlns="" id="{18B6938F-73A3-44BB-A252-E49AD2DB370B}"/>
                </a:ext>
              </a:extLst>
            </p:cNvPr>
            <p:cNvGrpSpPr/>
            <p:nvPr/>
          </p:nvGrpSpPr>
          <p:grpSpPr>
            <a:xfrm>
              <a:off x="16665742" y="9570207"/>
              <a:ext cx="503310" cy="503310"/>
              <a:chOff x="0" y="0"/>
              <a:chExt cx="6350000" cy="6350000"/>
            </a:xfrm>
            <a:grpFill/>
          </p:grpSpPr>
          <p:sp>
            <p:nvSpPr>
              <p:cNvPr id="68" name="Freeform 12">
                <a:extLst>
                  <a:ext uri="{FF2B5EF4-FFF2-40B4-BE49-F238E27FC236}">
                    <a16:creationId xmlns:a16="http://schemas.microsoft.com/office/drawing/2014/main" xmlns="" id="{C639BC28-72C3-4645-B557-30A66ABD87E6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2EF1CDD1-1635-4222-843F-C8CF67479602}"/>
              </a:ext>
            </a:extLst>
          </p:cNvPr>
          <p:cNvGrpSpPr/>
          <p:nvPr/>
        </p:nvGrpSpPr>
        <p:grpSpPr>
          <a:xfrm>
            <a:off x="11760200" y="225463"/>
            <a:ext cx="863600" cy="1117081"/>
            <a:chOff x="17640300" y="338194"/>
            <a:chExt cx="1295400" cy="1675622"/>
          </a:xfrm>
          <a:solidFill>
            <a:srgbClr val="2F945C"/>
          </a:solidFill>
        </p:grpSpPr>
        <p:grpSp>
          <p:nvGrpSpPr>
            <p:cNvPr id="70" name="Group 11">
              <a:extLst>
                <a:ext uri="{FF2B5EF4-FFF2-40B4-BE49-F238E27FC236}">
                  <a16:creationId xmlns:a16="http://schemas.microsoft.com/office/drawing/2014/main" xmlns="" id="{83D64DF9-4666-4437-8187-142FB4622AE8}"/>
                </a:ext>
              </a:extLst>
            </p:cNvPr>
            <p:cNvGrpSpPr/>
            <p:nvPr/>
          </p:nvGrpSpPr>
          <p:grpSpPr>
            <a:xfrm>
              <a:off x="17805734" y="338194"/>
              <a:ext cx="971550" cy="971550"/>
              <a:chOff x="0" y="0"/>
              <a:chExt cx="6350000" cy="6350000"/>
            </a:xfrm>
            <a:grpFill/>
          </p:grpSpPr>
          <p:sp>
            <p:nvSpPr>
              <p:cNvPr id="88" name="Freeform 12">
                <a:extLst>
                  <a:ext uri="{FF2B5EF4-FFF2-40B4-BE49-F238E27FC236}">
                    <a16:creationId xmlns:a16="http://schemas.microsoft.com/office/drawing/2014/main" xmlns="" id="{70C0BD0B-0AA3-4D30-9BD9-B7C98784CE2E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xmlns="" id="{D92B0849-082C-4566-B96D-A63F8D5B096C}"/>
                </a:ext>
              </a:extLst>
            </p:cNvPr>
            <p:cNvGrpSpPr/>
            <p:nvPr/>
          </p:nvGrpSpPr>
          <p:grpSpPr>
            <a:xfrm>
              <a:off x="17640300" y="792468"/>
              <a:ext cx="1295400" cy="1221348"/>
              <a:chOff x="7848600" y="561615"/>
              <a:chExt cx="1851688" cy="1745836"/>
            </a:xfrm>
            <a:grpFill/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xmlns="" id="{E01DDCD8-F008-490B-958C-2241A3FEEE2E}"/>
                  </a:ext>
                </a:extLst>
              </p:cNvPr>
              <p:cNvSpPr/>
              <p:nvPr/>
            </p:nvSpPr>
            <p:spPr>
              <a:xfrm>
                <a:off x="7848600" y="561615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067">
                  <a:solidFill>
                    <a:prstClr val="white"/>
                  </a:solidFill>
                  <a:latin typeface="Montserrat" panose="02000505000000020004" pitchFamily="2" charset="0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xmlns="" id="{C53CF3B8-402A-43E1-AE24-0914F2D04E93}"/>
                  </a:ext>
                </a:extLst>
              </p:cNvPr>
              <p:cNvSpPr/>
              <p:nvPr/>
            </p:nvSpPr>
            <p:spPr>
              <a:xfrm>
                <a:off x="8346918" y="561615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067">
                  <a:solidFill>
                    <a:prstClr val="white"/>
                  </a:solidFill>
                  <a:latin typeface="Montserrat" panose="02000505000000020004" pitchFamily="2" charset="0"/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xmlns="" id="{7D67771F-CF1E-4B28-A7C4-437BCF9FDB75}"/>
                  </a:ext>
                </a:extLst>
              </p:cNvPr>
              <p:cNvSpPr/>
              <p:nvPr/>
            </p:nvSpPr>
            <p:spPr>
              <a:xfrm>
                <a:off x="8860954" y="561615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067">
                  <a:solidFill>
                    <a:prstClr val="white"/>
                  </a:solidFill>
                  <a:latin typeface="Montserrat" panose="02000505000000020004" pitchFamily="2" charset="0"/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xmlns="" id="{CCE99692-D716-43ED-9156-F9AFEE2E22F9}"/>
                  </a:ext>
                </a:extLst>
              </p:cNvPr>
              <p:cNvSpPr/>
              <p:nvPr/>
            </p:nvSpPr>
            <p:spPr>
              <a:xfrm>
                <a:off x="9359272" y="561615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067">
                  <a:solidFill>
                    <a:prstClr val="white"/>
                  </a:solidFill>
                  <a:latin typeface="Montserrat" panose="02000505000000020004" pitchFamily="2" charset="0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xmlns="" id="{FE0988DD-E002-4E31-882B-A553F801702A}"/>
                  </a:ext>
                </a:extLst>
              </p:cNvPr>
              <p:cNvSpPr/>
              <p:nvPr/>
            </p:nvSpPr>
            <p:spPr>
              <a:xfrm>
                <a:off x="7860672" y="1034125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067">
                  <a:solidFill>
                    <a:prstClr val="white"/>
                  </a:solidFill>
                  <a:latin typeface="Montserrat" panose="02000505000000020004" pitchFamily="2" charset="0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xmlns="" id="{24F1232C-4A06-4CAE-B04D-F9582ECD3B5A}"/>
                  </a:ext>
                </a:extLst>
              </p:cNvPr>
              <p:cNvSpPr/>
              <p:nvPr/>
            </p:nvSpPr>
            <p:spPr>
              <a:xfrm>
                <a:off x="8358990" y="1034125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067">
                  <a:solidFill>
                    <a:prstClr val="white"/>
                  </a:solidFill>
                  <a:latin typeface="Montserrat" panose="02000505000000020004" pitchFamily="2" charset="0"/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xmlns="" id="{0F1399E4-3A74-42D3-95D3-8DD86E090EBC}"/>
                  </a:ext>
                </a:extLst>
              </p:cNvPr>
              <p:cNvSpPr/>
              <p:nvPr/>
            </p:nvSpPr>
            <p:spPr>
              <a:xfrm>
                <a:off x="8873026" y="1034125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067">
                  <a:solidFill>
                    <a:prstClr val="white"/>
                  </a:solidFill>
                  <a:latin typeface="Montserrat" panose="02000505000000020004" pitchFamily="2" charset="0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xmlns="" id="{6D411551-AF4A-48B7-9D35-59861B0D8D0F}"/>
                  </a:ext>
                </a:extLst>
              </p:cNvPr>
              <p:cNvSpPr/>
              <p:nvPr/>
            </p:nvSpPr>
            <p:spPr>
              <a:xfrm>
                <a:off x="9371344" y="1034125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067">
                  <a:solidFill>
                    <a:prstClr val="white"/>
                  </a:solidFill>
                  <a:latin typeface="Montserrat" panose="02000505000000020004" pitchFamily="2" charset="0"/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xmlns="" id="{F4A17AB5-EAA3-4E5D-80EB-58CF55E6DF16}"/>
                  </a:ext>
                </a:extLst>
              </p:cNvPr>
              <p:cNvSpPr/>
              <p:nvPr/>
            </p:nvSpPr>
            <p:spPr>
              <a:xfrm>
                <a:off x="7872744" y="1530141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067">
                  <a:solidFill>
                    <a:prstClr val="white"/>
                  </a:solidFill>
                  <a:latin typeface="Montserrat" panose="02000505000000020004" pitchFamily="2" charset="0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xmlns="" id="{3499754C-BED2-4CF7-842A-9561701F200D}"/>
                  </a:ext>
                </a:extLst>
              </p:cNvPr>
              <p:cNvSpPr/>
              <p:nvPr/>
            </p:nvSpPr>
            <p:spPr>
              <a:xfrm>
                <a:off x="8371062" y="1530141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067">
                  <a:solidFill>
                    <a:prstClr val="white"/>
                  </a:solidFill>
                  <a:latin typeface="Montserrat" panose="02000505000000020004" pitchFamily="2" charset="0"/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xmlns="" id="{6B9A8EE2-F8F0-4AFD-9FE9-FE126F2FAC9F}"/>
                  </a:ext>
                </a:extLst>
              </p:cNvPr>
              <p:cNvSpPr/>
              <p:nvPr/>
            </p:nvSpPr>
            <p:spPr>
              <a:xfrm>
                <a:off x="8885098" y="1530141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067">
                  <a:solidFill>
                    <a:prstClr val="white"/>
                  </a:solidFill>
                  <a:latin typeface="Montserrat" panose="02000505000000020004" pitchFamily="2" charset="0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xmlns="" id="{2A0121BD-EFA8-41DA-B98E-204901B8B540}"/>
                  </a:ext>
                </a:extLst>
              </p:cNvPr>
              <p:cNvSpPr/>
              <p:nvPr/>
            </p:nvSpPr>
            <p:spPr>
              <a:xfrm>
                <a:off x="9383416" y="1530141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067">
                  <a:solidFill>
                    <a:prstClr val="white"/>
                  </a:solidFill>
                  <a:latin typeface="Montserrat" panose="02000505000000020004" pitchFamily="2" charset="0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xmlns="" id="{5EAF0144-00B0-4521-9666-39B7CE49EE1E}"/>
                  </a:ext>
                </a:extLst>
              </p:cNvPr>
              <p:cNvSpPr/>
              <p:nvPr/>
            </p:nvSpPr>
            <p:spPr>
              <a:xfrm>
                <a:off x="7884816" y="2002651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067">
                  <a:solidFill>
                    <a:prstClr val="white"/>
                  </a:solidFill>
                  <a:latin typeface="Montserrat" panose="02000505000000020004" pitchFamily="2" charset="0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xmlns="" id="{F7E8938A-BE5E-4AC9-B10C-E8FBC4DF2C3D}"/>
                  </a:ext>
                </a:extLst>
              </p:cNvPr>
              <p:cNvSpPr/>
              <p:nvPr/>
            </p:nvSpPr>
            <p:spPr>
              <a:xfrm>
                <a:off x="8383134" y="2002651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067">
                  <a:solidFill>
                    <a:prstClr val="white"/>
                  </a:solidFill>
                  <a:latin typeface="Montserrat" panose="02000505000000020004" pitchFamily="2" charset="0"/>
                </a:endParaRP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xmlns="" id="{B8FB2A2B-8E55-417E-B6B0-0AE068C3ED15}"/>
                  </a:ext>
                </a:extLst>
              </p:cNvPr>
              <p:cNvSpPr/>
              <p:nvPr/>
            </p:nvSpPr>
            <p:spPr>
              <a:xfrm>
                <a:off x="8897170" y="2002651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067">
                  <a:solidFill>
                    <a:prstClr val="white"/>
                  </a:solidFill>
                  <a:latin typeface="Montserrat" panose="02000505000000020004" pitchFamily="2" charset="0"/>
                </a:endParaRP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xmlns="" id="{60C7645D-37CF-4095-9FEB-3AE2A521110C}"/>
                  </a:ext>
                </a:extLst>
              </p:cNvPr>
              <p:cNvSpPr/>
              <p:nvPr/>
            </p:nvSpPr>
            <p:spPr>
              <a:xfrm>
                <a:off x="9395488" y="2002651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067">
                  <a:solidFill>
                    <a:prstClr val="white"/>
                  </a:solidFill>
                  <a:latin typeface="Montserrat" panose="02000505000000020004" pitchFamily="2" charset="0"/>
                </a:endParaRPr>
              </a:p>
            </p:txBody>
          </p: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xmlns="" id="{F9BB60F7-47F0-454A-A183-D9F3F2432ECD}"/>
              </a:ext>
            </a:extLst>
          </p:cNvPr>
          <p:cNvGrpSpPr/>
          <p:nvPr/>
        </p:nvGrpSpPr>
        <p:grpSpPr>
          <a:xfrm>
            <a:off x="-431800" y="5753259"/>
            <a:ext cx="1033343" cy="960607"/>
            <a:chOff x="-647700" y="8629888"/>
            <a:chExt cx="1550014" cy="1440911"/>
          </a:xfrm>
          <a:solidFill>
            <a:srgbClr val="2F945C"/>
          </a:solidFill>
        </p:grpSpPr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xmlns="" id="{C3BC2D36-BA3D-42BC-B93C-00732A60DC3A}"/>
                </a:ext>
              </a:extLst>
            </p:cNvPr>
            <p:cNvSpPr/>
            <p:nvPr/>
          </p:nvSpPr>
          <p:spPr>
            <a:xfrm>
              <a:off x="-431186" y="9567489"/>
              <a:ext cx="1333500" cy="50331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1067">
                <a:solidFill>
                  <a:prstClr val="white"/>
                </a:solidFill>
                <a:latin typeface="Montserrat" panose="02000505000000020004" pitchFamily="2" charset="0"/>
              </a:endParaRPr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xmlns="" id="{2A9C4C38-76CB-4135-AEA4-06A4A0D5AD88}"/>
                </a:ext>
              </a:extLst>
            </p:cNvPr>
            <p:cNvGrpSpPr/>
            <p:nvPr/>
          </p:nvGrpSpPr>
          <p:grpSpPr>
            <a:xfrm>
              <a:off x="-647700" y="8629888"/>
              <a:ext cx="1295400" cy="1221348"/>
              <a:chOff x="7848600" y="561615"/>
              <a:chExt cx="1851688" cy="1745836"/>
            </a:xfrm>
            <a:grpFill/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xmlns="" id="{F3DC5448-01A0-44CB-A6C6-C2B7AA579E27}"/>
                  </a:ext>
                </a:extLst>
              </p:cNvPr>
              <p:cNvSpPr/>
              <p:nvPr/>
            </p:nvSpPr>
            <p:spPr>
              <a:xfrm>
                <a:off x="7848600" y="561615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067">
                  <a:solidFill>
                    <a:prstClr val="white"/>
                  </a:solidFill>
                  <a:latin typeface="Montserrat" panose="02000505000000020004" pitchFamily="2" charset="0"/>
                </a:endParaRP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xmlns="" id="{4129CB96-3612-401B-88F4-EC956E98943C}"/>
                  </a:ext>
                </a:extLst>
              </p:cNvPr>
              <p:cNvSpPr/>
              <p:nvPr/>
            </p:nvSpPr>
            <p:spPr>
              <a:xfrm>
                <a:off x="8346918" y="561615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067">
                  <a:solidFill>
                    <a:prstClr val="white"/>
                  </a:solidFill>
                  <a:latin typeface="Montserrat" panose="02000505000000020004" pitchFamily="2" charset="0"/>
                </a:endParaRP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xmlns="" id="{113A5AAE-2897-45CD-A71E-077AB10BFB1F}"/>
                  </a:ext>
                </a:extLst>
              </p:cNvPr>
              <p:cNvSpPr/>
              <p:nvPr/>
            </p:nvSpPr>
            <p:spPr>
              <a:xfrm>
                <a:off x="8860954" y="561615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067">
                  <a:solidFill>
                    <a:prstClr val="white"/>
                  </a:solidFill>
                  <a:latin typeface="Montserrat" panose="02000505000000020004" pitchFamily="2" charset="0"/>
                </a:endParaRPr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xmlns="" id="{5C5B934B-D07D-4BDA-8708-0D5B1E52318B}"/>
                  </a:ext>
                </a:extLst>
              </p:cNvPr>
              <p:cNvSpPr/>
              <p:nvPr/>
            </p:nvSpPr>
            <p:spPr>
              <a:xfrm>
                <a:off x="9359272" y="561615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067">
                  <a:solidFill>
                    <a:prstClr val="white"/>
                  </a:solidFill>
                  <a:latin typeface="Montserrat" panose="02000505000000020004" pitchFamily="2" charset="0"/>
                </a:endParaRPr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xmlns="" id="{FC67A19F-0949-447A-AE93-94CE76C15D3A}"/>
                  </a:ext>
                </a:extLst>
              </p:cNvPr>
              <p:cNvSpPr/>
              <p:nvPr/>
            </p:nvSpPr>
            <p:spPr>
              <a:xfrm>
                <a:off x="7860672" y="1034125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067">
                  <a:solidFill>
                    <a:prstClr val="white"/>
                  </a:solidFill>
                  <a:latin typeface="Montserrat" panose="02000505000000020004" pitchFamily="2" charset="0"/>
                </a:endParaRPr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xmlns="" id="{A9E7D520-EC51-49E4-B31E-1526F8DC6BC8}"/>
                  </a:ext>
                </a:extLst>
              </p:cNvPr>
              <p:cNvSpPr/>
              <p:nvPr/>
            </p:nvSpPr>
            <p:spPr>
              <a:xfrm>
                <a:off x="8358990" y="1034125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067">
                  <a:solidFill>
                    <a:prstClr val="white"/>
                  </a:solidFill>
                  <a:latin typeface="Montserrat" panose="02000505000000020004" pitchFamily="2" charset="0"/>
                </a:endParaRPr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xmlns="" id="{2BD2A330-6A9D-4F48-8A0D-6CDD6DBB00DC}"/>
                  </a:ext>
                </a:extLst>
              </p:cNvPr>
              <p:cNvSpPr/>
              <p:nvPr/>
            </p:nvSpPr>
            <p:spPr>
              <a:xfrm>
                <a:off x="8873026" y="1034125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067">
                  <a:solidFill>
                    <a:prstClr val="white"/>
                  </a:solidFill>
                  <a:latin typeface="Montserrat" panose="02000505000000020004" pitchFamily="2" charset="0"/>
                </a:endParaRP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xmlns="" id="{4E6BE45B-6C00-485D-8353-D4A59419B5A9}"/>
                  </a:ext>
                </a:extLst>
              </p:cNvPr>
              <p:cNvSpPr/>
              <p:nvPr/>
            </p:nvSpPr>
            <p:spPr>
              <a:xfrm>
                <a:off x="9371344" y="1034125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067">
                  <a:solidFill>
                    <a:prstClr val="white"/>
                  </a:solidFill>
                  <a:latin typeface="Montserrat" panose="02000505000000020004" pitchFamily="2" charset="0"/>
                </a:endParaRPr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xmlns="" id="{F93178CD-2E2F-4DE0-82CA-699FB38485EE}"/>
                  </a:ext>
                </a:extLst>
              </p:cNvPr>
              <p:cNvSpPr/>
              <p:nvPr/>
            </p:nvSpPr>
            <p:spPr>
              <a:xfrm>
                <a:off x="7872744" y="1530141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067">
                  <a:solidFill>
                    <a:prstClr val="white"/>
                  </a:solidFill>
                  <a:latin typeface="Montserrat" panose="02000505000000020004" pitchFamily="2" charset="0"/>
                </a:endParaRPr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xmlns="" id="{3F1F8F6F-F56A-4452-BB5E-3C8EBCEA147D}"/>
                  </a:ext>
                </a:extLst>
              </p:cNvPr>
              <p:cNvSpPr/>
              <p:nvPr/>
            </p:nvSpPr>
            <p:spPr>
              <a:xfrm>
                <a:off x="8371062" y="1530141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067">
                  <a:solidFill>
                    <a:prstClr val="white"/>
                  </a:solidFill>
                  <a:latin typeface="Montserrat" panose="02000505000000020004" pitchFamily="2" charset="0"/>
                </a:endParaRPr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xmlns="" id="{5F38C3A6-3EC9-49FE-AE25-8DC0D3CC4947}"/>
                  </a:ext>
                </a:extLst>
              </p:cNvPr>
              <p:cNvSpPr/>
              <p:nvPr/>
            </p:nvSpPr>
            <p:spPr>
              <a:xfrm>
                <a:off x="8885098" y="1530141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067">
                  <a:solidFill>
                    <a:prstClr val="white"/>
                  </a:solidFill>
                  <a:latin typeface="Montserrat" panose="02000505000000020004" pitchFamily="2" charset="0"/>
                </a:endParaRPr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xmlns="" id="{BCF54223-5B98-4674-993F-3BA4528F74B8}"/>
                  </a:ext>
                </a:extLst>
              </p:cNvPr>
              <p:cNvSpPr/>
              <p:nvPr/>
            </p:nvSpPr>
            <p:spPr>
              <a:xfrm>
                <a:off x="9383416" y="1530141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067">
                  <a:solidFill>
                    <a:prstClr val="white"/>
                  </a:solidFill>
                  <a:latin typeface="Montserrat" panose="02000505000000020004" pitchFamily="2" charset="0"/>
                </a:endParaRPr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xmlns="" id="{3A26309A-2495-4178-9025-0C170B4CAC9D}"/>
                  </a:ext>
                </a:extLst>
              </p:cNvPr>
              <p:cNvSpPr/>
              <p:nvPr/>
            </p:nvSpPr>
            <p:spPr>
              <a:xfrm>
                <a:off x="7884816" y="2002651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067">
                  <a:solidFill>
                    <a:prstClr val="white"/>
                  </a:solidFill>
                  <a:latin typeface="Montserrat" panose="02000505000000020004" pitchFamily="2" charset="0"/>
                </a:endParaRPr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xmlns="" id="{263236BD-8E19-4FCB-BBC2-B85227C15EE9}"/>
                  </a:ext>
                </a:extLst>
              </p:cNvPr>
              <p:cNvSpPr/>
              <p:nvPr/>
            </p:nvSpPr>
            <p:spPr>
              <a:xfrm>
                <a:off x="8383134" y="2002651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067">
                  <a:solidFill>
                    <a:prstClr val="white"/>
                  </a:solidFill>
                  <a:latin typeface="Montserrat" panose="02000505000000020004" pitchFamily="2" charset="0"/>
                </a:endParaRPr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xmlns="" id="{EBEF203F-6C2A-4972-B482-7F346FB01901}"/>
                  </a:ext>
                </a:extLst>
              </p:cNvPr>
              <p:cNvSpPr/>
              <p:nvPr/>
            </p:nvSpPr>
            <p:spPr>
              <a:xfrm>
                <a:off x="8897170" y="2002651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067">
                  <a:solidFill>
                    <a:prstClr val="white"/>
                  </a:solidFill>
                  <a:latin typeface="Montserrat" panose="02000505000000020004" pitchFamily="2" charset="0"/>
                </a:endParaRPr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xmlns="" id="{B5665599-9C30-4548-B192-4D8E3B900C0A}"/>
                  </a:ext>
                </a:extLst>
              </p:cNvPr>
              <p:cNvSpPr/>
              <p:nvPr/>
            </p:nvSpPr>
            <p:spPr>
              <a:xfrm>
                <a:off x="9395488" y="2002651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067">
                  <a:solidFill>
                    <a:prstClr val="white"/>
                  </a:solidFill>
                  <a:latin typeface="Montserrat" panose="02000505000000020004" pitchFamily="2" charset="0"/>
                </a:endParaRPr>
              </a:p>
            </p:txBody>
          </p:sp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BEC73AC9-B9DA-46C3-8684-5EE5F7F09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z="1067">
                <a:solidFill>
                  <a:prstClr val="white"/>
                </a:solidFill>
                <a:latin typeface="Montserrat" panose="02000505000000020004" pitchFamily="2" charset="0"/>
              </a:rPr>
              <a:pPr defTabSz="609630">
                <a:defRPr/>
              </a:pPr>
              <a:t>19</a:t>
            </a:fld>
            <a:endParaRPr lang="en-US" sz="1067" dirty="0">
              <a:solidFill>
                <a:prstClr val="white"/>
              </a:solidFill>
              <a:latin typeface="Montserrat" panose="02000505000000020004" pitchFamily="2" charset="0"/>
            </a:endParaRPr>
          </a:p>
        </p:txBody>
      </p:sp>
      <p:pic>
        <p:nvPicPr>
          <p:cNvPr id="41" name="Picture 12">
            <a:extLst>
              <a:ext uri="{FF2B5EF4-FFF2-40B4-BE49-F238E27FC236}">
                <a16:creationId xmlns:a16="http://schemas.microsoft.com/office/drawing/2014/main" xmlns="" id="{5643D9AA-FC24-4A66-B431-D7864E8437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28094" y="341452"/>
            <a:ext cx="1590034" cy="349807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726A22ED-B38C-4E13-9ADD-E4DFADD4158C}"/>
              </a:ext>
            </a:extLst>
          </p:cNvPr>
          <p:cNvSpPr/>
          <p:nvPr/>
        </p:nvSpPr>
        <p:spPr>
          <a:xfrm rot="10800000" flipV="1">
            <a:off x="356271" y="890838"/>
            <a:ext cx="2544923" cy="69985"/>
          </a:xfrm>
          <a:prstGeom prst="roundRect">
            <a:avLst>
              <a:gd name="adj" fmla="val 50000"/>
            </a:avLst>
          </a:prstGeom>
          <a:solidFill>
            <a:srgbClr val="2F9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067" dirty="0">
              <a:solidFill>
                <a:prstClr val="white"/>
              </a:solidFill>
              <a:latin typeface="Montserrat" panose="02000505000000020004" pitchFamily="2" charset="0"/>
            </a:endParaRPr>
          </a:p>
        </p:txBody>
      </p:sp>
      <p:sp>
        <p:nvSpPr>
          <p:cNvPr id="131" name="Google Shape;1454;p15">
            <a:extLst>
              <a:ext uri="{FF2B5EF4-FFF2-40B4-BE49-F238E27FC236}">
                <a16:creationId xmlns:a16="http://schemas.microsoft.com/office/drawing/2014/main" xmlns="" id="{6274DF03-FBDF-48C3-A25E-719FF4CBD655}"/>
              </a:ext>
            </a:extLst>
          </p:cNvPr>
          <p:cNvSpPr txBox="1">
            <a:spLocks/>
          </p:cNvSpPr>
          <p:nvPr/>
        </p:nvSpPr>
        <p:spPr>
          <a:xfrm>
            <a:off x="6426559" y="225463"/>
            <a:ext cx="4994962" cy="16033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630">
              <a:defRPr/>
            </a:pPr>
            <a:r>
              <a:rPr lang="en-US" sz="2933" b="1" dirty="0">
                <a:solidFill>
                  <a:prstClr val="black">
                    <a:lumMod val="85000"/>
                    <a:lumOff val="15000"/>
                  </a:prstClr>
                </a:solidFill>
                <a:latin typeface="Montserrat" panose="02000505000000020004" pitchFamily="2" charset="0"/>
                <a:ea typeface="Montserrat"/>
                <a:cs typeface="Montserrat"/>
                <a:sym typeface="Montserrat"/>
              </a:rPr>
              <a:t>PENTINGNYA </a:t>
            </a:r>
            <a:r>
              <a:rPr lang="en-US" sz="2933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tserrat" panose="02000505000000020004" pitchFamily="2" charset="0"/>
                <a:ea typeface="Montserrat"/>
                <a:cs typeface="Montserrat"/>
                <a:sym typeface="Montserrat"/>
              </a:rPr>
              <a:t>PERENCANAAN KARIER DAN MANAJEMEN TALENTA BERBASIS KINERJA </a:t>
            </a:r>
            <a:endParaRPr lang="en-US" sz="2933" dirty="0">
              <a:solidFill>
                <a:prstClr val="black">
                  <a:lumMod val="85000"/>
                  <a:lumOff val="15000"/>
                </a:prstClr>
              </a:solidFill>
              <a:latin typeface="Montserrat" panose="02000505000000020004" pitchFamily="2" charset="0"/>
            </a:endParaRPr>
          </a:p>
        </p:txBody>
      </p:sp>
      <p:sp>
        <p:nvSpPr>
          <p:cNvPr id="154" name="Google Shape;1480;p15">
            <a:extLst>
              <a:ext uri="{FF2B5EF4-FFF2-40B4-BE49-F238E27FC236}">
                <a16:creationId xmlns:a16="http://schemas.microsoft.com/office/drawing/2014/main" xmlns="" id="{27A06486-50CF-45CC-9B97-49E9C1C22FEE}"/>
              </a:ext>
            </a:extLst>
          </p:cNvPr>
          <p:cNvSpPr txBox="1"/>
          <p:nvPr/>
        </p:nvSpPr>
        <p:spPr>
          <a:xfrm>
            <a:off x="2459894" y="2368807"/>
            <a:ext cx="362923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609630">
              <a:buClr>
                <a:srgbClr val="000000"/>
              </a:buClr>
              <a:buSzPts val="1200"/>
              <a:defRPr/>
            </a:pPr>
            <a:r>
              <a:rPr lang="en-US" sz="1600" b="1" dirty="0" err="1"/>
              <a:t>Menciptakan</a:t>
            </a:r>
            <a:r>
              <a:rPr lang="en-US" sz="1600" b="1" dirty="0"/>
              <a:t> </a:t>
            </a:r>
            <a:r>
              <a:rPr lang="en-US" sz="1600" b="1" dirty="0" err="1"/>
              <a:t>lingkungan</a:t>
            </a:r>
            <a:r>
              <a:rPr lang="en-US" sz="1600" b="1" dirty="0"/>
              <a:t> </a:t>
            </a:r>
            <a:r>
              <a:rPr lang="en-US" sz="1600" b="1" dirty="0" err="1"/>
              <a:t>kerja</a:t>
            </a:r>
            <a:r>
              <a:rPr lang="en-US" sz="1600" b="1" dirty="0"/>
              <a:t> yang </a:t>
            </a:r>
            <a:r>
              <a:rPr lang="en-US" sz="1600" b="1" dirty="0" err="1"/>
              <a:t>baik</a:t>
            </a:r>
            <a:endParaRPr lang="en-US" sz="1600" b="1" dirty="0">
              <a:solidFill>
                <a:prstClr val="black"/>
              </a:solidFill>
              <a:ea typeface="Open Sans" panose="020B0606030504020204" pitchFamily="34" charset="0"/>
              <a:cs typeface="Open Sans" panose="020B0606030504020204" pitchFamily="34" charset="0"/>
              <a:sym typeface="Montserrat"/>
            </a:endParaRPr>
          </a:p>
        </p:txBody>
      </p:sp>
      <p:pic>
        <p:nvPicPr>
          <p:cNvPr id="156" name="Google Shape;1482;p15">
            <a:extLst>
              <a:ext uri="{FF2B5EF4-FFF2-40B4-BE49-F238E27FC236}">
                <a16:creationId xmlns:a16="http://schemas.microsoft.com/office/drawing/2014/main" xmlns="" id="{E5A38C91-459C-4535-AE14-3E54875964BC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0711" y="2335475"/>
            <a:ext cx="304800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485;p15">
            <a:extLst>
              <a:ext uri="{FF2B5EF4-FFF2-40B4-BE49-F238E27FC236}">
                <a16:creationId xmlns:a16="http://schemas.microsoft.com/office/drawing/2014/main" xmlns="" id="{5065F3B5-206C-4D57-91A7-A42814E5D97B}"/>
              </a:ext>
            </a:extLst>
          </p:cNvPr>
          <p:cNvSpPr txBox="1"/>
          <p:nvPr/>
        </p:nvSpPr>
        <p:spPr>
          <a:xfrm>
            <a:off x="2345841" y="2844856"/>
            <a:ext cx="3627374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609630">
              <a:buClr>
                <a:srgbClr val="000000"/>
              </a:buClr>
              <a:buSzPts val="1200"/>
              <a:defRPr/>
            </a:pPr>
            <a:r>
              <a:rPr lang="fi-FI" sz="1600" b="1" dirty="0"/>
              <a:t>Meningkatkan kompetensi dan kinerja pegawai</a:t>
            </a:r>
            <a:endParaRPr sz="1600" b="1" dirty="0">
              <a:solidFill>
                <a:prstClr val="black"/>
              </a:solidFill>
              <a:latin typeface="Montserrat" panose="02000505000000020004"/>
              <a:ea typeface="Open Sans" panose="020B0606030504020204" pitchFamily="34" charset="0"/>
              <a:cs typeface="Open Sans" panose="020B0606030504020204" pitchFamily="34" charset="0"/>
              <a:sym typeface="Montserrat"/>
            </a:endParaRPr>
          </a:p>
        </p:txBody>
      </p:sp>
      <p:pic>
        <p:nvPicPr>
          <p:cNvPr id="160" name="Google Shape;1486;p15">
            <a:extLst>
              <a:ext uri="{FF2B5EF4-FFF2-40B4-BE49-F238E27FC236}">
                <a16:creationId xmlns:a16="http://schemas.microsoft.com/office/drawing/2014/main" xmlns="" id="{058717D1-41DC-470E-9B49-902F9278EA2E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0711" y="4113894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489;p15">
            <a:extLst>
              <a:ext uri="{FF2B5EF4-FFF2-40B4-BE49-F238E27FC236}">
                <a16:creationId xmlns:a16="http://schemas.microsoft.com/office/drawing/2014/main" xmlns="" id="{9A3F03F5-FA04-4E3C-B838-B282A2B56FE9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1813" y="3073298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Picture 2" descr="Planning free icon">
            <a:extLst>
              <a:ext uri="{FF2B5EF4-FFF2-40B4-BE49-F238E27FC236}">
                <a16:creationId xmlns:a16="http://schemas.microsoft.com/office/drawing/2014/main" xmlns="" id="{39DF8D95-76AF-45D0-BA86-D00780FAC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686" y="2258568"/>
            <a:ext cx="1011213" cy="1011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5" name="Picture 4" descr="Process free icon">
            <a:extLst>
              <a:ext uri="{FF2B5EF4-FFF2-40B4-BE49-F238E27FC236}">
                <a16:creationId xmlns:a16="http://schemas.microsoft.com/office/drawing/2014/main" xmlns="" id="{B3C2AD87-24BF-422A-B0F7-380ECEA92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687" y="3963750"/>
            <a:ext cx="1067630" cy="1067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6" name="Picture 6" descr="Cctv free icon">
            <a:extLst>
              <a:ext uri="{FF2B5EF4-FFF2-40B4-BE49-F238E27FC236}">
                <a16:creationId xmlns:a16="http://schemas.microsoft.com/office/drawing/2014/main" xmlns="" id="{40EDAD4B-8755-41F1-BBD7-F82F99450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5788" y="3027040"/>
            <a:ext cx="1011213" cy="1011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00" y="102592"/>
            <a:ext cx="663445" cy="75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" name="Google Shape;1485;p15">
            <a:extLst>
              <a:ext uri="{FF2B5EF4-FFF2-40B4-BE49-F238E27FC236}">
                <a16:creationId xmlns:a16="http://schemas.microsoft.com/office/drawing/2014/main" xmlns="" id="{5065F3B5-206C-4D57-91A7-A42814E5D97B}"/>
              </a:ext>
            </a:extLst>
          </p:cNvPr>
          <p:cNvSpPr txBox="1"/>
          <p:nvPr/>
        </p:nvSpPr>
        <p:spPr>
          <a:xfrm>
            <a:off x="2382620" y="4081655"/>
            <a:ext cx="3150442" cy="3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609630">
              <a:buClr>
                <a:srgbClr val="000000"/>
              </a:buClr>
              <a:buSzPts val="1200"/>
              <a:defRPr/>
            </a:pPr>
            <a:r>
              <a:rPr lang="en-US" sz="1600" b="1" dirty="0" err="1"/>
              <a:t>Mewujudkan</a:t>
            </a:r>
            <a:r>
              <a:rPr lang="en-US" sz="1600" b="1" dirty="0"/>
              <a:t> </a:t>
            </a:r>
            <a:r>
              <a:rPr lang="en-US" sz="1600" b="1" dirty="0" err="1"/>
              <a:t>sistem</a:t>
            </a:r>
            <a:r>
              <a:rPr lang="en-US" sz="1600" b="1" dirty="0"/>
              <a:t> merit</a:t>
            </a:r>
            <a:endParaRPr sz="1600" b="1" dirty="0">
              <a:solidFill>
                <a:prstClr val="black"/>
              </a:solidFill>
              <a:latin typeface="Montserrat" panose="02000505000000020004"/>
              <a:ea typeface="Open Sans" panose="020B0606030504020204" pitchFamily="34" charset="0"/>
              <a:cs typeface="Open Sans" panose="020B0606030504020204" pitchFamily="34" charset="0"/>
              <a:sym typeface="Montserrat"/>
            </a:endParaRPr>
          </a:p>
        </p:txBody>
      </p:sp>
      <p:pic>
        <p:nvPicPr>
          <p:cNvPr id="112" name="Google Shape;1486;p15">
            <a:extLst>
              <a:ext uri="{FF2B5EF4-FFF2-40B4-BE49-F238E27FC236}">
                <a16:creationId xmlns:a16="http://schemas.microsoft.com/office/drawing/2014/main" xmlns="" id="{058717D1-41DC-470E-9B49-902F9278EA2E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0997" y="4631746"/>
            <a:ext cx="304800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480;p15">
            <a:extLst>
              <a:ext uri="{FF2B5EF4-FFF2-40B4-BE49-F238E27FC236}">
                <a16:creationId xmlns:a16="http://schemas.microsoft.com/office/drawing/2014/main" xmlns="" id="{27A06486-50CF-45CC-9B97-49E9C1C22FEE}"/>
              </a:ext>
            </a:extLst>
          </p:cNvPr>
          <p:cNvSpPr txBox="1"/>
          <p:nvPr/>
        </p:nvSpPr>
        <p:spPr>
          <a:xfrm>
            <a:off x="2501112" y="4657504"/>
            <a:ext cx="3629232" cy="270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609630">
              <a:lnSpc>
                <a:spcPct val="110000"/>
              </a:lnSpc>
              <a:buClr>
                <a:srgbClr val="263238"/>
              </a:buClr>
              <a:buSzPts val="1200"/>
              <a:defRPr/>
            </a:pPr>
            <a:r>
              <a:rPr lang="en-US" sz="1600" b="1" dirty="0" err="1"/>
              <a:t>Menjamin</a:t>
            </a:r>
            <a:r>
              <a:rPr lang="en-US" sz="1600" b="1" dirty="0"/>
              <a:t> </a:t>
            </a:r>
            <a:r>
              <a:rPr lang="en-US" sz="1600" b="1" dirty="0" err="1"/>
              <a:t>ketersediaan</a:t>
            </a:r>
            <a:r>
              <a:rPr lang="en-US" sz="1600" b="1" dirty="0"/>
              <a:t> SDM </a:t>
            </a:r>
            <a:r>
              <a:rPr lang="en-US" sz="1600" b="1" dirty="0" err="1"/>
              <a:t>berkualitas</a:t>
            </a:r>
            <a:endParaRPr sz="2400" b="1" dirty="0">
              <a:solidFill>
                <a:prstClr val="black"/>
              </a:solidFill>
              <a:latin typeface="Montserrat" panose="0200050500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4" name="Google Shape;1482;p15">
            <a:extLst>
              <a:ext uri="{FF2B5EF4-FFF2-40B4-BE49-F238E27FC236}">
                <a16:creationId xmlns:a16="http://schemas.microsoft.com/office/drawing/2014/main" xmlns="" id="{E5A38C91-459C-4535-AE14-3E54875964BC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0997" y="2900029"/>
            <a:ext cx="304800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485;p15">
            <a:extLst>
              <a:ext uri="{FF2B5EF4-FFF2-40B4-BE49-F238E27FC236}">
                <a16:creationId xmlns:a16="http://schemas.microsoft.com/office/drawing/2014/main" xmlns="" id="{5065F3B5-206C-4D57-91A7-A42814E5D97B}"/>
              </a:ext>
            </a:extLst>
          </p:cNvPr>
          <p:cNvSpPr txBox="1"/>
          <p:nvPr/>
        </p:nvSpPr>
        <p:spPr>
          <a:xfrm>
            <a:off x="8003643" y="3041059"/>
            <a:ext cx="3150442" cy="3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609630">
              <a:buClr>
                <a:srgbClr val="000000"/>
              </a:buClr>
              <a:buSzPts val="1200"/>
              <a:defRPr/>
            </a:pPr>
            <a:r>
              <a:rPr lang="en-US" sz="1600" b="1" dirty="0" err="1"/>
              <a:t>Mengembangkan</a:t>
            </a:r>
            <a:r>
              <a:rPr lang="en-US" sz="1600" b="1" dirty="0"/>
              <a:t> </a:t>
            </a:r>
            <a:r>
              <a:rPr lang="en-US" sz="1600" b="1" dirty="0" err="1"/>
              <a:t>karier</a:t>
            </a:r>
            <a:r>
              <a:rPr lang="en-US" sz="1600" b="1" dirty="0"/>
              <a:t> </a:t>
            </a:r>
            <a:r>
              <a:rPr lang="en-US" sz="1600" b="1" dirty="0" err="1"/>
              <a:t>pegawai</a:t>
            </a:r>
            <a:endParaRPr sz="1600" b="1" dirty="0">
              <a:solidFill>
                <a:prstClr val="black"/>
              </a:solidFill>
              <a:latin typeface="Montserrat" panose="02000505000000020004"/>
              <a:ea typeface="Open Sans" panose="020B0606030504020204" pitchFamily="34" charset="0"/>
              <a:cs typeface="Open Sans" panose="020B0606030504020204" pitchFamily="34" charset="0"/>
              <a:sym typeface="Montserrat"/>
            </a:endParaRPr>
          </a:p>
        </p:txBody>
      </p:sp>
      <p:sp>
        <p:nvSpPr>
          <p:cNvPr id="116" name="Google Shape;1485;p15">
            <a:extLst>
              <a:ext uri="{FF2B5EF4-FFF2-40B4-BE49-F238E27FC236}">
                <a16:creationId xmlns:a16="http://schemas.microsoft.com/office/drawing/2014/main" xmlns="" id="{5065F3B5-206C-4D57-91A7-A42814E5D97B}"/>
              </a:ext>
            </a:extLst>
          </p:cNvPr>
          <p:cNvSpPr txBox="1"/>
          <p:nvPr/>
        </p:nvSpPr>
        <p:spPr>
          <a:xfrm>
            <a:off x="8030223" y="3437019"/>
            <a:ext cx="3150442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609630">
              <a:buClr>
                <a:srgbClr val="000000"/>
              </a:buClr>
              <a:buSzPts val="1200"/>
              <a:defRPr/>
            </a:pPr>
            <a:r>
              <a:rPr lang="en-US" sz="1600" b="1" dirty="0" err="1"/>
              <a:t>Dapat</a:t>
            </a:r>
            <a:r>
              <a:rPr lang="en-US" sz="1600" b="1" dirty="0"/>
              <a:t> </a:t>
            </a:r>
            <a:r>
              <a:rPr lang="en-US" sz="1600" b="1" dirty="0" err="1"/>
              <a:t>membantu</a:t>
            </a:r>
            <a:r>
              <a:rPr lang="en-US" sz="1600" b="1" dirty="0"/>
              <a:t> </a:t>
            </a:r>
            <a:r>
              <a:rPr lang="en-US" sz="1600" b="1" dirty="0" err="1"/>
              <a:t>meningkatkan</a:t>
            </a:r>
            <a:r>
              <a:rPr lang="en-US" sz="1600" b="1" dirty="0"/>
              <a:t> </a:t>
            </a:r>
            <a:r>
              <a:rPr lang="en-US" sz="1600" b="1" dirty="0" err="1"/>
              <a:t>kompetensi</a:t>
            </a:r>
            <a:r>
              <a:rPr lang="en-US" sz="1600" b="1" dirty="0"/>
              <a:t> </a:t>
            </a:r>
            <a:r>
              <a:rPr lang="en-US" sz="1600" b="1" dirty="0" err="1" smtClean="0"/>
              <a:t>pegawai</a:t>
            </a:r>
            <a:r>
              <a:rPr lang="en-US" sz="1600" b="1" dirty="0"/>
              <a:t>, </a:t>
            </a:r>
            <a:endParaRPr sz="1600" b="1" dirty="0">
              <a:solidFill>
                <a:prstClr val="black"/>
              </a:solidFill>
              <a:ea typeface="Open Sans" panose="020B0606030504020204" pitchFamily="34" charset="0"/>
              <a:cs typeface="Open Sans" panose="020B0606030504020204" pitchFamily="34" charset="0"/>
              <a:sym typeface="Montserrat"/>
            </a:endParaRPr>
          </a:p>
        </p:txBody>
      </p:sp>
      <p:pic>
        <p:nvPicPr>
          <p:cNvPr id="117" name="Google Shape;1489;p15">
            <a:extLst>
              <a:ext uri="{FF2B5EF4-FFF2-40B4-BE49-F238E27FC236}">
                <a16:creationId xmlns:a16="http://schemas.microsoft.com/office/drawing/2014/main" xmlns="" id="{9A3F03F5-FA04-4E3C-B838-B282A2B56FE9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8843" y="4272922"/>
            <a:ext cx="304800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480;p15">
            <a:extLst>
              <a:ext uri="{FF2B5EF4-FFF2-40B4-BE49-F238E27FC236}">
                <a16:creationId xmlns:a16="http://schemas.microsoft.com/office/drawing/2014/main" xmlns="" id="{27A06486-50CF-45CC-9B97-49E9C1C22FEE}"/>
              </a:ext>
            </a:extLst>
          </p:cNvPr>
          <p:cNvSpPr txBox="1"/>
          <p:nvPr/>
        </p:nvSpPr>
        <p:spPr>
          <a:xfrm>
            <a:off x="2459894" y="5121533"/>
            <a:ext cx="3629232" cy="541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609630">
              <a:lnSpc>
                <a:spcPct val="110000"/>
              </a:lnSpc>
              <a:buClr>
                <a:srgbClr val="263238"/>
              </a:buClr>
              <a:buSzPts val="1200"/>
              <a:defRPr/>
            </a:pPr>
            <a:r>
              <a:rPr lang="en-US" sz="1600" b="1" dirty="0" err="1"/>
              <a:t>Menjamin</a:t>
            </a:r>
            <a:r>
              <a:rPr lang="en-US" sz="1600" b="1" dirty="0"/>
              <a:t> </a:t>
            </a:r>
            <a:r>
              <a:rPr lang="en-US" sz="1600" b="1" dirty="0" err="1" smtClean="0"/>
              <a:t>pelaksanaan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pengembangan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karier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pegawai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secara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profesional</a:t>
            </a:r>
            <a:endParaRPr sz="2400" b="1" dirty="0">
              <a:solidFill>
                <a:prstClr val="black"/>
              </a:solidFill>
              <a:latin typeface="Montserrat" panose="0200050500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0" name="Google Shape;1486;p15">
            <a:extLst>
              <a:ext uri="{FF2B5EF4-FFF2-40B4-BE49-F238E27FC236}">
                <a16:creationId xmlns:a16="http://schemas.microsoft.com/office/drawing/2014/main" xmlns="" id="{058717D1-41DC-470E-9B49-902F9278EA2E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5970" y="5106121"/>
            <a:ext cx="304800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485;p15">
            <a:extLst>
              <a:ext uri="{FF2B5EF4-FFF2-40B4-BE49-F238E27FC236}">
                <a16:creationId xmlns:a16="http://schemas.microsoft.com/office/drawing/2014/main" xmlns="" id="{5065F3B5-206C-4D57-91A7-A42814E5D97B}"/>
              </a:ext>
            </a:extLst>
          </p:cNvPr>
          <p:cNvSpPr txBox="1"/>
          <p:nvPr/>
        </p:nvSpPr>
        <p:spPr>
          <a:xfrm>
            <a:off x="8030223" y="4230175"/>
            <a:ext cx="3150442" cy="3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609630">
              <a:buClr>
                <a:srgbClr val="000000"/>
              </a:buClr>
              <a:buSzPts val="1200"/>
              <a:defRPr/>
            </a:pPr>
            <a:r>
              <a:rPr lang="en-US" sz="1600" b="1" dirty="0" err="1" smtClean="0"/>
              <a:t>Meningkatkan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kinerja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organisasi</a:t>
            </a:r>
            <a:endParaRPr sz="1600" b="1" dirty="0">
              <a:solidFill>
                <a:prstClr val="black"/>
              </a:solidFill>
              <a:ea typeface="Open Sans" panose="020B0606030504020204" pitchFamily="34" charset="0"/>
              <a:cs typeface="Open Sans" panose="020B0606030504020204" pitchFamily="34" charset="0"/>
              <a:sym typeface="Montserrat"/>
            </a:endParaRPr>
          </a:p>
        </p:txBody>
      </p:sp>
      <p:pic>
        <p:nvPicPr>
          <p:cNvPr id="119" name="Google Shape;1489;p15">
            <a:extLst>
              <a:ext uri="{FF2B5EF4-FFF2-40B4-BE49-F238E27FC236}">
                <a16:creationId xmlns:a16="http://schemas.microsoft.com/office/drawing/2014/main" xmlns="" id="{9A3F03F5-FA04-4E3C-B838-B282A2B56FE9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5825" y="3658950"/>
            <a:ext cx="304800" cy="30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020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7DEB7571-127E-4A6D-8186-595930653673}"/>
              </a:ext>
            </a:extLst>
          </p:cNvPr>
          <p:cNvSpPr/>
          <p:nvPr/>
        </p:nvSpPr>
        <p:spPr>
          <a:xfrm>
            <a:off x="0" y="0"/>
            <a:ext cx="3459883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xmlns="" id="{26A7C506-A9F9-4107-B913-7AAB364D3031}"/>
              </a:ext>
            </a:extLst>
          </p:cNvPr>
          <p:cNvSpPr/>
          <p:nvPr/>
        </p:nvSpPr>
        <p:spPr>
          <a:xfrm>
            <a:off x="-1239796" y="116284"/>
            <a:ext cx="4472069" cy="8910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F7EB6AA1-6E81-4A3D-AA0C-BD4B363704B4}"/>
              </a:ext>
            </a:extLst>
          </p:cNvPr>
          <p:cNvSpPr/>
          <p:nvPr/>
        </p:nvSpPr>
        <p:spPr>
          <a:xfrm>
            <a:off x="8276746" y="1476295"/>
            <a:ext cx="3524199" cy="754582"/>
          </a:xfrm>
          <a:prstGeom prst="rect">
            <a:avLst/>
          </a:prstGeom>
          <a:solidFill>
            <a:srgbClr val="2F9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A9C1C2D5-E53B-448B-A540-8E6A45EEBE9A}"/>
              </a:ext>
            </a:extLst>
          </p:cNvPr>
          <p:cNvSpPr/>
          <p:nvPr/>
        </p:nvSpPr>
        <p:spPr>
          <a:xfrm>
            <a:off x="4309314" y="1441520"/>
            <a:ext cx="3391337" cy="754582"/>
          </a:xfrm>
          <a:prstGeom prst="rect">
            <a:avLst/>
          </a:prstGeom>
          <a:solidFill>
            <a:srgbClr val="2F9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4295067" y="1448248"/>
            <a:ext cx="3437443" cy="1684305"/>
            <a:chOff x="0" y="0"/>
            <a:chExt cx="14080983" cy="129389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080984" cy="12938973"/>
            </a:xfrm>
            <a:custGeom>
              <a:avLst/>
              <a:gdLst/>
              <a:ahLst/>
              <a:cxnLst/>
              <a:rect l="l" t="t" r="r" b="b"/>
              <a:pathLst>
                <a:path w="14080984" h="12938973">
                  <a:moveTo>
                    <a:pt x="13956523" y="59690"/>
                  </a:moveTo>
                  <a:cubicBezTo>
                    <a:pt x="13992082" y="59690"/>
                    <a:pt x="14021293" y="88900"/>
                    <a:pt x="14021293" y="124460"/>
                  </a:cubicBezTo>
                  <a:lnTo>
                    <a:pt x="14021293" y="12814513"/>
                  </a:lnTo>
                  <a:cubicBezTo>
                    <a:pt x="14021293" y="12850073"/>
                    <a:pt x="13992082" y="12879283"/>
                    <a:pt x="13956523" y="12879283"/>
                  </a:cubicBezTo>
                  <a:lnTo>
                    <a:pt x="124460" y="12879283"/>
                  </a:lnTo>
                  <a:cubicBezTo>
                    <a:pt x="88900" y="12879283"/>
                    <a:pt x="59690" y="12850073"/>
                    <a:pt x="59690" y="1281451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956523" y="59690"/>
                  </a:lnTo>
                  <a:moveTo>
                    <a:pt x="1395652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814513"/>
                  </a:lnTo>
                  <a:cubicBezTo>
                    <a:pt x="0" y="12883093"/>
                    <a:pt x="55880" y="12938973"/>
                    <a:pt x="124460" y="12938973"/>
                  </a:cubicBezTo>
                  <a:lnTo>
                    <a:pt x="13956523" y="12938973"/>
                  </a:lnTo>
                  <a:cubicBezTo>
                    <a:pt x="14025104" y="12938973"/>
                    <a:pt x="14080984" y="12883093"/>
                    <a:pt x="14080984" y="12814513"/>
                  </a:cubicBezTo>
                  <a:lnTo>
                    <a:pt x="14080984" y="124460"/>
                  </a:lnTo>
                  <a:cubicBezTo>
                    <a:pt x="14080982" y="55880"/>
                    <a:pt x="14025104" y="0"/>
                    <a:pt x="13956523" y="0"/>
                  </a:cubicBezTo>
                  <a:close/>
                </a:path>
              </a:pathLst>
            </a:custGeom>
            <a:solidFill>
              <a:srgbClr val="2B2929"/>
            </a:solidFill>
            <a:ln w="57150">
              <a:solidFill>
                <a:schemeClr val="tx1"/>
              </a:solidFill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8274827" y="1448248"/>
            <a:ext cx="3526119" cy="1684305"/>
            <a:chOff x="0" y="0"/>
            <a:chExt cx="14080983" cy="1293897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080984" cy="12938973"/>
            </a:xfrm>
            <a:custGeom>
              <a:avLst/>
              <a:gdLst/>
              <a:ahLst/>
              <a:cxnLst/>
              <a:rect l="l" t="t" r="r" b="b"/>
              <a:pathLst>
                <a:path w="14080984" h="12938973">
                  <a:moveTo>
                    <a:pt x="13956523" y="59690"/>
                  </a:moveTo>
                  <a:cubicBezTo>
                    <a:pt x="13992082" y="59690"/>
                    <a:pt x="14021293" y="88900"/>
                    <a:pt x="14021293" y="124460"/>
                  </a:cubicBezTo>
                  <a:lnTo>
                    <a:pt x="14021293" y="12814513"/>
                  </a:lnTo>
                  <a:cubicBezTo>
                    <a:pt x="14021293" y="12850073"/>
                    <a:pt x="13992082" y="12879283"/>
                    <a:pt x="13956523" y="12879283"/>
                  </a:cubicBezTo>
                  <a:lnTo>
                    <a:pt x="124460" y="12879283"/>
                  </a:lnTo>
                  <a:cubicBezTo>
                    <a:pt x="88900" y="12879283"/>
                    <a:pt x="59690" y="12850073"/>
                    <a:pt x="59690" y="1281451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956523" y="59690"/>
                  </a:lnTo>
                  <a:moveTo>
                    <a:pt x="1395652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814513"/>
                  </a:lnTo>
                  <a:cubicBezTo>
                    <a:pt x="0" y="12883093"/>
                    <a:pt x="55880" y="12938973"/>
                    <a:pt x="124460" y="12938973"/>
                  </a:cubicBezTo>
                  <a:lnTo>
                    <a:pt x="13956523" y="12938973"/>
                  </a:lnTo>
                  <a:cubicBezTo>
                    <a:pt x="14025104" y="12938973"/>
                    <a:pt x="14080984" y="12883093"/>
                    <a:pt x="14080984" y="12814513"/>
                  </a:cubicBezTo>
                  <a:lnTo>
                    <a:pt x="14080984" y="124460"/>
                  </a:lnTo>
                  <a:cubicBezTo>
                    <a:pt x="14080982" y="55880"/>
                    <a:pt x="14025104" y="0"/>
                    <a:pt x="13956523" y="0"/>
                  </a:cubicBezTo>
                  <a:close/>
                </a:path>
              </a:pathLst>
            </a:custGeom>
            <a:solidFill>
              <a:srgbClr val="2B2929"/>
            </a:solidFill>
            <a:ln w="38100">
              <a:solidFill>
                <a:schemeClr val="tx1"/>
              </a:solidFill>
            </a:ln>
          </p:spPr>
        </p:sp>
      </p:grpSp>
      <p:sp>
        <p:nvSpPr>
          <p:cNvPr id="15" name="TextBox 15"/>
          <p:cNvSpPr txBox="1"/>
          <p:nvPr/>
        </p:nvSpPr>
        <p:spPr>
          <a:xfrm>
            <a:off x="118667" y="1824840"/>
            <a:ext cx="3161544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3200" spc="-45" dirty="0">
                <a:solidFill>
                  <a:schemeClr val="bg1"/>
                </a:solidFill>
                <a:latin typeface="Montserrat" panose="02000505000000020004" pitchFamily="2" charset="0"/>
              </a:rPr>
              <a:t>Overview</a:t>
            </a:r>
          </a:p>
          <a:p>
            <a:pPr algn="ctr">
              <a:lnSpc>
                <a:spcPts val="3173"/>
              </a:lnSpc>
            </a:pPr>
            <a:r>
              <a:rPr lang="en-US" sz="3200" spc="-45" dirty="0" err="1">
                <a:solidFill>
                  <a:schemeClr val="bg1"/>
                </a:solidFill>
                <a:latin typeface="Montserrat" panose="02000505000000020004" pitchFamily="2" charset="0"/>
              </a:rPr>
              <a:t>Pembahasan</a:t>
            </a:r>
            <a:endParaRPr lang="en-US" sz="3200" spc="-45" dirty="0">
              <a:solidFill>
                <a:schemeClr val="bg1"/>
              </a:solidFill>
              <a:latin typeface="Montserrat" panose="02000505000000020004" pitchFamily="2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934950" y="1520284"/>
            <a:ext cx="692569" cy="65402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34"/>
              </a:lnSpc>
            </a:pPr>
            <a:r>
              <a:rPr lang="en-US" sz="4400" spc="-73" dirty="0">
                <a:solidFill>
                  <a:schemeClr val="bg1"/>
                </a:solidFill>
                <a:latin typeface="Montserrat" panose="02000505000000020004" pitchFamily="2" charset="0"/>
              </a:rPr>
              <a:t>01</a:t>
            </a:r>
            <a:endParaRPr lang="en-US" sz="3667" spc="-73" dirty="0">
              <a:solidFill>
                <a:schemeClr val="bg1"/>
              </a:solidFill>
              <a:latin typeface="Montserrat" panose="02000505000000020004" pitchFamily="2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309314" y="2320086"/>
            <a:ext cx="3318205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67"/>
              </a:lnSpc>
            </a:pPr>
            <a:r>
              <a:rPr lang="en-US" sz="1600" spc="-50" dirty="0">
                <a:solidFill>
                  <a:srgbClr val="2B2929"/>
                </a:solidFill>
                <a:latin typeface="Montserrat" panose="02000505000000020004" pitchFamily="2" charset="0"/>
              </a:rPr>
              <a:t>GRAND DESIGN PEMBANGUNAN NASIONAL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981763" y="1520284"/>
            <a:ext cx="991576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34"/>
              </a:lnSpc>
              <a:spcBef>
                <a:spcPct val="0"/>
              </a:spcBef>
            </a:pPr>
            <a:r>
              <a:rPr lang="en-US" sz="4400" spc="-73" dirty="0">
                <a:solidFill>
                  <a:schemeClr val="bg1"/>
                </a:solidFill>
                <a:latin typeface="Montserrat" panose="02000505000000020004" pitchFamily="2" charset="0"/>
              </a:rPr>
              <a:t>02</a:t>
            </a:r>
            <a:endParaRPr lang="en-US" sz="3667" spc="-73" dirty="0">
              <a:solidFill>
                <a:schemeClr val="bg1"/>
              </a:solidFill>
              <a:latin typeface="Montserrat" panose="02000505000000020004" pitchFamily="2" charset="0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8579476" y="2196102"/>
            <a:ext cx="2703759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67"/>
              </a:lnSpc>
            </a:pPr>
            <a:endParaRPr lang="en-US" sz="1667" spc="-50" dirty="0">
              <a:solidFill>
                <a:srgbClr val="2B2929"/>
              </a:solidFill>
              <a:latin typeface="Montserrat" panose="02000505000000020004" pitchFamily="2" charset="0"/>
            </a:endParaRPr>
          </a:p>
        </p:txBody>
      </p:sp>
      <p:pic>
        <p:nvPicPr>
          <p:cNvPr id="29" name="Picture 2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57824" y="374411"/>
            <a:ext cx="1590034" cy="349807"/>
          </a:xfrm>
          <a:prstGeom prst="rect">
            <a:avLst/>
          </a:prstGeom>
        </p:spPr>
      </p:pic>
      <p:sp>
        <p:nvSpPr>
          <p:cNvPr id="30" name="TextBox 19">
            <a:extLst>
              <a:ext uri="{FF2B5EF4-FFF2-40B4-BE49-F238E27FC236}">
                <a16:creationId xmlns:a16="http://schemas.microsoft.com/office/drawing/2014/main" xmlns="" id="{BC13C514-9BC8-4439-A8A6-C3125E3FA9F2}"/>
              </a:ext>
            </a:extLst>
          </p:cNvPr>
          <p:cNvSpPr txBox="1"/>
          <p:nvPr/>
        </p:nvSpPr>
        <p:spPr>
          <a:xfrm>
            <a:off x="8256034" y="2274055"/>
            <a:ext cx="3524199" cy="826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67"/>
              </a:lnSpc>
            </a:pPr>
            <a:r>
              <a:rPr lang="it-IT" sz="1600" spc="-50" dirty="0">
                <a:solidFill>
                  <a:srgbClr val="2B2929"/>
                </a:solidFill>
                <a:latin typeface="Montserrat" panose="02000505000000020004" pitchFamily="2" charset="0"/>
              </a:rPr>
              <a:t>PENERAPAN MANAJEMEN TALENTA</a:t>
            </a:r>
          </a:p>
          <a:p>
            <a:pPr algn="ctr">
              <a:lnSpc>
                <a:spcPts val="2167"/>
              </a:lnSpc>
            </a:pPr>
            <a:r>
              <a:rPr lang="it-IT" sz="1600" spc="-50" dirty="0">
                <a:solidFill>
                  <a:srgbClr val="2B2929"/>
                </a:solidFill>
                <a:latin typeface="Montserrat" panose="02000505000000020004" pitchFamily="2" charset="0"/>
              </a:rPr>
              <a:t>DI PROVINSI </a:t>
            </a:r>
            <a:r>
              <a:rPr lang="id-ID" sz="1600" spc="-50" dirty="0">
                <a:solidFill>
                  <a:srgbClr val="2B2929"/>
                </a:solidFill>
                <a:latin typeface="Montserrat" panose="02000505000000020004" pitchFamily="2" charset="0"/>
              </a:rPr>
              <a:t>SUMATERA UTARA</a:t>
            </a:r>
            <a:endParaRPr lang="it-IT" sz="1600" spc="-50" dirty="0">
              <a:solidFill>
                <a:srgbClr val="2B2929"/>
              </a:solidFill>
              <a:latin typeface="Montserrat" panose="02000505000000020004" pitchFamily="2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DF1E3455-4E48-4879-B80D-CD59780DE7B1}"/>
              </a:ext>
            </a:extLst>
          </p:cNvPr>
          <p:cNvGrpSpPr/>
          <p:nvPr/>
        </p:nvGrpSpPr>
        <p:grpSpPr>
          <a:xfrm>
            <a:off x="4592063" y="849651"/>
            <a:ext cx="1210293" cy="1231872"/>
            <a:chOff x="1494358" y="3470446"/>
            <a:chExt cx="1815439" cy="1847808"/>
          </a:xfrm>
        </p:grpSpPr>
        <p:grpSp>
          <p:nvGrpSpPr>
            <p:cNvPr id="5" name="Group 5"/>
            <p:cNvGrpSpPr/>
            <p:nvPr/>
          </p:nvGrpSpPr>
          <p:grpSpPr>
            <a:xfrm>
              <a:off x="1494358" y="4033351"/>
              <a:ext cx="1284903" cy="1284903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271FF"/>
              </a:solidFill>
            </p:spPr>
          </p:sp>
        </p:grpSp>
        <p:pic>
          <p:nvPicPr>
            <p:cNvPr id="1026" name="Picture 2" descr="Reviews free icon">
              <a:extLst>
                <a:ext uri="{FF2B5EF4-FFF2-40B4-BE49-F238E27FC236}">
                  <a16:creationId xmlns:a16="http://schemas.microsoft.com/office/drawing/2014/main" xmlns="" id="{B503050D-CD28-4388-89C0-9A2769D009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193" y="3470446"/>
              <a:ext cx="1596604" cy="159660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C8FA79F6-9EA0-491C-A86B-61128D4B0A6F}"/>
              </a:ext>
            </a:extLst>
          </p:cNvPr>
          <p:cNvSpPr/>
          <p:nvPr/>
        </p:nvSpPr>
        <p:spPr>
          <a:xfrm>
            <a:off x="11300136" y="6380138"/>
            <a:ext cx="889000" cy="335540"/>
          </a:xfrm>
          <a:prstGeom prst="roundRect">
            <a:avLst>
              <a:gd name="adj" fmla="val 50000"/>
            </a:avLst>
          </a:prstGeom>
          <a:solidFill>
            <a:srgbClr val="2F9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xmlns="" id="{DC9EB419-C994-4869-986A-263DBA973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8483" y="6356350"/>
            <a:ext cx="27432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bg1"/>
                </a:solidFill>
              </a:rPr>
              <a:pPr/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7" name="Group 11">
            <a:extLst>
              <a:ext uri="{FF2B5EF4-FFF2-40B4-BE49-F238E27FC236}">
                <a16:creationId xmlns:a16="http://schemas.microsoft.com/office/drawing/2014/main" xmlns="" id="{257ECAE3-47A3-4058-BCD5-479E0926FFD8}"/>
              </a:ext>
            </a:extLst>
          </p:cNvPr>
          <p:cNvGrpSpPr/>
          <p:nvPr/>
        </p:nvGrpSpPr>
        <p:grpSpPr>
          <a:xfrm>
            <a:off x="10920364" y="6380138"/>
            <a:ext cx="303675" cy="335540"/>
            <a:chOff x="301528" y="0"/>
            <a:chExt cx="5746964" cy="6350000"/>
          </a:xfrm>
          <a:solidFill>
            <a:srgbClr val="2F945C"/>
          </a:solidFill>
        </p:grpSpPr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xmlns="" id="{33E4824D-3C0F-4D91-AB41-097A7A30584F}"/>
                </a:ext>
              </a:extLst>
            </p:cNvPr>
            <p:cNvSpPr/>
            <p:nvPr/>
          </p:nvSpPr>
          <p:spPr>
            <a:xfrm>
              <a:off x="301528" y="0"/>
              <a:ext cx="5746964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545B304C-910D-458E-AC30-49139827107E}"/>
              </a:ext>
            </a:extLst>
          </p:cNvPr>
          <p:cNvSpPr/>
          <p:nvPr/>
        </p:nvSpPr>
        <p:spPr>
          <a:xfrm>
            <a:off x="-287457" y="6378326"/>
            <a:ext cx="889000" cy="335540"/>
          </a:xfrm>
          <a:prstGeom prst="roundRect">
            <a:avLst>
              <a:gd name="adj" fmla="val 50000"/>
            </a:avLst>
          </a:prstGeom>
          <a:solidFill>
            <a:srgbClr val="2F9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46" name="Group 11">
            <a:extLst>
              <a:ext uri="{FF2B5EF4-FFF2-40B4-BE49-F238E27FC236}">
                <a16:creationId xmlns:a16="http://schemas.microsoft.com/office/drawing/2014/main" xmlns="" id="{108DECAF-6E4D-48C5-93C9-59A6707655F6}"/>
              </a:ext>
            </a:extLst>
          </p:cNvPr>
          <p:cNvGrpSpPr/>
          <p:nvPr/>
        </p:nvGrpSpPr>
        <p:grpSpPr>
          <a:xfrm>
            <a:off x="11445287" y="132907"/>
            <a:ext cx="647700" cy="647700"/>
            <a:chOff x="0" y="0"/>
            <a:chExt cx="6350000" cy="6350000"/>
          </a:xfrm>
          <a:solidFill>
            <a:srgbClr val="2F945C"/>
          </a:solidFill>
        </p:grpSpPr>
        <p:sp>
          <p:nvSpPr>
            <p:cNvPr id="47" name="Freeform 12">
              <a:extLst>
                <a:ext uri="{FF2B5EF4-FFF2-40B4-BE49-F238E27FC236}">
                  <a16:creationId xmlns:a16="http://schemas.microsoft.com/office/drawing/2014/main" xmlns="" id="{946B5BA8-0107-4B73-A114-92BD4AA62422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BDD02180-C6CD-41BF-892C-60BD3B5C188E}"/>
              </a:ext>
            </a:extLst>
          </p:cNvPr>
          <p:cNvGrpSpPr/>
          <p:nvPr/>
        </p:nvGrpSpPr>
        <p:grpSpPr>
          <a:xfrm>
            <a:off x="8572075" y="1046997"/>
            <a:ext cx="1254750" cy="1117356"/>
            <a:chOff x="12264722" y="1875591"/>
            <a:chExt cx="1882125" cy="16760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8" name="Freeform 12">
              <a:extLst>
                <a:ext uri="{FF2B5EF4-FFF2-40B4-BE49-F238E27FC236}">
                  <a16:creationId xmlns:a16="http://schemas.microsoft.com/office/drawing/2014/main" xmlns="" id="{644C670B-7968-4FB9-BDED-10DC2077830D}"/>
                </a:ext>
              </a:extLst>
            </p:cNvPr>
            <p:cNvSpPr/>
            <p:nvPr/>
          </p:nvSpPr>
          <p:spPr>
            <a:xfrm>
              <a:off x="12264722" y="2266722"/>
              <a:ext cx="1279169" cy="1284903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030A0"/>
            </a:solidFill>
          </p:spPr>
          <p:txBody>
            <a:bodyPr/>
            <a:lstStyle/>
            <a:p>
              <a:endParaRPr lang="en-US" sz="1200" dirty="0"/>
            </a:p>
          </p:txBody>
        </p:sp>
        <p:pic>
          <p:nvPicPr>
            <p:cNvPr id="18" name="Picture 6" descr="Business credit score free icon">
              <a:extLst>
                <a:ext uri="{FF2B5EF4-FFF2-40B4-BE49-F238E27FC236}">
                  <a16:creationId xmlns:a16="http://schemas.microsoft.com/office/drawing/2014/main" xmlns="" id="{DFBE3B25-294E-464C-B525-A31BBD7275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8482" y="1875591"/>
              <a:ext cx="1518365" cy="1518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40E7C77E-AA18-4ED8-9094-EF7EC83BED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39" y="3324398"/>
            <a:ext cx="2462351" cy="246235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DCE01F8-5C88-33B1-445F-C149E19242EF}"/>
              </a:ext>
            </a:extLst>
          </p:cNvPr>
          <p:cNvSpPr/>
          <p:nvPr/>
        </p:nvSpPr>
        <p:spPr>
          <a:xfrm>
            <a:off x="6524484" y="4037153"/>
            <a:ext cx="3437443" cy="754582"/>
          </a:xfrm>
          <a:prstGeom prst="rect">
            <a:avLst/>
          </a:prstGeom>
          <a:solidFill>
            <a:srgbClr val="2F9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14" name="Group 9">
            <a:extLst>
              <a:ext uri="{FF2B5EF4-FFF2-40B4-BE49-F238E27FC236}">
                <a16:creationId xmlns:a16="http://schemas.microsoft.com/office/drawing/2014/main" xmlns="" id="{BD9B75E8-F9BC-BC54-C3DF-F80F528D8A71}"/>
              </a:ext>
            </a:extLst>
          </p:cNvPr>
          <p:cNvGrpSpPr/>
          <p:nvPr/>
        </p:nvGrpSpPr>
        <p:grpSpPr>
          <a:xfrm>
            <a:off x="6493912" y="3981105"/>
            <a:ext cx="3437443" cy="1720923"/>
            <a:chOff x="0" y="0"/>
            <a:chExt cx="14080983" cy="12938973"/>
          </a:xfrm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xmlns="" id="{0541B7CB-34A3-48DD-7E7C-2122000533C9}"/>
                </a:ext>
              </a:extLst>
            </p:cNvPr>
            <p:cNvSpPr/>
            <p:nvPr/>
          </p:nvSpPr>
          <p:spPr>
            <a:xfrm>
              <a:off x="0" y="0"/>
              <a:ext cx="14080984" cy="12938973"/>
            </a:xfrm>
            <a:custGeom>
              <a:avLst/>
              <a:gdLst/>
              <a:ahLst/>
              <a:cxnLst/>
              <a:rect l="l" t="t" r="r" b="b"/>
              <a:pathLst>
                <a:path w="14080984" h="12938973">
                  <a:moveTo>
                    <a:pt x="13956523" y="59690"/>
                  </a:moveTo>
                  <a:cubicBezTo>
                    <a:pt x="13992082" y="59690"/>
                    <a:pt x="14021293" y="88900"/>
                    <a:pt x="14021293" y="124460"/>
                  </a:cubicBezTo>
                  <a:lnTo>
                    <a:pt x="14021293" y="12814513"/>
                  </a:lnTo>
                  <a:cubicBezTo>
                    <a:pt x="14021293" y="12850073"/>
                    <a:pt x="13992082" y="12879283"/>
                    <a:pt x="13956523" y="12879283"/>
                  </a:cubicBezTo>
                  <a:lnTo>
                    <a:pt x="124460" y="12879283"/>
                  </a:lnTo>
                  <a:cubicBezTo>
                    <a:pt x="88900" y="12879283"/>
                    <a:pt x="59690" y="12850073"/>
                    <a:pt x="59690" y="1281451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956523" y="59690"/>
                  </a:lnTo>
                  <a:moveTo>
                    <a:pt x="1395652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814513"/>
                  </a:lnTo>
                  <a:cubicBezTo>
                    <a:pt x="0" y="12883093"/>
                    <a:pt x="55880" y="12938973"/>
                    <a:pt x="124460" y="12938973"/>
                  </a:cubicBezTo>
                  <a:lnTo>
                    <a:pt x="13956523" y="12938973"/>
                  </a:lnTo>
                  <a:cubicBezTo>
                    <a:pt x="14025104" y="12938973"/>
                    <a:pt x="14080984" y="12883093"/>
                    <a:pt x="14080984" y="12814513"/>
                  </a:cubicBezTo>
                  <a:lnTo>
                    <a:pt x="14080984" y="124460"/>
                  </a:lnTo>
                  <a:cubicBezTo>
                    <a:pt x="14080982" y="55880"/>
                    <a:pt x="14025104" y="0"/>
                    <a:pt x="13956523" y="0"/>
                  </a:cubicBezTo>
                  <a:close/>
                </a:path>
              </a:pathLst>
            </a:custGeom>
            <a:solidFill>
              <a:srgbClr val="2B2929"/>
            </a:solidFill>
            <a:ln w="38100">
              <a:solidFill>
                <a:schemeClr val="tx1"/>
              </a:solidFill>
            </a:ln>
          </p:spPr>
        </p:sp>
      </p:grpSp>
      <p:sp>
        <p:nvSpPr>
          <p:cNvPr id="20" name="TextBox 25">
            <a:extLst>
              <a:ext uri="{FF2B5EF4-FFF2-40B4-BE49-F238E27FC236}">
                <a16:creationId xmlns:a16="http://schemas.microsoft.com/office/drawing/2014/main" xmlns="" id="{0FD4DAA6-8CDF-AD7E-528F-D664805E8986}"/>
              </a:ext>
            </a:extLst>
          </p:cNvPr>
          <p:cNvSpPr txBox="1"/>
          <p:nvPr/>
        </p:nvSpPr>
        <p:spPr>
          <a:xfrm>
            <a:off x="9011519" y="4090340"/>
            <a:ext cx="852779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34"/>
              </a:lnSpc>
              <a:spcBef>
                <a:spcPct val="0"/>
              </a:spcBef>
            </a:pPr>
            <a:r>
              <a:rPr lang="en-US" sz="4400" spc="-73" dirty="0">
                <a:solidFill>
                  <a:schemeClr val="bg1"/>
                </a:solidFill>
                <a:latin typeface="Montserrat" panose="02000505000000020004" pitchFamily="2" charset="0"/>
              </a:rPr>
              <a:t>03</a:t>
            </a:r>
            <a:endParaRPr lang="en-US" sz="3667" spc="-73" dirty="0">
              <a:solidFill>
                <a:schemeClr val="bg1"/>
              </a:solidFill>
              <a:latin typeface="Montserrat" panose="02000505000000020004" pitchFamily="2" charset="0"/>
            </a:endParaRPr>
          </a:p>
        </p:txBody>
      </p:sp>
      <p:sp>
        <p:nvSpPr>
          <p:cNvPr id="24" name="TextBox 27">
            <a:extLst>
              <a:ext uri="{FF2B5EF4-FFF2-40B4-BE49-F238E27FC236}">
                <a16:creationId xmlns:a16="http://schemas.microsoft.com/office/drawing/2014/main" xmlns="" id="{D0A0FBB3-79CF-3A44-92E9-6ED7D33D04F2}"/>
              </a:ext>
            </a:extLst>
          </p:cNvPr>
          <p:cNvSpPr txBox="1"/>
          <p:nvPr/>
        </p:nvSpPr>
        <p:spPr>
          <a:xfrm>
            <a:off x="6725841" y="4999627"/>
            <a:ext cx="3060387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67"/>
              </a:lnSpc>
            </a:pPr>
            <a:r>
              <a:rPr lang="en-US" sz="1867" spc="-50" dirty="0">
                <a:solidFill>
                  <a:srgbClr val="2B2929"/>
                </a:solidFill>
                <a:latin typeface="Montserrat" panose="02000505000000020004" pitchFamily="2" charset="0"/>
              </a:rPr>
              <a:t>IMPLIKASI PENERAPAN MANAJEMEN TALENTA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4130790F-00EB-7D94-CE41-F42AA408D167}"/>
              </a:ext>
            </a:extLst>
          </p:cNvPr>
          <p:cNvGrpSpPr/>
          <p:nvPr/>
        </p:nvGrpSpPr>
        <p:grpSpPr>
          <a:xfrm>
            <a:off x="6808927" y="3498043"/>
            <a:ext cx="1551396" cy="1223993"/>
            <a:chOff x="7116181" y="3482264"/>
            <a:chExt cx="2327094" cy="1835990"/>
          </a:xfrm>
        </p:grpSpPr>
        <p:grpSp>
          <p:nvGrpSpPr>
            <p:cNvPr id="36" name="Group 11">
              <a:extLst>
                <a:ext uri="{FF2B5EF4-FFF2-40B4-BE49-F238E27FC236}">
                  <a16:creationId xmlns:a16="http://schemas.microsoft.com/office/drawing/2014/main" xmlns="" id="{B1B8354F-A2FB-1D67-C73B-917A91F52A17}"/>
                </a:ext>
              </a:extLst>
            </p:cNvPr>
            <p:cNvGrpSpPr/>
            <p:nvPr/>
          </p:nvGrpSpPr>
          <p:grpSpPr>
            <a:xfrm>
              <a:off x="7116181" y="4033351"/>
              <a:ext cx="1284903" cy="1284903"/>
              <a:chOff x="0" y="0"/>
              <a:chExt cx="6350000" cy="6350000"/>
            </a:xfrm>
          </p:grpSpPr>
          <p:sp>
            <p:nvSpPr>
              <p:cNvPr id="40" name="Freeform 12">
                <a:extLst>
                  <a:ext uri="{FF2B5EF4-FFF2-40B4-BE49-F238E27FC236}">
                    <a16:creationId xmlns:a16="http://schemas.microsoft.com/office/drawing/2014/main" xmlns="" id="{650FDB6E-60D0-9A94-F713-2F206522C80A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D5642"/>
              </a:solidFill>
            </p:spPr>
            <p:txBody>
              <a:bodyPr/>
              <a:lstStyle/>
              <a:p>
                <a:endParaRPr lang="en-US" sz="1200" dirty="0"/>
              </a:p>
            </p:txBody>
          </p:sp>
        </p:grpSp>
        <p:pic>
          <p:nvPicPr>
            <p:cNvPr id="39" name="Picture 4" descr="Talent search free icon">
              <a:extLst>
                <a:ext uri="{FF2B5EF4-FFF2-40B4-BE49-F238E27FC236}">
                  <a16:creationId xmlns:a16="http://schemas.microsoft.com/office/drawing/2014/main" xmlns="" id="{99939710-7015-249A-8121-B862BE1432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2451" y="3482264"/>
              <a:ext cx="1790824" cy="179082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3" name="TextBox 25">
            <a:extLst>
              <a:ext uri="{FF2B5EF4-FFF2-40B4-BE49-F238E27FC236}">
                <a16:creationId xmlns:a16="http://schemas.microsoft.com/office/drawing/2014/main" xmlns="" id="{55B13169-525F-992B-692D-E99F52629DF3}"/>
              </a:ext>
            </a:extLst>
          </p:cNvPr>
          <p:cNvSpPr txBox="1"/>
          <p:nvPr/>
        </p:nvSpPr>
        <p:spPr>
          <a:xfrm>
            <a:off x="10981764" y="4080400"/>
            <a:ext cx="852779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34"/>
              </a:lnSpc>
              <a:spcBef>
                <a:spcPct val="0"/>
              </a:spcBef>
            </a:pPr>
            <a:r>
              <a:rPr lang="en-US" sz="4400" spc="-73" dirty="0">
                <a:solidFill>
                  <a:schemeClr val="bg1"/>
                </a:solidFill>
                <a:latin typeface="Montserrat" panose="02000505000000020004" pitchFamily="2" charset="0"/>
              </a:rPr>
              <a:t>04</a:t>
            </a:r>
            <a:endParaRPr lang="en-US" sz="3667" spc="-73" dirty="0">
              <a:solidFill>
                <a:schemeClr val="bg1"/>
              </a:solidFill>
              <a:latin typeface="Montserrat" panose="02000505000000020004" pitchFamily="2" charset="0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94" y="155226"/>
            <a:ext cx="688437" cy="78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933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8837736" y="0"/>
            <a:ext cx="3354263" cy="6855493"/>
            <a:chOff x="0" y="0"/>
            <a:chExt cx="6301558" cy="611778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11373" r="11373"/>
            <a:stretch>
              <a:fillRect/>
            </a:stretch>
          </p:blipFill>
          <p:spPr>
            <a:xfrm>
              <a:off x="0" y="0"/>
              <a:ext cx="6301558" cy="6117788"/>
            </a:xfrm>
            <a:prstGeom prst="rect">
              <a:avLst/>
            </a:prstGeom>
          </p:spPr>
        </p:pic>
      </p:grpSp>
      <p:sp>
        <p:nvSpPr>
          <p:cNvPr id="26" name="TextBox 26"/>
          <p:cNvSpPr txBox="1"/>
          <p:nvPr/>
        </p:nvSpPr>
        <p:spPr>
          <a:xfrm>
            <a:off x="1373315" y="2100512"/>
            <a:ext cx="5180577" cy="288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4331" lvl="1" indent="-182166" algn="ctr">
              <a:lnSpc>
                <a:spcPts val="2363"/>
              </a:lnSpc>
              <a:buFont typeface="Arial"/>
              <a:buChar char="•"/>
              <a:tabLst>
                <a:tab pos="623888" algn="l"/>
              </a:tabLst>
            </a:pPr>
            <a:r>
              <a:rPr lang="en-US" sz="1688" b="1" dirty="0"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TUJUAN STRATEGIS PEMBANGUNAN</a:t>
            </a:r>
            <a:endParaRPr lang="en-US" sz="1688" b="1" dirty="0">
              <a:solidFill>
                <a:srgbClr val="FFFFFF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3204520" y="977041"/>
            <a:ext cx="2807528" cy="42966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0"/>
              </a:lnSpc>
            </a:pPr>
            <a:r>
              <a:rPr lang="en-US" sz="3600" b="1" spc="64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0070C0"/>
                </a:solidFill>
                <a:latin typeface="Horizon"/>
                <a:ea typeface="Horizon"/>
                <a:cs typeface="Horizon"/>
                <a:sym typeface="Horizon"/>
              </a:rPr>
              <a:t>TUJUAN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182894" y="2600149"/>
            <a:ext cx="5180577" cy="280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4331" lvl="1" indent="-182166">
              <a:lnSpc>
                <a:spcPts val="2363"/>
              </a:lnSpc>
              <a:buFont typeface="Arial"/>
              <a:buChar char="•"/>
            </a:pPr>
            <a:r>
              <a:rPr lang="en-US" sz="1688" b="1" dirty="0"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MEMPERSIAPKAN PEMIMPIN TERBAIK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194707" y="3087998"/>
            <a:ext cx="6650956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4331" lvl="1" indent="-182166">
              <a:lnSpc>
                <a:spcPts val="2363"/>
              </a:lnSpc>
              <a:buFont typeface="Arial"/>
              <a:buChar char="•"/>
            </a:pPr>
            <a:r>
              <a:rPr lang="en-US" sz="1688" b="1" dirty="0"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MENDORONG PENINGKATAN PROFESIONALISME JABATAN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202634" y="3585880"/>
            <a:ext cx="5180577" cy="280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4331" lvl="1" indent="-182166">
              <a:lnSpc>
                <a:spcPts val="2363"/>
              </a:lnSpc>
              <a:buFont typeface="Arial"/>
              <a:buChar char="•"/>
            </a:pPr>
            <a:r>
              <a:rPr lang="en-US" sz="1688" b="1" dirty="0"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MEWUJUDKAN RENCANA SUKSESI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194707" y="4073729"/>
            <a:ext cx="7330100" cy="587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4331" lvl="1" indent="-182166">
              <a:lnSpc>
                <a:spcPts val="2363"/>
              </a:lnSpc>
              <a:buFont typeface="Arial"/>
              <a:buChar char="•"/>
            </a:pPr>
            <a:r>
              <a:rPr lang="en-US" sz="1688" b="1" dirty="0"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MEMASTIKAN PASOKAN TALENTA YANG TEPAT DENGAN JABATAN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182894" y="4624096"/>
            <a:ext cx="505109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4331" lvl="1" indent="-182166">
              <a:lnSpc>
                <a:spcPts val="2363"/>
              </a:lnSpc>
              <a:buFont typeface="Arial"/>
              <a:buChar char="•"/>
            </a:pPr>
            <a:r>
              <a:rPr lang="en-US" sz="1688" b="1" dirty="0"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MENYEIMBANGKAN PENGEMBANGAN KARIR DENGAN KEBUTUHAN INSTANSI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69B71EA-F4A7-3691-AACB-E18CD1DF0E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7" y="112851"/>
            <a:ext cx="594458" cy="75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xmlns="" id="{E5B07650-49CC-D627-3020-68984AA109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5713" y="274104"/>
            <a:ext cx="1590034" cy="3498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359D736-665B-D6E9-129A-4188CEFA41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8" y="3725950"/>
            <a:ext cx="1494922" cy="170881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53899C2-3AEA-12EE-1F30-15468E9F2931}"/>
              </a:ext>
            </a:extLst>
          </p:cNvPr>
          <p:cNvGrpSpPr/>
          <p:nvPr/>
        </p:nvGrpSpPr>
        <p:grpSpPr>
          <a:xfrm>
            <a:off x="1297629" y="2277564"/>
            <a:ext cx="905005" cy="1622116"/>
            <a:chOff x="3675452" y="2032000"/>
            <a:chExt cx="2443886" cy="4076523"/>
          </a:xfrm>
          <a:gradFill>
            <a:gsLst>
              <a:gs pos="0">
                <a:srgbClr val="FFC000"/>
              </a:gs>
              <a:gs pos="100000">
                <a:srgbClr val="BD6003"/>
              </a:gs>
            </a:gsLst>
            <a:lin ang="5400000" scaled="1"/>
          </a:gradFill>
        </p:grpSpPr>
        <p:sp>
          <p:nvSpPr>
            <p:cNvPr id="12" name="Arrow: Bent 11">
              <a:extLst>
                <a:ext uri="{FF2B5EF4-FFF2-40B4-BE49-F238E27FC236}">
                  <a16:creationId xmlns:a16="http://schemas.microsoft.com/office/drawing/2014/main" xmlns="" id="{AD73F2B9-13FB-6604-24B5-464241870149}"/>
                </a:ext>
              </a:extLst>
            </p:cNvPr>
            <p:cNvSpPr/>
            <p:nvPr/>
          </p:nvSpPr>
          <p:spPr>
            <a:xfrm>
              <a:off x="4724400" y="2032000"/>
              <a:ext cx="1394938" cy="3216381"/>
            </a:xfrm>
            <a:prstGeom prst="ben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chemeClr val="tx1"/>
                </a:solidFill>
              </a:endParaRPr>
            </a:p>
          </p:txBody>
        </p:sp>
        <p:sp>
          <p:nvSpPr>
            <p:cNvPr id="13" name="Arrow: Bent 12">
              <a:extLst>
                <a:ext uri="{FF2B5EF4-FFF2-40B4-BE49-F238E27FC236}">
                  <a16:creationId xmlns:a16="http://schemas.microsoft.com/office/drawing/2014/main" xmlns="" id="{82C6C9C9-AFC9-F631-ACF3-C3369E66E0EB}"/>
                </a:ext>
              </a:extLst>
            </p:cNvPr>
            <p:cNvSpPr/>
            <p:nvPr/>
          </p:nvSpPr>
          <p:spPr>
            <a:xfrm rot="10800000">
              <a:off x="3675452" y="2892142"/>
              <a:ext cx="1394938" cy="3216381"/>
            </a:xfrm>
            <a:prstGeom prst="ben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029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8837736" y="0"/>
            <a:ext cx="3354263" cy="6855493"/>
            <a:chOff x="0" y="0"/>
            <a:chExt cx="6301558" cy="611778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11373" r="11373"/>
            <a:stretch>
              <a:fillRect/>
            </a:stretch>
          </p:blipFill>
          <p:spPr>
            <a:xfrm>
              <a:off x="0" y="0"/>
              <a:ext cx="6301558" cy="6117788"/>
            </a:xfrm>
            <a:prstGeom prst="rect">
              <a:avLst/>
            </a:prstGeom>
          </p:spPr>
        </p:pic>
      </p:grpSp>
      <p:sp>
        <p:nvSpPr>
          <p:cNvPr id="26" name="TextBox 26"/>
          <p:cNvSpPr txBox="1"/>
          <p:nvPr/>
        </p:nvSpPr>
        <p:spPr>
          <a:xfrm>
            <a:off x="1531578" y="1828448"/>
            <a:ext cx="5180577" cy="288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3538" lvl="1" indent="-180975" algn="ctr">
              <a:lnSpc>
                <a:spcPts val="2363"/>
              </a:lnSpc>
              <a:buFont typeface="Arial"/>
              <a:buChar char="•"/>
              <a:tabLst>
                <a:tab pos="87313" algn="l"/>
                <a:tab pos="623888" algn="l"/>
                <a:tab pos="809625" algn="l"/>
              </a:tabLst>
            </a:pPr>
            <a:r>
              <a:rPr lang="en-US" sz="1688" b="1" dirty="0"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MENGURANGI KELANGKAAN KADER</a:t>
            </a:r>
            <a:endParaRPr lang="en-US" sz="1688" b="1" dirty="0">
              <a:solidFill>
                <a:srgbClr val="FFFFFF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3750088" y="837413"/>
            <a:ext cx="2264346" cy="4103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90"/>
              </a:lnSpc>
            </a:pPr>
            <a:r>
              <a:rPr lang="en-US" sz="3600" b="1" spc="64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Horizon"/>
                <a:ea typeface="Horizon"/>
                <a:cs typeface="Horizon"/>
                <a:sym typeface="Horizon"/>
              </a:rPr>
              <a:t>MANFAAT</a:t>
            </a:r>
            <a:r>
              <a:rPr lang="en-US" sz="3600" b="1" spc="64" dirty="0">
                <a:solidFill>
                  <a:srgbClr val="D8B382"/>
                </a:solidFill>
                <a:latin typeface="Horizon"/>
                <a:ea typeface="Horizon"/>
                <a:cs typeface="Horizon"/>
                <a:sym typeface="Horizon"/>
              </a:rPr>
              <a:t>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321888" y="2290043"/>
            <a:ext cx="6480205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4331" lvl="1" indent="-182166">
              <a:lnSpc>
                <a:spcPts val="2363"/>
              </a:lnSpc>
              <a:buFont typeface="Arial"/>
              <a:buChar char="•"/>
            </a:pPr>
            <a:r>
              <a:rPr lang="en-US" sz="1688" b="1" dirty="0"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MEMBENAHI PERMASALAHAN PROMOSI DAN MUTASI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321888" y="2781250"/>
            <a:ext cx="651968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4331" lvl="1" indent="-182166">
              <a:lnSpc>
                <a:spcPts val="2363"/>
              </a:lnSpc>
              <a:buFont typeface="Arial"/>
              <a:buChar char="•"/>
            </a:pPr>
            <a:r>
              <a:rPr lang="en-US" sz="1688" b="1" dirty="0"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MENJAGA KETERSEDIAAN SUKSESOR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325728" y="3327668"/>
            <a:ext cx="5701421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4331" lvl="1" indent="-182166">
              <a:lnSpc>
                <a:spcPts val="2363"/>
              </a:lnSpc>
              <a:buFont typeface="Arial"/>
              <a:buChar char="•"/>
            </a:pPr>
            <a:r>
              <a:rPr lang="en-US" sz="1688" b="1" dirty="0"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MEMPERSIAPKAN CALON PEMIMPIN TERBAIK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325728" y="3865227"/>
            <a:ext cx="7330100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4331" lvl="1" indent="-182166">
              <a:lnSpc>
                <a:spcPts val="2363"/>
              </a:lnSpc>
              <a:buFont typeface="Arial"/>
              <a:buChar char="•"/>
            </a:pPr>
            <a:r>
              <a:rPr lang="en-US" sz="1688" b="1" dirty="0"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MENJAGA PENINGKATAN KINERJA </a:t>
            </a:r>
            <a:r>
              <a:rPr lang="en-US" sz="1688" b="1" dirty="0" smtClean="0"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PEGAWAI DAN </a:t>
            </a:r>
          </a:p>
          <a:p>
            <a:pPr marL="182165" lvl="1">
              <a:lnSpc>
                <a:spcPts val="2363"/>
              </a:lnSpc>
            </a:pPr>
            <a:r>
              <a:rPr lang="en-US" sz="1688" b="1" dirty="0"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1688" b="1" dirty="0" smtClean="0"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 KINERJA ORGANISASI</a:t>
            </a:r>
            <a:endParaRPr lang="en-US" sz="1688" b="1" dirty="0"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B77C66B-E004-DD98-9155-484FD421A5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7" y="112851"/>
            <a:ext cx="594458" cy="75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xmlns="" id="{4D486F70-CB63-D281-ECEF-3700E155BE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28577" y="182526"/>
            <a:ext cx="1590034" cy="349807"/>
          </a:xfrm>
          <a:prstGeom prst="rect">
            <a:avLst/>
          </a:prstGeom>
        </p:spPr>
      </p:pic>
      <p:sp>
        <p:nvSpPr>
          <p:cNvPr id="12" name="Arrow: Up 11">
            <a:extLst>
              <a:ext uri="{FF2B5EF4-FFF2-40B4-BE49-F238E27FC236}">
                <a16:creationId xmlns:a16="http://schemas.microsoft.com/office/drawing/2014/main" xmlns="" id="{75F36A72-2547-252B-7298-78541E828DD5}"/>
              </a:ext>
            </a:extLst>
          </p:cNvPr>
          <p:cNvSpPr/>
          <p:nvPr/>
        </p:nvSpPr>
        <p:spPr>
          <a:xfrm>
            <a:off x="1201436" y="1347334"/>
            <a:ext cx="747548" cy="3175607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" name="Equals 12">
            <a:extLst>
              <a:ext uri="{FF2B5EF4-FFF2-40B4-BE49-F238E27FC236}">
                <a16:creationId xmlns:a16="http://schemas.microsoft.com/office/drawing/2014/main" xmlns="" id="{A701AFE2-A1E6-A2B0-8066-C35DD54EF9F7}"/>
              </a:ext>
            </a:extLst>
          </p:cNvPr>
          <p:cNvSpPr/>
          <p:nvPr/>
        </p:nvSpPr>
        <p:spPr>
          <a:xfrm>
            <a:off x="1118010" y="4506588"/>
            <a:ext cx="914400" cy="914400"/>
          </a:xfrm>
          <a:prstGeom prst="mathEqual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9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67" y="0"/>
            <a:ext cx="9411842" cy="6857999"/>
            <a:chOff x="2651" y="0"/>
            <a:chExt cx="14117763" cy="10286999"/>
          </a:xfrm>
        </p:grpSpPr>
        <p:sp>
          <p:nvSpPr>
            <p:cNvPr id="3" name="object 3"/>
            <p:cNvSpPr/>
            <p:nvPr/>
          </p:nvSpPr>
          <p:spPr>
            <a:xfrm>
              <a:off x="6291" y="8402828"/>
              <a:ext cx="2316480" cy="1871345"/>
            </a:xfrm>
            <a:custGeom>
              <a:avLst/>
              <a:gdLst/>
              <a:ahLst/>
              <a:cxnLst/>
              <a:rect l="l" t="t" r="r" b="b"/>
              <a:pathLst>
                <a:path w="2316480" h="1871345">
                  <a:moveTo>
                    <a:pt x="664997" y="1871042"/>
                  </a:moveTo>
                  <a:lnTo>
                    <a:pt x="644359" y="1866600"/>
                  </a:lnTo>
                  <a:lnTo>
                    <a:pt x="628592" y="1854756"/>
                  </a:lnTo>
                  <a:lnTo>
                    <a:pt x="618887" y="1837445"/>
                  </a:lnTo>
                  <a:lnTo>
                    <a:pt x="616432" y="1816601"/>
                  </a:lnTo>
                  <a:lnTo>
                    <a:pt x="621348" y="1798128"/>
                  </a:lnTo>
                  <a:lnTo>
                    <a:pt x="632284" y="1782894"/>
                  </a:lnTo>
                  <a:lnTo>
                    <a:pt x="647697" y="1772667"/>
                  </a:lnTo>
                  <a:lnTo>
                    <a:pt x="666047" y="1769216"/>
                  </a:lnTo>
                  <a:lnTo>
                    <a:pt x="685605" y="1773929"/>
                  </a:lnTo>
                  <a:lnTo>
                    <a:pt x="701814" y="1785579"/>
                  </a:lnTo>
                  <a:lnTo>
                    <a:pt x="712484" y="1802110"/>
                  </a:lnTo>
                  <a:lnTo>
                    <a:pt x="715428" y="1821465"/>
                  </a:lnTo>
                  <a:lnTo>
                    <a:pt x="710446" y="1842311"/>
                  </a:lnTo>
                  <a:lnTo>
                    <a:pt x="699852" y="1857929"/>
                  </a:lnTo>
                  <a:lnTo>
                    <a:pt x="684438" y="1867709"/>
                  </a:lnTo>
                  <a:lnTo>
                    <a:pt x="664997" y="1871042"/>
                  </a:lnTo>
                  <a:close/>
                </a:path>
                <a:path w="2316480" h="1871345">
                  <a:moveTo>
                    <a:pt x="792033" y="1869598"/>
                  </a:moveTo>
                  <a:lnTo>
                    <a:pt x="773429" y="1865973"/>
                  </a:lnTo>
                  <a:lnTo>
                    <a:pt x="758011" y="1855991"/>
                  </a:lnTo>
                  <a:lnTo>
                    <a:pt x="747550" y="1840418"/>
                  </a:lnTo>
                  <a:lnTo>
                    <a:pt x="743822" y="1820021"/>
                  </a:lnTo>
                  <a:lnTo>
                    <a:pt x="748077" y="1799085"/>
                  </a:lnTo>
                  <a:lnTo>
                    <a:pt x="758996" y="1783703"/>
                  </a:lnTo>
                  <a:lnTo>
                    <a:pt x="774530" y="1774202"/>
                  </a:lnTo>
                  <a:lnTo>
                    <a:pt x="792627" y="1770911"/>
                  </a:lnTo>
                  <a:lnTo>
                    <a:pt x="811922" y="1775342"/>
                  </a:lnTo>
                  <a:lnTo>
                    <a:pt x="827562" y="1787005"/>
                  </a:lnTo>
                  <a:lnTo>
                    <a:pt x="837503" y="1803202"/>
                  </a:lnTo>
                  <a:lnTo>
                    <a:pt x="839699" y="1821237"/>
                  </a:lnTo>
                  <a:lnTo>
                    <a:pt x="835940" y="1840172"/>
                  </a:lnTo>
                  <a:lnTo>
                    <a:pt x="825741" y="1855601"/>
                  </a:lnTo>
                  <a:lnTo>
                    <a:pt x="810605" y="1865939"/>
                  </a:lnTo>
                  <a:lnTo>
                    <a:pt x="792033" y="1869598"/>
                  </a:lnTo>
                  <a:close/>
                </a:path>
                <a:path w="2316480" h="1871345">
                  <a:moveTo>
                    <a:pt x="538236" y="1869471"/>
                  </a:moveTo>
                  <a:lnTo>
                    <a:pt x="520344" y="1865171"/>
                  </a:lnTo>
                  <a:lnTo>
                    <a:pt x="505256" y="1854376"/>
                  </a:lnTo>
                  <a:lnTo>
                    <a:pt x="494773" y="1838930"/>
                  </a:lnTo>
                  <a:lnTo>
                    <a:pt x="490694" y="1820680"/>
                  </a:lnTo>
                  <a:lnTo>
                    <a:pt x="494503" y="1802202"/>
                  </a:lnTo>
                  <a:lnTo>
                    <a:pt x="505134" y="1786386"/>
                  </a:lnTo>
                  <a:lnTo>
                    <a:pt x="520557" y="1775326"/>
                  </a:lnTo>
                  <a:lnTo>
                    <a:pt x="538742" y="1771116"/>
                  </a:lnTo>
                  <a:lnTo>
                    <a:pt x="556860" y="1775186"/>
                  </a:lnTo>
                  <a:lnTo>
                    <a:pt x="572277" y="1786175"/>
                  </a:lnTo>
                  <a:lnTo>
                    <a:pt x="582959" y="1801995"/>
                  </a:lnTo>
                  <a:lnTo>
                    <a:pt x="586868" y="1820553"/>
                  </a:lnTo>
                  <a:lnTo>
                    <a:pt x="582689" y="1839191"/>
                  </a:lnTo>
                  <a:lnTo>
                    <a:pt x="571827" y="1854930"/>
                  </a:lnTo>
                  <a:lnTo>
                    <a:pt x="556327" y="1865711"/>
                  </a:lnTo>
                  <a:lnTo>
                    <a:pt x="538236" y="1869471"/>
                  </a:lnTo>
                  <a:close/>
                </a:path>
                <a:path w="2316480" h="1871345">
                  <a:moveTo>
                    <a:pt x="919299" y="1866533"/>
                  </a:moveTo>
                  <a:lnTo>
                    <a:pt x="901979" y="1863153"/>
                  </a:lnTo>
                  <a:lnTo>
                    <a:pt x="887671" y="1853160"/>
                  </a:lnTo>
                  <a:lnTo>
                    <a:pt x="877948" y="1838193"/>
                  </a:lnTo>
                  <a:lnTo>
                    <a:pt x="874383" y="1819895"/>
                  </a:lnTo>
                  <a:lnTo>
                    <a:pt x="877956" y="1802193"/>
                  </a:lnTo>
                  <a:lnTo>
                    <a:pt x="887563" y="1787650"/>
                  </a:lnTo>
                  <a:lnTo>
                    <a:pt x="901704" y="1777808"/>
                  </a:lnTo>
                  <a:lnTo>
                    <a:pt x="918878" y="1774209"/>
                  </a:lnTo>
                  <a:lnTo>
                    <a:pt x="935912" y="1777950"/>
                  </a:lnTo>
                  <a:lnTo>
                    <a:pt x="950134" y="1787973"/>
                  </a:lnTo>
                  <a:lnTo>
                    <a:pt x="959901" y="1802586"/>
                  </a:lnTo>
                  <a:lnTo>
                    <a:pt x="963571" y="1820097"/>
                  </a:lnTo>
                  <a:lnTo>
                    <a:pt x="960071" y="1837620"/>
                  </a:lnTo>
                  <a:lnTo>
                    <a:pt x="950493" y="1852283"/>
                  </a:lnTo>
                  <a:lnTo>
                    <a:pt x="936386" y="1862462"/>
                  </a:lnTo>
                  <a:lnTo>
                    <a:pt x="919299" y="1866533"/>
                  </a:lnTo>
                  <a:close/>
                </a:path>
                <a:path w="2316480" h="1871345">
                  <a:moveTo>
                    <a:pt x="411802" y="1864582"/>
                  </a:moveTo>
                  <a:lnTo>
                    <a:pt x="394709" y="1861161"/>
                  </a:lnTo>
                  <a:lnTo>
                    <a:pt x="381146" y="1851751"/>
                  </a:lnTo>
                  <a:lnTo>
                    <a:pt x="372222" y="1837515"/>
                  </a:lnTo>
                  <a:lnTo>
                    <a:pt x="369044" y="1819616"/>
                  </a:lnTo>
                  <a:lnTo>
                    <a:pt x="372461" y="1802192"/>
                  </a:lnTo>
                  <a:lnTo>
                    <a:pt x="381768" y="1788297"/>
                  </a:lnTo>
                  <a:lnTo>
                    <a:pt x="395741" y="1779142"/>
                  </a:lnTo>
                  <a:lnTo>
                    <a:pt x="413155" y="1775940"/>
                  </a:lnTo>
                  <a:lnTo>
                    <a:pt x="429779" y="1779543"/>
                  </a:lnTo>
                  <a:lnTo>
                    <a:pt x="443312" y="1789084"/>
                  </a:lnTo>
                  <a:lnTo>
                    <a:pt x="452411" y="1803161"/>
                  </a:lnTo>
                  <a:lnTo>
                    <a:pt x="455735" y="1820376"/>
                  </a:lnTo>
                  <a:lnTo>
                    <a:pt x="452333" y="1837800"/>
                  </a:lnTo>
                  <a:lnTo>
                    <a:pt x="443014" y="1851846"/>
                  </a:lnTo>
                  <a:lnTo>
                    <a:pt x="429073" y="1861209"/>
                  </a:lnTo>
                  <a:lnTo>
                    <a:pt x="411802" y="1864582"/>
                  </a:lnTo>
                  <a:close/>
                </a:path>
                <a:path w="2316480" h="1871345">
                  <a:moveTo>
                    <a:pt x="1045574" y="1862049"/>
                  </a:moveTo>
                  <a:lnTo>
                    <a:pt x="1029778" y="1858867"/>
                  </a:lnTo>
                  <a:lnTo>
                    <a:pt x="1016919" y="1850082"/>
                  </a:lnTo>
                  <a:lnTo>
                    <a:pt x="1008237" y="1836951"/>
                  </a:lnTo>
                  <a:lnTo>
                    <a:pt x="1004969" y="1820731"/>
                  </a:lnTo>
                  <a:lnTo>
                    <a:pt x="1007952" y="1804411"/>
                  </a:lnTo>
                  <a:lnTo>
                    <a:pt x="1016405" y="1791046"/>
                  </a:lnTo>
                  <a:lnTo>
                    <a:pt x="1029081" y="1781961"/>
                  </a:lnTo>
                  <a:lnTo>
                    <a:pt x="1044732" y="1778480"/>
                  </a:lnTo>
                  <a:lnTo>
                    <a:pt x="1060750" y="1781736"/>
                  </a:lnTo>
                  <a:lnTo>
                    <a:pt x="1074142" y="1790901"/>
                  </a:lnTo>
                  <a:lnTo>
                    <a:pt x="1083302" y="1804361"/>
                  </a:lnTo>
                  <a:lnTo>
                    <a:pt x="1086625" y="1820503"/>
                  </a:lnTo>
                  <a:lnTo>
                    <a:pt x="1083218" y="1836381"/>
                  </a:lnTo>
                  <a:lnTo>
                    <a:pt x="1074247" y="1849607"/>
                  </a:lnTo>
                  <a:lnTo>
                    <a:pt x="1061203" y="1858667"/>
                  </a:lnTo>
                  <a:lnTo>
                    <a:pt x="1045574" y="1862049"/>
                  </a:lnTo>
                  <a:close/>
                </a:path>
                <a:path w="2316480" h="1871345">
                  <a:moveTo>
                    <a:pt x="285765" y="1860250"/>
                  </a:moveTo>
                  <a:lnTo>
                    <a:pt x="269427" y="1857054"/>
                  </a:lnTo>
                  <a:lnTo>
                    <a:pt x="256878" y="1848211"/>
                  </a:lnTo>
                  <a:lnTo>
                    <a:pt x="248767" y="1835235"/>
                  </a:lnTo>
                  <a:lnTo>
                    <a:pt x="245742" y="1819641"/>
                  </a:lnTo>
                  <a:lnTo>
                    <a:pt x="248802" y="1804359"/>
                  </a:lnTo>
                  <a:lnTo>
                    <a:pt x="257504" y="1791932"/>
                  </a:lnTo>
                  <a:lnTo>
                    <a:pt x="270343" y="1783590"/>
                  </a:lnTo>
                  <a:lnTo>
                    <a:pt x="285810" y="1780563"/>
                  </a:lnTo>
                  <a:lnTo>
                    <a:pt x="301337" y="1783555"/>
                  </a:lnTo>
                  <a:lnTo>
                    <a:pt x="313567" y="1791817"/>
                  </a:lnTo>
                  <a:lnTo>
                    <a:pt x="321577" y="1804398"/>
                  </a:lnTo>
                  <a:lnTo>
                    <a:pt x="324445" y="1820351"/>
                  </a:lnTo>
                  <a:lnTo>
                    <a:pt x="321546" y="1836257"/>
                  </a:lnTo>
                  <a:lnTo>
                    <a:pt x="313497" y="1848860"/>
                  </a:lnTo>
                  <a:lnTo>
                    <a:pt x="301253" y="1857183"/>
                  </a:lnTo>
                  <a:lnTo>
                    <a:pt x="285765" y="1860250"/>
                  </a:lnTo>
                  <a:close/>
                </a:path>
                <a:path w="2316480" h="1871345">
                  <a:moveTo>
                    <a:pt x="1171998" y="1856982"/>
                  </a:moveTo>
                  <a:lnTo>
                    <a:pt x="1157334" y="1854077"/>
                  </a:lnTo>
                  <a:lnTo>
                    <a:pt x="1145492" y="1846146"/>
                  </a:lnTo>
                  <a:lnTo>
                    <a:pt x="1137650" y="1834368"/>
                  </a:lnTo>
                  <a:lnTo>
                    <a:pt x="1134985" y="1819920"/>
                  </a:lnTo>
                  <a:lnTo>
                    <a:pt x="1138091" y="1805407"/>
                  </a:lnTo>
                  <a:lnTo>
                    <a:pt x="1146099" y="1793853"/>
                  </a:lnTo>
                  <a:lnTo>
                    <a:pt x="1157996" y="1786237"/>
                  </a:lnTo>
                  <a:lnTo>
                    <a:pt x="1172766" y="1783537"/>
                  </a:lnTo>
                  <a:lnTo>
                    <a:pt x="1186846" y="1786426"/>
                  </a:lnTo>
                  <a:lnTo>
                    <a:pt x="1198265" y="1794202"/>
                  </a:lnTo>
                  <a:lnTo>
                    <a:pt x="1205940" y="1805773"/>
                  </a:lnTo>
                  <a:lnTo>
                    <a:pt x="1208788" y="1820047"/>
                  </a:lnTo>
                  <a:lnTo>
                    <a:pt x="1206036" y="1834649"/>
                  </a:lnTo>
                  <a:lnTo>
                    <a:pt x="1198290" y="1846371"/>
                  </a:lnTo>
                  <a:lnTo>
                    <a:pt x="1186596" y="1854164"/>
                  </a:lnTo>
                  <a:lnTo>
                    <a:pt x="1171998" y="1856982"/>
                  </a:lnTo>
                  <a:close/>
                </a:path>
                <a:path w="2316480" h="1871345">
                  <a:moveTo>
                    <a:pt x="158888" y="1856931"/>
                  </a:moveTo>
                  <a:lnTo>
                    <a:pt x="145116" y="1854024"/>
                  </a:lnTo>
                  <a:lnTo>
                    <a:pt x="133960" y="1846089"/>
                  </a:lnTo>
                  <a:lnTo>
                    <a:pt x="126481" y="1834267"/>
                  </a:lnTo>
                  <a:lnTo>
                    <a:pt x="123802" y="1819743"/>
                  </a:lnTo>
                  <a:lnTo>
                    <a:pt x="126628" y="1805768"/>
                  </a:lnTo>
                  <a:lnTo>
                    <a:pt x="134162" y="1794295"/>
                  </a:lnTo>
                  <a:lnTo>
                    <a:pt x="145249" y="1786517"/>
                  </a:lnTo>
                  <a:lnTo>
                    <a:pt x="158734" y="1783626"/>
                  </a:lnTo>
                  <a:lnTo>
                    <a:pt x="172452" y="1786644"/>
                  </a:lnTo>
                  <a:lnTo>
                    <a:pt x="183897" y="1794830"/>
                  </a:lnTo>
                  <a:lnTo>
                    <a:pt x="191670" y="1806721"/>
                  </a:lnTo>
                  <a:lnTo>
                    <a:pt x="194372" y="1820857"/>
                  </a:lnTo>
                  <a:lnTo>
                    <a:pt x="191307" y="1834709"/>
                  </a:lnTo>
                  <a:lnTo>
                    <a:pt x="183536" y="1846190"/>
                  </a:lnTo>
                  <a:lnTo>
                    <a:pt x="172312" y="1854024"/>
                  </a:lnTo>
                  <a:lnTo>
                    <a:pt x="158888" y="1856931"/>
                  </a:lnTo>
                  <a:close/>
                </a:path>
                <a:path w="2316480" h="1871345">
                  <a:moveTo>
                    <a:pt x="1298224" y="1854221"/>
                  </a:moveTo>
                  <a:lnTo>
                    <a:pt x="1286068" y="1851250"/>
                  </a:lnTo>
                  <a:lnTo>
                    <a:pt x="1275781" y="1843809"/>
                  </a:lnTo>
                  <a:lnTo>
                    <a:pt x="1268621" y="1833195"/>
                  </a:lnTo>
                  <a:lnTo>
                    <a:pt x="1265843" y="1820705"/>
                  </a:lnTo>
                  <a:lnTo>
                    <a:pt x="1268443" y="1807877"/>
                  </a:lnTo>
                  <a:lnTo>
                    <a:pt x="1275694" y="1796916"/>
                  </a:lnTo>
                  <a:lnTo>
                    <a:pt x="1286221" y="1789261"/>
                  </a:lnTo>
                  <a:lnTo>
                    <a:pt x="1298645" y="1786354"/>
                  </a:lnTo>
                  <a:lnTo>
                    <a:pt x="1311173" y="1789141"/>
                  </a:lnTo>
                  <a:lnTo>
                    <a:pt x="1321741" y="1796688"/>
                  </a:lnTo>
                  <a:lnTo>
                    <a:pt x="1329010" y="1807612"/>
                  </a:lnTo>
                  <a:lnTo>
                    <a:pt x="1331644" y="1820528"/>
                  </a:lnTo>
                  <a:lnTo>
                    <a:pt x="1328802" y="1833484"/>
                  </a:lnTo>
                  <a:lnTo>
                    <a:pt x="1321391" y="1844319"/>
                  </a:lnTo>
                  <a:lnTo>
                    <a:pt x="1310751" y="1851682"/>
                  </a:lnTo>
                  <a:lnTo>
                    <a:pt x="1298224" y="1854221"/>
                  </a:lnTo>
                  <a:close/>
                </a:path>
                <a:path w="2316480" h="1871345">
                  <a:moveTo>
                    <a:pt x="31624" y="1851916"/>
                  </a:moveTo>
                  <a:lnTo>
                    <a:pt x="19394" y="1849371"/>
                  </a:lnTo>
                  <a:lnTo>
                    <a:pt x="9376" y="1842577"/>
                  </a:lnTo>
                  <a:lnTo>
                    <a:pt x="2602" y="1832568"/>
                  </a:lnTo>
                  <a:lnTo>
                    <a:pt x="101" y="1820376"/>
                  </a:lnTo>
                  <a:lnTo>
                    <a:pt x="2640" y="1807914"/>
                  </a:lnTo>
                  <a:lnTo>
                    <a:pt x="9609" y="1797796"/>
                  </a:lnTo>
                  <a:lnTo>
                    <a:pt x="19978" y="1791026"/>
                  </a:lnTo>
                  <a:lnTo>
                    <a:pt x="32717" y="1788606"/>
                  </a:lnTo>
                  <a:lnTo>
                    <a:pt x="44927" y="1791157"/>
                  </a:lnTo>
                  <a:lnTo>
                    <a:pt x="54927" y="1797959"/>
                  </a:lnTo>
                  <a:lnTo>
                    <a:pt x="61696" y="1807989"/>
                  </a:lnTo>
                  <a:lnTo>
                    <a:pt x="64212" y="1820224"/>
                  </a:lnTo>
                  <a:lnTo>
                    <a:pt x="61703" y="1832675"/>
                  </a:lnTo>
                  <a:lnTo>
                    <a:pt x="54758" y="1842767"/>
                  </a:lnTo>
                  <a:lnTo>
                    <a:pt x="44392" y="1849511"/>
                  </a:lnTo>
                  <a:lnTo>
                    <a:pt x="31624" y="1851916"/>
                  </a:lnTo>
                  <a:close/>
                </a:path>
                <a:path w="2316480" h="1871345">
                  <a:moveTo>
                    <a:pt x="1425861" y="1849382"/>
                  </a:moveTo>
                  <a:lnTo>
                    <a:pt x="1414294" y="1847337"/>
                  </a:lnTo>
                  <a:lnTo>
                    <a:pt x="1405196" y="1841380"/>
                  </a:lnTo>
                  <a:lnTo>
                    <a:pt x="1399234" y="1832179"/>
                  </a:lnTo>
                  <a:lnTo>
                    <a:pt x="1397074" y="1820401"/>
                  </a:lnTo>
                  <a:lnTo>
                    <a:pt x="1399193" y="1808600"/>
                  </a:lnTo>
                  <a:lnTo>
                    <a:pt x="1405125" y="1799317"/>
                  </a:lnTo>
                  <a:lnTo>
                    <a:pt x="1414180" y="1793261"/>
                  </a:lnTo>
                  <a:lnTo>
                    <a:pt x="1425663" y="1791139"/>
                  </a:lnTo>
                  <a:lnTo>
                    <a:pt x="1437025" y="1793465"/>
                  </a:lnTo>
                  <a:lnTo>
                    <a:pt x="1446062" y="1799734"/>
                  </a:lnTo>
                  <a:lnTo>
                    <a:pt x="1451991" y="1809122"/>
                  </a:lnTo>
                  <a:lnTo>
                    <a:pt x="1454030" y="1820807"/>
                  </a:lnTo>
                  <a:lnTo>
                    <a:pt x="1451785" y="1832079"/>
                  </a:lnTo>
                  <a:lnTo>
                    <a:pt x="1445845" y="1841108"/>
                  </a:lnTo>
                  <a:lnTo>
                    <a:pt x="1436955" y="1847130"/>
                  </a:lnTo>
                  <a:lnTo>
                    <a:pt x="1425861" y="1849382"/>
                  </a:lnTo>
                  <a:close/>
                </a:path>
                <a:path w="2316480" h="1871345">
                  <a:moveTo>
                    <a:pt x="1552112" y="1846570"/>
                  </a:moveTo>
                  <a:lnTo>
                    <a:pt x="1542756" y="1844395"/>
                  </a:lnTo>
                  <a:lnTo>
                    <a:pt x="1534568" y="1838575"/>
                  </a:lnTo>
                  <a:lnTo>
                    <a:pt x="1528717" y="1830279"/>
                  </a:lnTo>
                  <a:lnTo>
                    <a:pt x="1526371" y="1820680"/>
                  </a:lnTo>
                  <a:lnTo>
                    <a:pt x="1528520" y="1810836"/>
                  </a:lnTo>
                  <a:lnTo>
                    <a:pt x="1534510" y="1802204"/>
                  </a:lnTo>
                  <a:lnTo>
                    <a:pt x="1542989" y="1796150"/>
                  </a:lnTo>
                  <a:lnTo>
                    <a:pt x="1552607" y="1794042"/>
                  </a:lnTo>
                  <a:lnTo>
                    <a:pt x="1562051" y="1796515"/>
                  </a:lnTo>
                  <a:lnTo>
                    <a:pt x="1570107" y="1802527"/>
                  </a:lnTo>
                  <a:lnTo>
                    <a:pt x="1575688" y="1810924"/>
                  </a:lnTo>
                  <a:lnTo>
                    <a:pt x="1577704" y="1820553"/>
                  </a:lnTo>
                  <a:lnTo>
                    <a:pt x="1575454" y="1830219"/>
                  </a:lnTo>
                  <a:lnTo>
                    <a:pt x="1569702" y="1838521"/>
                  </a:lnTo>
                  <a:lnTo>
                    <a:pt x="1561552" y="1844343"/>
                  </a:lnTo>
                  <a:lnTo>
                    <a:pt x="1552112" y="1846570"/>
                  </a:lnTo>
                  <a:close/>
                </a:path>
                <a:path w="2316480" h="1871345">
                  <a:moveTo>
                    <a:pt x="1678858" y="1842492"/>
                  </a:moveTo>
                  <a:lnTo>
                    <a:pt x="1670130" y="1840900"/>
                  </a:lnTo>
                  <a:lnTo>
                    <a:pt x="1663290" y="1836374"/>
                  </a:lnTo>
                  <a:lnTo>
                    <a:pt x="1658815" y="1829396"/>
                  </a:lnTo>
                  <a:lnTo>
                    <a:pt x="1657180" y="1820452"/>
                  </a:lnTo>
                  <a:lnTo>
                    <a:pt x="1658710" y="1811430"/>
                  </a:lnTo>
                  <a:lnTo>
                    <a:pt x="1663080" y="1804421"/>
                  </a:lnTo>
                  <a:lnTo>
                    <a:pt x="1669851" y="1799873"/>
                  </a:lnTo>
                  <a:lnTo>
                    <a:pt x="1678585" y="1798235"/>
                  </a:lnTo>
                  <a:lnTo>
                    <a:pt x="1687173" y="1799976"/>
                  </a:lnTo>
                  <a:lnTo>
                    <a:pt x="1694336" y="1804741"/>
                  </a:lnTo>
                  <a:lnTo>
                    <a:pt x="1699259" y="1811737"/>
                  </a:lnTo>
                  <a:lnTo>
                    <a:pt x="1701130" y="1820173"/>
                  </a:lnTo>
                  <a:lnTo>
                    <a:pt x="1699354" y="1828609"/>
                  </a:lnTo>
                  <a:lnTo>
                    <a:pt x="1694481" y="1835712"/>
                  </a:lnTo>
                  <a:lnTo>
                    <a:pt x="1687365" y="1840625"/>
                  </a:lnTo>
                  <a:lnTo>
                    <a:pt x="1678858" y="1842492"/>
                  </a:lnTo>
                  <a:close/>
                </a:path>
                <a:path w="2316480" h="1871345">
                  <a:moveTo>
                    <a:pt x="1805133" y="1839148"/>
                  </a:moveTo>
                  <a:lnTo>
                    <a:pt x="1797964" y="1837409"/>
                  </a:lnTo>
                  <a:lnTo>
                    <a:pt x="1791944" y="1832970"/>
                  </a:lnTo>
                  <a:lnTo>
                    <a:pt x="1787898" y="1826711"/>
                  </a:lnTo>
                  <a:lnTo>
                    <a:pt x="1786651" y="1819515"/>
                  </a:lnTo>
                  <a:lnTo>
                    <a:pt x="1788485" y="1812574"/>
                  </a:lnTo>
                  <a:lnTo>
                    <a:pt x="1792699" y="1806791"/>
                  </a:lnTo>
                  <a:lnTo>
                    <a:pt x="1798591" y="1802842"/>
                  </a:lnTo>
                  <a:lnTo>
                    <a:pt x="1805455" y="1801402"/>
                  </a:lnTo>
                  <a:lnTo>
                    <a:pt x="1812642" y="1802939"/>
                  </a:lnTo>
                  <a:lnTo>
                    <a:pt x="1818359" y="1807124"/>
                  </a:lnTo>
                  <a:lnTo>
                    <a:pt x="1822084" y="1813375"/>
                  </a:lnTo>
                  <a:lnTo>
                    <a:pt x="1823293" y="1821111"/>
                  </a:lnTo>
                  <a:lnTo>
                    <a:pt x="1821723" y="1828279"/>
                  </a:lnTo>
                  <a:lnTo>
                    <a:pt x="1817818" y="1834034"/>
                  </a:lnTo>
                  <a:lnTo>
                    <a:pt x="1812109" y="1837836"/>
                  </a:lnTo>
                  <a:lnTo>
                    <a:pt x="1805133" y="1839148"/>
                  </a:lnTo>
                  <a:close/>
                </a:path>
                <a:path w="2316480" h="1871345">
                  <a:moveTo>
                    <a:pt x="1940550" y="1836918"/>
                  </a:moveTo>
                  <a:lnTo>
                    <a:pt x="1923307" y="1835652"/>
                  </a:lnTo>
                  <a:lnTo>
                    <a:pt x="1917435" y="1830940"/>
                  </a:lnTo>
                  <a:lnTo>
                    <a:pt x="1916519" y="1810927"/>
                  </a:lnTo>
                  <a:lnTo>
                    <a:pt x="1922217" y="1805506"/>
                  </a:lnTo>
                  <a:lnTo>
                    <a:pt x="1939757" y="1803226"/>
                  </a:lnTo>
                  <a:lnTo>
                    <a:pt x="1946991" y="1811028"/>
                  </a:lnTo>
                  <a:lnTo>
                    <a:pt x="1947239" y="1829167"/>
                  </a:lnTo>
                  <a:lnTo>
                    <a:pt x="1940550" y="1836918"/>
                  </a:lnTo>
                  <a:close/>
                </a:path>
                <a:path w="2316480" h="1871345">
                  <a:moveTo>
                    <a:pt x="2065512" y="1833549"/>
                  </a:moveTo>
                  <a:lnTo>
                    <a:pt x="2050994" y="1832815"/>
                  </a:lnTo>
                  <a:lnTo>
                    <a:pt x="2045940" y="1828077"/>
                  </a:lnTo>
                  <a:lnTo>
                    <a:pt x="2046584" y="1811662"/>
                  </a:lnTo>
                  <a:lnTo>
                    <a:pt x="2051861" y="1807203"/>
                  </a:lnTo>
                  <a:lnTo>
                    <a:pt x="2066354" y="1807786"/>
                  </a:lnTo>
                  <a:lnTo>
                    <a:pt x="2071185" y="1812498"/>
                  </a:lnTo>
                  <a:lnTo>
                    <a:pt x="2070938" y="1822099"/>
                  </a:lnTo>
                  <a:lnTo>
                    <a:pt x="2070417" y="1828964"/>
                  </a:lnTo>
                  <a:lnTo>
                    <a:pt x="2065512" y="1833549"/>
                  </a:lnTo>
                  <a:close/>
                </a:path>
                <a:path w="2316480" h="1871345">
                  <a:moveTo>
                    <a:pt x="2179995" y="1830839"/>
                  </a:moveTo>
                  <a:lnTo>
                    <a:pt x="2175659" y="1827165"/>
                  </a:lnTo>
                  <a:lnTo>
                    <a:pt x="2175015" y="1814220"/>
                  </a:lnTo>
                  <a:lnTo>
                    <a:pt x="2179276" y="1811054"/>
                  </a:lnTo>
                  <a:lnTo>
                    <a:pt x="2185173" y="1809863"/>
                  </a:lnTo>
                  <a:lnTo>
                    <a:pt x="2191242" y="1810750"/>
                  </a:lnTo>
                  <a:lnTo>
                    <a:pt x="2195107" y="1813789"/>
                  </a:lnTo>
                  <a:lnTo>
                    <a:pt x="2195082" y="1826608"/>
                  </a:lnTo>
                  <a:lnTo>
                    <a:pt x="2191441" y="1830180"/>
                  </a:lnTo>
                  <a:lnTo>
                    <a:pt x="2179995" y="1830839"/>
                  </a:lnTo>
                  <a:close/>
                </a:path>
                <a:path w="2316480" h="1871345">
                  <a:moveTo>
                    <a:pt x="2316473" y="1828001"/>
                  </a:moveTo>
                  <a:lnTo>
                    <a:pt x="2307410" y="1827723"/>
                  </a:lnTo>
                  <a:lnTo>
                    <a:pt x="2304561" y="1824835"/>
                  </a:lnTo>
                  <a:lnTo>
                    <a:pt x="2304387" y="1815740"/>
                  </a:lnTo>
                  <a:lnTo>
                    <a:pt x="2307533" y="1813131"/>
                  </a:lnTo>
                  <a:lnTo>
                    <a:pt x="2312092" y="1812574"/>
                  </a:lnTo>
                  <a:lnTo>
                    <a:pt x="2316378" y="1813257"/>
                  </a:lnTo>
                  <a:lnTo>
                    <a:pt x="2316473" y="1828001"/>
                  </a:lnTo>
                  <a:close/>
                </a:path>
                <a:path w="2316480" h="1871345">
                  <a:moveTo>
                    <a:pt x="665388" y="1744415"/>
                  </a:moveTo>
                  <a:lnTo>
                    <a:pt x="644386" y="1740436"/>
                  </a:lnTo>
                  <a:lnTo>
                    <a:pt x="628007" y="1729336"/>
                  </a:lnTo>
                  <a:lnTo>
                    <a:pt x="617203" y="1712337"/>
                  </a:lnTo>
                  <a:lnTo>
                    <a:pt x="612924" y="1690661"/>
                  </a:lnTo>
                  <a:lnTo>
                    <a:pt x="616854" y="1669999"/>
                  </a:lnTo>
                  <a:lnTo>
                    <a:pt x="628443" y="1652773"/>
                  </a:lnTo>
                  <a:lnTo>
                    <a:pt x="645455" y="1641002"/>
                  </a:lnTo>
                  <a:lnTo>
                    <a:pt x="665656" y="1636707"/>
                  </a:lnTo>
                  <a:lnTo>
                    <a:pt x="685741" y="1641195"/>
                  </a:lnTo>
                  <a:lnTo>
                    <a:pt x="702521" y="1653073"/>
                  </a:lnTo>
                  <a:lnTo>
                    <a:pt x="714023" y="1670309"/>
                  </a:lnTo>
                  <a:lnTo>
                    <a:pt x="718272" y="1690872"/>
                  </a:lnTo>
                  <a:lnTo>
                    <a:pt x="714208" y="1710678"/>
                  </a:lnTo>
                  <a:lnTo>
                    <a:pt x="703992" y="1727818"/>
                  </a:lnTo>
                  <a:lnTo>
                    <a:pt x="687695" y="1739870"/>
                  </a:lnTo>
                  <a:lnTo>
                    <a:pt x="665388" y="1744415"/>
                  </a:lnTo>
                  <a:close/>
                </a:path>
                <a:path w="2316480" h="1871345">
                  <a:moveTo>
                    <a:pt x="792231" y="1742201"/>
                  </a:moveTo>
                  <a:lnTo>
                    <a:pt x="771815" y="1737565"/>
                  </a:lnTo>
                  <a:lnTo>
                    <a:pt x="756139" y="1726342"/>
                  </a:lnTo>
                  <a:lnTo>
                    <a:pt x="746081" y="1710209"/>
                  </a:lnTo>
                  <a:lnTo>
                    <a:pt x="742519" y="1690844"/>
                  </a:lnTo>
                  <a:lnTo>
                    <a:pt x="746414" y="1670542"/>
                  </a:lnTo>
                  <a:lnTo>
                    <a:pt x="757066" y="1654376"/>
                  </a:lnTo>
                  <a:lnTo>
                    <a:pt x="772847" y="1643577"/>
                  </a:lnTo>
                  <a:lnTo>
                    <a:pt x="792132" y="1639377"/>
                  </a:lnTo>
                  <a:lnTo>
                    <a:pt x="811267" y="1643245"/>
                  </a:lnTo>
                  <a:lnTo>
                    <a:pt x="827206" y="1654450"/>
                  </a:lnTo>
                  <a:lnTo>
                    <a:pt x="838119" y="1670956"/>
                  </a:lnTo>
                  <a:lnTo>
                    <a:pt x="842176" y="1690725"/>
                  </a:lnTo>
                  <a:lnTo>
                    <a:pt x="838152" y="1710539"/>
                  </a:lnTo>
                  <a:lnTo>
                    <a:pt x="827265" y="1727160"/>
                  </a:lnTo>
                  <a:lnTo>
                    <a:pt x="811347" y="1738432"/>
                  </a:lnTo>
                  <a:lnTo>
                    <a:pt x="792231" y="1742201"/>
                  </a:lnTo>
                  <a:close/>
                </a:path>
                <a:path w="2316480" h="1871345">
                  <a:moveTo>
                    <a:pt x="538256" y="1740752"/>
                  </a:moveTo>
                  <a:lnTo>
                    <a:pt x="519341" y="1736347"/>
                  </a:lnTo>
                  <a:lnTo>
                    <a:pt x="504172" y="1725852"/>
                  </a:lnTo>
                  <a:lnTo>
                    <a:pt x="494087" y="1710337"/>
                  </a:lnTo>
                  <a:lnTo>
                    <a:pt x="490424" y="1690874"/>
                  </a:lnTo>
                  <a:lnTo>
                    <a:pt x="494048" y="1670948"/>
                  </a:lnTo>
                  <a:lnTo>
                    <a:pt x="504169" y="1655312"/>
                  </a:lnTo>
                  <a:lnTo>
                    <a:pt x="519644" y="1645118"/>
                  </a:lnTo>
                  <a:lnTo>
                    <a:pt x="539334" y="1641518"/>
                  </a:lnTo>
                  <a:lnTo>
                    <a:pt x="558492" y="1645237"/>
                  </a:lnTo>
                  <a:lnTo>
                    <a:pt x="573588" y="1655456"/>
                  </a:lnTo>
                  <a:lnTo>
                    <a:pt x="583481" y="1671000"/>
                  </a:lnTo>
                  <a:lnTo>
                    <a:pt x="587032" y="1690694"/>
                  </a:lnTo>
                  <a:lnTo>
                    <a:pt x="584279" y="1709426"/>
                  </a:lnTo>
                  <a:lnTo>
                    <a:pt x="573250" y="1725731"/>
                  </a:lnTo>
                  <a:lnTo>
                    <a:pt x="556918" y="1737033"/>
                  </a:lnTo>
                  <a:lnTo>
                    <a:pt x="538256" y="1740752"/>
                  </a:lnTo>
                  <a:close/>
                </a:path>
                <a:path w="2316480" h="1871345">
                  <a:moveTo>
                    <a:pt x="918457" y="1737775"/>
                  </a:moveTo>
                  <a:lnTo>
                    <a:pt x="900950" y="1733937"/>
                  </a:lnTo>
                  <a:lnTo>
                    <a:pt x="886767" y="1723808"/>
                  </a:lnTo>
                  <a:lnTo>
                    <a:pt x="877280" y="1708841"/>
                  </a:lnTo>
                  <a:lnTo>
                    <a:pt x="873863" y="1690489"/>
                  </a:lnTo>
                  <a:lnTo>
                    <a:pt x="877437" y="1672267"/>
                  </a:lnTo>
                  <a:lnTo>
                    <a:pt x="887095" y="1657544"/>
                  </a:lnTo>
                  <a:lnTo>
                    <a:pt x="901459" y="1647729"/>
                  </a:lnTo>
                  <a:lnTo>
                    <a:pt x="919150" y="1644229"/>
                  </a:lnTo>
                  <a:lnTo>
                    <a:pt x="936724" y="1647916"/>
                  </a:lnTo>
                  <a:lnTo>
                    <a:pt x="950818" y="1657846"/>
                  </a:lnTo>
                  <a:lnTo>
                    <a:pt x="960184" y="1672696"/>
                  </a:lnTo>
                  <a:lnTo>
                    <a:pt x="963571" y="1691140"/>
                  </a:lnTo>
                  <a:lnTo>
                    <a:pt x="959992" y="1709421"/>
                  </a:lnTo>
                  <a:lnTo>
                    <a:pt x="950304" y="1724300"/>
                  </a:lnTo>
                  <a:lnTo>
                    <a:pt x="935971" y="1734258"/>
                  </a:lnTo>
                  <a:lnTo>
                    <a:pt x="918457" y="1737775"/>
                  </a:lnTo>
                  <a:close/>
                </a:path>
                <a:path w="2316480" h="1871345">
                  <a:moveTo>
                    <a:pt x="410643" y="1735402"/>
                  </a:moveTo>
                  <a:lnTo>
                    <a:pt x="393645" y="1731754"/>
                  </a:lnTo>
                  <a:lnTo>
                    <a:pt x="379847" y="1722002"/>
                  </a:lnTo>
                  <a:lnTo>
                    <a:pt x="370682" y="1707651"/>
                  </a:lnTo>
                  <a:lnTo>
                    <a:pt x="367585" y="1690205"/>
                  </a:lnTo>
                  <a:lnTo>
                    <a:pt x="371351" y="1672896"/>
                  </a:lnTo>
                  <a:lnTo>
                    <a:pt x="380896" y="1658670"/>
                  </a:lnTo>
                  <a:lnTo>
                    <a:pt x="394827" y="1648946"/>
                  </a:lnTo>
                  <a:lnTo>
                    <a:pt x="411753" y="1645146"/>
                  </a:lnTo>
                  <a:lnTo>
                    <a:pt x="429184" y="1648447"/>
                  </a:lnTo>
                  <a:lnTo>
                    <a:pt x="443154" y="1658233"/>
                  </a:lnTo>
                  <a:lnTo>
                    <a:pt x="452420" y="1673181"/>
                  </a:lnTo>
                  <a:lnTo>
                    <a:pt x="455737" y="1691966"/>
                  </a:lnTo>
                  <a:lnTo>
                    <a:pt x="452388" y="1709655"/>
                  </a:lnTo>
                  <a:lnTo>
                    <a:pt x="443113" y="1723409"/>
                  </a:lnTo>
                  <a:lnTo>
                    <a:pt x="428877" y="1732300"/>
                  </a:lnTo>
                  <a:lnTo>
                    <a:pt x="410643" y="1735402"/>
                  </a:lnTo>
                  <a:close/>
                </a:path>
                <a:path w="2316480" h="1871345">
                  <a:moveTo>
                    <a:pt x="1045525" y="1732866"/>
                  </a:moveTo>
                  <a:lnTo>
                    <a:pt x="1029553" y="1729436"/>
                  </a:lnTo>
                  <a:lnTo>
                    <a:pt x="1016192" y="1720162"/>
                  </a:lnTo>
                  <a:lnTo>
                    <a:pt x="1007048" y="1706670"/>
                  </a:lnTo>
                  <a:lnTo>
                    <a:pt x="1003730" y="1690585"/>
                  </a:lnTo>
                  <a:lnTo>
                    <a:pt x="1007126" y="1674357"/>
                  </a:lnTo>
                  <a:lnTo>
                    <a:pt x="1016158" y="1661229"/>
                  </a:lnTo>
                  <a:lnTo>
                    <a:pt x="1029542" y="1652454"/>
                  </a:lnTo>
                  <a:lnTo>
                    <a:pt x="1045995" y="1649285"/>
                  </a:lnTo>
                  <a:lnTo>
                    <a:pt x="1061874" y="1652529"/>
                  </a:lnTo>
                  <a:lnTo>
                    <a:pt x="1074879" y="1661310"/>
                  </a:lnTo>
                  <a:lnTo>
                    <a:pt x="1083737" y="1674358"/>
                  </a:lnTo>
                  <a:lnTo>
                    <a:pt x="1087170" y="1690400"/>
                  </a:lnTo>
                  <a:lnTo>
                    <a:pt x="1083973" y="1706455"/>
                  </a:lnTo>
                  <a:lnTo>
                    <a:pt x="1074876" y="1719995"/>
                  </a:lnTo>
                  <a:lnTo>
                    <a:pt x="1061515" y="1729354"/>
                  </a:lnTo>
                  <a:lnTo>
                    <a:pt x="1045525" y="1732866"/>
                  </a:lnTo>
                  <a:close/>
                </a:path>
                <a:path w="2316480" h="1871345">
                  <a:moveTo>
                    <a:pt x="286015" y="1732339"/>
                  </a:moveTo>
                  <a:lnTo>
                    <a:pt x="270931" y="1729303"/>
                  </a:lnTo>
                  <a:lnTo>
                    <a:pt x="257977" y="1720394"/>
                  </a:lnTo>
                  <a:lnTo>
                    <a:pt x="248839" y="1707291"/>
                  </a:lnTo>
                  <a:lnTo>
                    <a:pt x="245202" y="1691672"/>
                  </a:lnTo>
                  <a:lnTo>
                    <a:pt x="248224" y="1675586"/>
                  </a:lnTo>
                  <a:lnTo>
                    <a:pt x="256954" y="1662110"/>
                  </a:lnTo>
                  <a:lnTo>
                    <a:pt x="269874" y="1652840"/>
                  </a:lnTo>
                  <a:lnTo>
                    <a:pt x="285468" y="1649369"/>
                  </a:lnTo>
                  <a:lnTo>
                    <a:pt x="300733" y="1652652"/>
                  </a:lnTo>
                  <a:lnTo>
                    <a:pt x="313456" y="1661596"/>
                  </a:lnTo>
                  <a:lnTo>
                    <a:pt x="322201" y="1674723"/>
                  </a:lnTo>
                  <a:lnTo>
                    <a:pt x="325533" y="1690557"/>
                  </a:lnTo>
                  <a:lnTo>
                    <a:pt x="322494" y="1706324"/>
                  </a:lnTo>
                  <a:lnTo>
                    <a:pt x="313990" y="1719499"/>
                  </a:lnTo>
                  <a:lnTo>
                    <a:pt x="301378" y="1728650"/>
                  </a:lnTo>
                  <a:lnTo>
                    <a:pt x="286015" y="1732339"/>
                  </a:lnTo>
                  <a:close/>
                </a:path>
                <a:path w="2316480" h="1871345">
                  <a:moveTo>
                    <a:pt x="1171205" y="1727804"/>
                  </a:moveTo>
                  <a:lnTo>
                    <a:pt x="1156768" y="1724773"/>
                  </a:lnTo>
                  <a:lnTo>
                    <a:pt x="1145065" y="1716678"/>
                  </a:lnTo>
                  <a:lnTo>
                    <a:pt x="1137296" y="1704755"/>
                  </a:lnTo>
                  <a:lnTo>
                    <a:pt x="1134663" y="1690241"/>
                  </a:lnTo>
                  <a:lnTo>
                    <a:pt x="1137995" y="1675936"/>
                  </a:lnTo>
                  <a:lnTo>
                    <a:pt x="1146347" y="1663925"/>
                  </a:lnTo>
                  <a:lnTo>
                    <a:pt x="1158252" y="1655681"/>
                  </a:lnTo>
                  <a:lnTo>
                    <a:pt x="1172246" y="1652675"/>
                  </a:lnTo>
                  <a:lnTo>
                    <a:pt x="1186314" y="1655788"/>
                  </a:lnTo>
                  <a:lnTo>
                    <a:pt x="1197943" y="1664040"/>
                  </a:lnTo>
                  <a:lnTo>
                    <a:pt x="1205865" y="1676108"/>
                  </a:lnTo>
                  <a:lnTo>
                    <a:pt x="1208813" y="1690671"/>
                  </a:lnTo>
                  <a:lnTo>
                    <a:pt x="1206037" y="1705678"/>
                  </a:lnTo>
                  <a:lnTo>
                    <a:pt x="1198259" y="1717451"/>
                  </a:lnTo>
                  <a:lnTo>
                    <a:pt x="1186356" y="1725117"/>
                  </a:lnTo>
                  <a:lnTo>
                    <a:pt x="1171205" y="1727804"/>
                  </a:lnTo>
                  <a:close/>
                </a:path>
                <a:path w="2316480" h="1871345">
                  <a:moveTo>
                    <a:pt x="158040" y="1727799"/>
                  </a:moveTo>
                  <a:lnTo>
                    <a:pt x="144189" y="1724604"/>
                  </a:lnTo>
                  <a:lnTo>
                    <a:pt x="132805" y="1716379"/>
                  </a:lnTo>
                  <a:lnTo>
                    <a:pt x="125165" y="1704474"/>
                  </a:lnTo>
                  <a:lnTo>
                    <a:pt x="122544" y="1690238"/>
                  </a:lnTo>
                  <a:lnTo>
                    <a:pt x="125533" y="1675841"/>
                  </a:lnTo>
                  <a:lnTo>
                    <a:pt x="133234" y="1664468"/>
                  </a:lnTo>
                  <a:lnTo>
                    <a:pt x="144742" y="1657009"/>
                  </a:lnTo>
                  <a:lnTo>
                    <a:pt x="159150" y="1654352"/>
                  </a:lnTo>
                  <a:lnTo>
                    <a:pt x="173321" y="1657227"/>
                  </a:lnTo>
                  <a:lnTo>
                    <a:pt x="184866" y="1665016"/>
                  </a:lnTo>
                  <a:lnTo>
                    <a:pt x="192642" y="1676573"/>
                  </a:lnTo>
                  <a:lnTo>
                    <a:pt x="195507" y="1690755"/>
                  </a:lnTo>
                  <a:lnTo>
                    <a:pt x="192524" y="1705171"/>
                  </a:lnTo>
                  <a:lnTo>
                    <a:pt x="184400" y="1717025"/>
                  </a:lnTo>
                  <a:lnTo>
                    <a:pt x="172463" y="1725006"/>
                  </a:lnTo>
                  <a:lnTo>
                    <a:pt x="158040" y="1727799"/>
                  </a:lnTo>
                  <a:close/>
                </a:path>
                <a:path w="2316480" h="1871345">
                  <a:moveTo>
                    <a:pt x="1297852" y="1725066"/>
                  </a:moveTo>
                  <a:lnTo>
                    <a:pt x="1285346" y="1721864"/>
                  </a:lnTo>
                  <a:lnTo>
                    <a:pt x="1275097" y="1714173"/>
                  </a:lnTo>
                  <a:lnTo>
                    <a:pt x="1268211" y="1703197"/>
                  </a:lnTo>
                  <a:lnTo>
                    <a:pt x="1265794" y="1690137"/>
                  </a:lnTo>
                  <a:lnTo>
                    <a:pt x="1268565" y="1677155"/>
                  </a:lnTo>
                  <a:lnTo>
                    <a:pt x="1275775" y="1666559"/>
                  </a:lnTo>
                  <a:lnTo>
                    <a:pt x="1286325" y="1659446"/>
                  </a:lnTo>
                  <a:lnTo>
                    <a:pt x="1299116" y="1656915"/>
                  </a:lnTo>
                  <a:lnTo>
                    <a:pt x="1311665" y="1659817"/>
                  </a:lnTo>
                  <a:lnTo>
                    <a:pt x="1322286" y="1667361"/>
                  </a:lnTo>
                  <a:lnTo>
                    <a:pt x="1329628" y="1678166"/>
                  </a:lnTo>
                  <a:lnTo>
                    <a:pt x="1332338" y="1690854"/>
                  </a:lnTo>
                  <a:lnTo>
                    <a:pt x="1329353" y="1703893"/>
                  </a:lnTo>
                  <a:lnTo>
                    <a:pt x="1321561" y="1714979"/>
                  </a:lnTo>
                  <a:lnTo>
                    <a:pt x="1310536" y="1722556"/>
                  </a:lnTo>
                  <a:lnTo>
                    <a:pt x="1297852" y="1725066"/>
                  </a:lnTo>
                  <a:close/>
                </a:path>
                <a:path w="2316480" h="1871345">
                  <a:moveTo>
                    <a:pt x="31418" y="1722738"/>
                  </a:moveTo>
                  <a:lnTo>
                    <a:pt x="19156" y="1720182"/>
                  </a:lnTo>
                  <a:lnTo>
                    <a:pt x="9184" y="1713368"/>
                  </a:lnTo>
                  <a:lnTo>
                    <a:pt x="2475" y="1703281"/>
                  </a:lnTo>
                  <a:lnTo>
                    <a:pt x="0" y="1690904"/>
                  </a:lnTo>
                  <a:lnTo>
                    <a:pt x="2649" y="1678330"/>
                  </a:lnTo>
                  <a:lnTo>
                    <a:pt x="9791" y="1667717"/>
                  </a:lnTo>
                  <a:lnTo>
                    <a:pt x="20116" y="1660411"/>
                  </a:lnTo>
                  <a:lnTo>
                    <a:pt x="32313" y="1657754"/>
                  </a:lnTo>
                  <a:lnTo>
                    <a:pt x="44577" y="1660579"/>
                  </a:lnTo>
                  <a:lnTo>
                    <a:pt x="54820" y="1667954"/>
                  </a:lnTo>
                  <a:lnTo>
                    <a:pt x="61807" y="1678590"/>
                  </a:lnTo>
                  <a:lnTo>
                    <a:pt x="64304" y="1691196"/>
                  </a:lnTo>
                  <a:lnTo>
                    <a:pt x="61670" y="1703765"/>
                  </a:lnTo>
                  <a:lnTo>
                    <a:pt x="54705" y="1713793"/>
                  </a:lnTo>
                  <a:lnTo>
                    <a:pt x="44318" y="1720409"/>
                  </a:lnTo>
                  <a:lnTo>
                    <a:pt x="31418" y="1722738"/>
                  </a:lnTo>
                  <a:close/>
                </a:path>
                <a:path w="2316480" h="1871345">
                  <a:moveTo>
                    <a:pt x="1425738" y="1720202"/>
                  </a:moveTo>
                  <a:lnTo>
                    <a:pt x="1414090" y="1718139"/>
                  </a:lnTo>
                  <a:lnTo>
                    <a:pt x="1405004" y="1712198"/>
                  </a:lnTo>
                  <a:lnTo>
                    <a:pt x="1399082" y="1702991"/>
                  </a:lnTo>
                  <a:lnTo>
                    <a:pt x="1396925" y="1691125"/>
                  </a:lnTo>
                  <a:lnTo>
                    <a:pt x="1398937" y="1679181"/>
                  </a:lnTo>
                  <a:lnTo>
                    <a:pt x="1404716" y="1669834"/>
                  </a:lnTo>
                  <a:lnTo>
                    <a:pt x="1413655" y="1663728"/>
                  </a:lnTo>
                  <a:lnTo>
                    <a:pt x="1425143" y="1661506"/>
                  </a:lnTo>
                  <a:lnTo>
                    <a:pt x="1436778" y="1663594"/>
                  </a:lnTo>
                  <a:lnTo>
                    <a:pt x="1445907" y="1669558"/>
                  </a:lnTo>
                  <a:lnTo>
                    <a:pt x="1451882" y="1678746"/>
                  </a:lnTo>
                  <a:lnTo>
                    <a:pt x="1454055" y="1690504"/>
                  </a:lnTo>
                  <a:lnTo>
                    <a:pt x="1452006" y="1702437"/>
                  </a:lnTo>
                  <a:lnTo>
                    <a:pt x="1446176" y="1711809"/>
                  </a:lnTo>
                  <a:lnTo>
                    <a:pt x="1437207" y="1717954"/>
                  </a:lnTo>
                  <a:lnTo>
                    <a:pt x="1425738" y="1720202"/>
                  </a:lnTo>
                  <a:close/>
                </a:path>
                <a:path w="2316480" h="1871345">
                  <a:moveTo>
                    <a:pt x="1552310" y="1717400"/>
                  </a:moveTo>
                  <a:lnTo>
                    <a:pt x="1542636" y="1715256"/>
                  </a:lnTo>
                  <a:lnTo>
                    <a:pt x="1534250" y="1709310"/>
                  </a:lnTo>
                  <a:lnTo>
                    <a:pt x="1528334" y="1700760"/>
                  </a:lnTo>
                  <a:lnTo>
                    <a:pt x="1526074" y="1690803"/>
                  </a:lnTo>
                  <a:lnTo>
                    <a:pt x="1528230" y="1680841"/>
                  </a:lnTo>
                  <a:lnTo>
                    <a:pt x="1534054" y="1672426"/>
                  </a:lnTo>
                  <a:lnTo>
                    <a:pt x="1542466" y="1666637"/>
                  </a:lnTo>
                  <a:lnTo>
                    <a:pt x="1552384" y="1664551"/>
                  </a:lnTo>
                  <a:lnTo>
                    <a:pt x="1562258" y="1666852"/>
                  </a:lnTo>
                  <a:lnTo>
                    <a:pt x="1570448" y="1672805"/>
                  </a:lnTo>
                  <a:lnTo>
                    <a:pt x="1575967" y="1681363"/>
                  </a:lnTo>
                  <a:lnTo>
                    <a:pt x="1577828" y="1691477"/>
                  </a:lnTo>
                  <a:lnTo>
                    <a:pt x="1575520" y="1701212"/>
                  </a:lnTo>
                  <a:lnTo>
                    <a:pt x="1569844" y="1709441"/>
                  </a:lnTo>
                  <a:lnTo>
                    <a:pt x="1561781" y="1715169"/>
                  </a:lnTo>
                  <a:lnTo>
                    <a:pt x="1552310" y="1717400"/>
                  </a:lnTo>
                  <a:close/>
                </a:path>
                <a:path w="2316480" h="1871345">
                  <a:moveTo>
                    <a:pt x="1678610" y="1712696"/>
                  </a:moveTo>
                  <a:lnTo>
                    <a:pt x="1669774" y="1711101"/>
                  </a:lnTo>
                  <a:lnTo>
                    <a:pt x="1662999" y="1706629"/>
                  </a:lnTo>
                  <a:lnTo>
                    <a:pt x="1658672" y="1699677"/>
                  </a:lnTo>
                  <a:lnTo>
                    <a:pt x="1657180" y="1690644"/>
                  </a:lnTo>
                  <a:lnTo>
                    <a:pt x="1658899" y="1681772"/>
                  </a:lnTo>
                  <a:lnTo>
                    <a:pt x="1663513" y="1674620"/>
                  </a:lnTo>
                  <a:lnTo>
                    <a:pt x="1670381" y="1669852"/>
                  </a:lnTo>
                  <a:lnTo>
                    <a:pt x="1678858" y="1668133"/>
                  </a:lnTo>
                  <a:lnTo>
                    <a:pt x="1687198" y="1670070"/>
                  </a:lnTo>
                  <a:lnTo>
                    <a:pt x="1694333" y="1675167"/>
                  </a:lnTo>
                  <a:lnTo>
                    <a:pt x="1699298" y="1682434"/>
                  </a:lnTo>
                  <a:lnTo>
                    <a:pt x="1701130" y="1690884"/>
                  </a:lnTo>
                  <a:lnTo>
                    <a:pt x="1699294" y="1699355"/>
                  </a:lnTo>
                  <a:lnTo>
                    <a:pt x="1694432" y="1706298"/>
                  </a:lnTo>
                  <a:lnTo>
                    <a:pt x="1687288" y="1710987"/>
                  </a:lnTo>
                  <a:lnTo>
                    <a:pt x="1678610" y="1712696"/>
                  </a:lnTo>
                  <a:close/>
                </a:path>
                <a:path w="2316480" h="1871345">
                  <a:moveTo>
                    <a:pt x="1805827" y="1709980"/>
                  </a:moveTo>
                  <a:lnTo>
                    <a:pt x="1798578" y="1708610"/>
                  </a:lnTo>
                  <a:lnTo>
                    <a:pt x="1792433" y="1704603"/>
                  </a:lnTo>
                  <a:lnTo>
                    <a:pt x="1788104" y="1698638"/>
                  </a:lnTo>
                  <a:lnTo>
                    <a:pt x="1786304" y="1691396"/>
                  </a:lnTo>
                  <a:lnTo>
                    <a:pt x="1787568" y="1684129"/>
                  </a:lnTo>
                  <a:lnTo>
                    <a:pt x="1791510" y="1678025"/>
                  </a:lnTo>
                  <a:lnTo>
                    <a:pt x="1797463" y="1673779"/>
                  </a:lnTo>
                  <a:lnTo>
                    <a:pt x="1804761" y="1672085"/>
                  </a:lnTo>
                  <a:lnTo>
                    <a:pt x="1812362" y="1673267"/>
                  </a:lnTo>
                  <a:lnTo>
                    <a:pt x="1818356" y="1676951"/>
                  </a:lnTo>
                  <a:lnTo>
                    <a:pt x="1822334" y="1682753"/>
                  </a:lnTo>
                  <a:lnTo>
                    <a:pt x="1823887" y="1690286"/>
                  </a:lnTo>
                  <a:lnTo>
                    <a:pt x="1822619" y="1697814"/>
                  </a:lnTo>
                  <a:lnTo>
                    <a:pt x="1818796" y="1704030"/>
                  </a:lnTo>
                  <a:lnTo>
                    <a:pt x="1813004" y="1708298"/>
                  </a:lnTo>
                  <a:lnTo>
                    <a:pt x="1805827" y="1709980"/>
                  </a:lnTo>
                  <a:close/>
                </a:path>
                <a:path w="2316480" h="1871345">
                  <a:moveTo>
                    <a:pt x="1932176" y="1707145"/>
                  </a:moveTo>
                  <a:lnTo>
                    <a:pt x="1925923" y="1706036"/>
                  </a:lnTo>
                  <a:lnTo>
                    <a:pt x="1920665" y="1702250"/>
                  </a:lnTo>
                  <a:lnTo>
                    <a:pt x="1917206" y="1696652"/>
                  </a:lnTo>
                  <a:lnTo>
                    <a:pt x="1916345" y="1690109"/>
                  </a:lnTo>
                  <a:lnTo>
                    <a:pt x="1917336" y="1680640"/>
                  </a:lnTo>
                  <a:lnTo>
                    <a:pt x="1922564" y="1674501"/>
                  </a:lnTo>
                  <a:lnTo>
                    <a:pt x="1942284" y="1675094"/>
                  </a:lnTo>
                  <a:lnTo>
                    <a:pt x="1946892" y="1681329"/>
                  </a:lnTo>
                  <a:lnTo>
                    <a:pt x="1947685" y="1690398"/>
                  </a:lnTo>
                  <a:lnTo>
                    <a:pt x="1947090" y="1700962"/>
                  </a:lnTo>
                  <a:lnTo>
                    <a:pt x="1941566" y="1706396"/>
                  </a:lnTo>
                  <a:lnTo>
                    <a:pt x="1932176" y="1707145"/>
                  </a:lnTo>
                  <a:close/>
                </a:path>
                <a:path w="2316480" h="1871345">
                  <a:moveTo>
                    <a:pt x="2066107" y="1704321"/>
                  </a:moveTo>
                  <a:lnTo>
                    <a:pt x="2051093" y="1703753"/>
                  </a:lnTo>
                  <a:lnTo>
                    <a:pt x="2046131" y="1699231"/>
                  </a:lnTo>
                  <a:lnTo>
                    <a:pt x="2046138" y="1690910"/>
                  </a:lnTo>
                  <a:lnTo>
                    <a:pt x="2046213" y="1682147"/>
                  </a:lnTo>
                  <a:lnTo>
                    <a:pt x="2051193" y="1677493"/>
                  </a:lnTo>
                  <a:lnTo>
                    <a:pt x="2066726" y="1677754"/>
                  </a:lnTo>
                  <a:lnTo>
                    <a:pt x="2070963" y="1682755"/>
                  </a:lnTo>
                  <a:lnTo>
                    <a:pt x="2071408" y="1690910"/>
                  </a:lnTo>
                  <a:lnTo>
                    <a:pt x="2070963" y="1699231"/>
                  </a:lnTo>
                  <a:lnTo>
                    <a:pt x="2066107" y="1704321"/>
                  </a:lnTo>
                  <a:close/>
                </a:path>
                <a:path w="2316480" h="1871345">
                  <a:moveTo>
                    <a:pt x="2179598" y="1701010"/>
                  </a:moveTo>
                  <a:lnTo>
                    <a:pt x="2175461" y="1697263"/>
                  </a:lnTo>
                  <a:lnTo>
                    <a:pt x="2175312" y="1690877"/>
                  </a:lnTo>
                  <a:lnTo>
                    <a:pt x="2175188" y="1684399"/>
                  </a:lnTo>
                  <a:lnTo>
                    <a:pt x="2179623" y="1681372"/>
                  </a:lnTo>
                  <a:lnTo>
                    <a:pt x="2185420" y="1680209"/>
                  </a:lnTo>
                  <a:lnTo>
                    <a:pt x="2191366" y="1681481"/>
                  </a:lnTo>
                  <a:lnTo>
                    <a:pt x="2195206" y="1684576"/>
                  </a:lnTo>
                  <a:lnTo>
                    <a:pt x="2194909" y="1697367"/>
                  </a:lnTo>
                  <a:lnTo>
                    <a:pt x="2191317" y="1700696"/>
                  </a:lnTo>
                  <a:lnTo>
                    <a:pt x="2179598" y="1701010"/>
                  </a:lnTo>
                  <a:close/>
                </a:path>
                <a:path w="2316480" h="1871345">
                  <a:moveTo>
                    <a:pt x="2316473" y="1698837"/>
                  </a:moveTo>
                  <a:lnTo>
                    <a:pt x="2307410" y="1698763"/>
                  </a:lnTo>
                  <a:lnTo>
                    <a:pt x="2304139" y="1695735"/>
                  </a:lnTo>
                  <a:lnTo>
                    <a:pt x="2304164" y="1685886"/>
                  </a:lnTo>
                  <a:lnTo>
                    <a:pt x="2307360" y="1682841"/>
                  </a:lnTo>
                  <a:lnTo>
                    <a:pt x="2316473" y="1682664"/>
                  </a:lnTo>
                  <a:lnTo>
                    <a:pt x="2316473" y="1698837"/>
                  </a:lnTo>
                  <a:close/>
                </a:path>
                <a:path w="2316480" h="1871345">
                  <a:moveTo>
                    <a:pt x="666439" y="1611278"/>
                  </a:moveTo>
                  <a:lnTo>
                    <a:pt x="647021" y="1607613"/>
                  </a:lnTo>
                  <a:lnTo>
                    <a:pt x="631266" y="1597146"/>
                  </a:lnTo>
                  <a:lnTo>
                    <a:pt x="620678" y="1581377"/>
                  </a:lnTo>
                  <a:lnTo>
                    <a:pt x="616764" y="1561805"/>
                  </a:lnTo>
                  <a:lnTo>
                    <a:pt x="620530" y="1541989"/>
                  </a:lnTo>
                  <a:lnTo>
                    <a:pt x="630954" y="1525864"/>
                  </a:lnTo>
                  <a:lnTo>
                    <a:pt x="646492" y="1515034"/>
                  </a:lnTo>
                  <a:lnTo>
                    <a:pt x="665599" y="1511101"/>
                  </a:lnTo>
                  <a:lnTo>
                    <a:pt x="684506" y="1514964"/>
                  </a:lnTo>
                  <a:lnTo>
                    <a:pt x="699782" y="1525493"/>
                  </a:lnTo>
                  <a:lnTo>
                    <a:pt x="710030" y="1541252"/>
                  </a:lnTo>
                  <a:lnTo>
                    <a:pt x="713855" y="1560802"/>
                  </a:lnTo>
                  <a:lnTo>
                    <a:pt x="710261" y="1580353"/>
                  </a:lnTo>
                  <a:lnTo>
                    <a:pt x="700175" y="1596333"/>
                  </a:lnTo>
                  <a:lnTo>
                    <a:pt x="685074" y="1607166"/>
                  </a:lnTo>
                  <a:lnTo>
                    <a:pt x="666439" y="1611278"/>
                  </a:lnTo>
                  <a:close/>
                </a:path>
                <a:path w="2316480" h="1871345">
                  <a:moveTo>
                    <a:pt x="792231" y="1610526"/>
                  </a:moveTo>
                  <a:lnTo>
                    <a:pt x="773711" y="1606648"/>
                  </a:lnTo>
                  <a:lnTo>
                    <a:pt x="758787" y="1596948"/>
                  </a:lnTo>
                  <a:lnTo>
                    <a:pt x="748530" y="1581837"/>
                  </a:lnTo>
                  <a:lnTo>
                    <a:pt x="744012" y="1561729"/>
                  </a:lnTo>
                  <a:lnTo>
                    <a:pt x="747121" y="1543070"/>
                  </a:lnTo>
                  <a:lnTo>
                    <a:pt x="757366" y="1527415"/>
                  </a:lnTo>
                  <a:lnTo>
                    <a:pt x="772754" y="1516610"/>
                  </a:lnTo>
                  <a:lnTo>
                    <a:pt x="791289" y="1512502"/>
                  </a:lnTo>
                  <a:lnTo>
                    <a:pt x="810162" y="1516107"/>
                  </a:lnTo>
                  <a:lnTo>
                    <a:pt x="825509" y="1526243"/>
                  </a:lnTo>
                  <a:lnTo>
                    <a:pt x="835849" y="1541452"/>
                  </a:lnTo>
                  <a:lnTo>
                    <a:pt x="839699" y="1560275"/>
                  </a:lnTo>
                  <a:lnTo>
                    <a:pt x="836086" y="1580089"/>
                  </a:lnTo>
                  <a:lnTo>
                    <a:pt x="825980" y="1596309"/>
                  </a:lnTo>
                  <a:lnTo>
                    <a:pt x="810866" y="1607075"/>
                  </a:lnTo>
                  <a:lnTo>
                    <a:pt x="792231" y="1610526"/>
                  </a:lnTo>
                  <a:close/>
                </a:path>
                <a:path w="2316480" h="1871345">
                  <a:moveTo>
                    <a:pt x="539495" y="1608750"/>
                  </a:moveTo>
                  <a:lnTo>
                    <a:pt x="520719" y="1605299"/>
                  </a:lnTo>
                  <a:lnTo>
                    <a:pt x="505914" y="1595548"/>
                  </a:lnTo>
                  <a:lnTo>
                    <a:pt x="496197" y="1580619"/>
                  </a:lnTo>
                  <a:lnTo>
                    <a:pt x="492683" y="1561636"/>
                  </a:lnTo>
                  <a:lnTo>
                    <a:pt x="495120" y="1543709"/>
                  </a:lnTo>
                  <a:lnTo>
                    <a:pt x="504461" y="1528239"/>
                  </a:lnTo>
                  <a:lnTo>
                    <a:pt x="519424" y="1517368"/>
                  </a:lnTo>
                  <a:lnTo>
                    <a:pt x="538724" y="1513237"/>
                  </a:lnTo>
                  <a:lnTo>
                    <a:pt x="556983" y="1516821"/>
                  </a:lnTo>
                  <a:lnTo>
                    <a:pt x="571806" y="1526857"/>
                  </a:lnTo>
                  <a:lnTo>
                    <a:pt x="581723" y="1542137"/>
                  </a:lnTo>
                  <a:lnTo>
                    <a:pt x="585263" y="1561451"/>
                  </a:lnTo>
                  <a:lnTo>
                    <a:pt x="581675" y="1580104"/>
                  </a:lnTo>
                  <a:lnTo>
                    <a:pt x="572016" y="1595088"/>
                  </a:lnTo>
                  <a:lnTo>
                    <a:pt x="557538" y="1605078"/>
                  </a:lnTo>
                  <a:lnTo>
                    <a:pt x="539495" y="1608750"/>
                  </a:lnTo>
                  <a:close/>
                </a:path>
                <a:path w="2316480" h="1871345">
                  <a:moveTo>
                    <a:pt x="918407" y="1606219"/>
                  </a:moveTo>
                  <a:lnTo>
                    <a:pt x="901276" y="1602715"/>
                  </a:lnTo>
                  <a:lnTo>
                    <a:pt x="887321" y="1593212"/>
                  </a:lnTo>
                  <a:lnTo>
                    <a:pt x="877910" y="1579087"/>
                  </a:lnTo>
                  <a:lnTo>
                    <a:pt x="874408" y="1561722"/>
                  </a:lnTo>
                  <a:lnTo>
                    <a:pt x="877878" y="1544045"/>
                  </a:lnTo>
                  <a:lnTo>
                    <a:pt x="887454" y="1529312"/>
                  </a:lnTo>
                  <a:lnTo>
                    <a:pt x="901551" y="1519188"/>
                  </a:lnTo>
                  <a:lnTo>
                    <a:pt x="918580" y="1515335"/>
                  </a:lnTo>
                  <a:lnTo>
                    <a:pt x="935507" y="1519035"/>
                  </a:lnTo>
                  <a:lnTo>
                    <a:pt x="949864" y="1529203"/>
                  </a:lnTo>
                  <a:lnTo>
                    <a:pt x="959809" y="1543951"/>
                  </a:lnTo>
                  <a:lnTo>
                    <a:pt x="963496" y="1561392"/>
                  </a:lnTo>
                  <a:lnTo>
                    <a:pt x="959932" y="1578926"/>
                  </a:lnTo>
                  <a:lnTo>
                    <a:pt x="950289" y="1593180"/>
                  </a:lnTo>
                  <a:lnTo>
                    <a:pt x="935977" y="1602747"/>
                  </a:lnTo>
                  <a:lnTo>
                    <a:pt x="918407" y="1606219"/>
                  </a:lnTo>
                  <a:close/>
                </a:path>
                <a:path w="2316480" h="1871345">
                  <a:moveTo>
                    <a:pt x="412451" y="1606075"/>
                  </a:moveTo>
                  <a:lnTo>
                    <a:pt x="395736" y="1602607"/>
                  </a:lnTo>
                  <a:lnTo>
                    <a:pt x="381902" y="1592873"/>
                  </a:lnTo>
                  <a:lnTo>
                    <a:pt x="372491" y="1578470"/>
                  </a:lnTo>
                  <a:lnTo>
                    <a:pt x="369044" y="1561000"/>
                  </a:lnTo>
                  <a:lnTo>
                    <a:pt x="372358" y="1543833"/>
                  </a:lnTo>
                  <a:lnTo>
                    <a:pt x="381403" y="1530063"/>
                  </a:lnTo>
                  <a:lnTo>
                    <a:pt x="394982" y="1520903"/>
                  </a:lnTo>
                  <a:lnTo>
                    <a:pt x="411899" y="1517566"/>
                  </a:lnTo>
                  <a:lnTo>
                    <a:pt x="429095" y="1521032"/>
                  </a:lnTo>
                  <a:lnTo>
                    <a:pt x="443076" y="1530514"/>
                  </a:lnTo>
                  <a:lnTo>
                    <a:pt x="452421" y="1544578"/>
                  </a:lnTo>
                  <a:lnTo>
                    <a:pt x="455708" y="1561790"/>
                  </a:lnTo>
                  <a:lnTo>
                    <a:pt x="452054" y="1578576"/>
                  </a:lnTo>
                  <a:lnTo>
                    <a:pt x="442565" y="1592638"/>
                  </a:lnTo>
                  <a:lnTo>
                    <a:pt x="428834" y="1602347"/>
                  </a:lnTo>
                  <a:lnTo>
                    <a:pt x="412451" y="1606075"/>
                  </a:lnTo>
                  <a:close/>
                </a:path>
                <a:path w="2316480" h="1871345">
                  <a:moveTo>
                    <a:pt x="1045772" y="1603220"/>
                  </a:moveTo>
                  <a:lnTo>
                    <a:pt x="1030144" y="1600157"/>
                  </a:lnTo>
                  <a:lnTo>
                    <a:pt x="1017406" y="1591281"/>
                  </a:lnTo>
                  <a:lnTo>
                    <a:pt x="1008829" y="1577914"/>
                  </a:lnTo>
                  <a:lnTo>
                    <a:pt x="1005687" y="1561385"/>
                  </a:lnTo>
                  <a:lnTo>
                    <a:pt x="1008695" y="1544906"/>
                  </a:lnTo>
                  <a:lnTo>
                    <a:pt x="1017059" y="1531815"/>
                  </a:lnTo>
                  <a:lnTo>
                    <a:pt x="1029733" y="1523188"/>
                  </a:lnTo>
                  <a:lnTo>
                    <a:pt x="1045673" y="1520102"/>
                  </a:lnTo>
                  <a:lnTo>
                    <a:pt x="1061496" y="1523320"/>
                  </a:lnTo>
                  <a:lnTo>
                    <a:pt x="1074096" y="1532125"/>
                  </a:lnTo>
                  <a:lnTo>
                    <a:pt x="1082394" y="1545381"/>
                  </a:lnTo>
                  <a:lnTo>
                    <a:pt x="1085312" y="1561947"/>
                  </a:lnTo>
                  <a:lnTo>
                    <a:pt x="1082148" y="1577920"/>
                  </a:lnTo>
                  <a:lnTo>
                    <a:pt x="1073709" y="1590955"/>
                  </a:lnTo>
                  <a:lnTo>
                    <a:pt x="1061186" y="1599804"/>
                  </a:lnTo>
                  <a:lnTo>
                    <a:pt x="1045772" y="1603220"/>
                  </a:lnTo>
                  <a:close/>
                </a:path>
                <a:path w="2316480" h="1871345">
                  <a:moveTo>
                    <a:pt x="286062" y="1601150"/>
                  </a:moveTo>
                  <a:lnTo>
                    <a:pt x="270289" y="1598057"/>
                  </a:lnTo>
                  <a:lnTo>
                    <a:pt x="257412" y="1589520"/>
                  </a:lnTo>
                  <a:lnTo>
                    <a:pt x="248708" y="1576813"/>
                  </a:lnTo>
                  <a:lnTo>
                    <a:pt x="245521" y="1561253"/>
                  </a:lnTo>
                  <a:lnTo>
                    <a:pt x="248972" y="1545791"/>
                  </a:lnTo>
                  <a:lnTo>
                    <a:pt x="258085" y="1532610"/>
                  </a:lnTo>
                  <a:lnTo>
                    <a:pt x="271046" y="1523538"/>
                  </a:lnTo>
                  <a:lnTo>
                    <a:pt x="286042" y="1520404"/>
                  </a:lnTo>
                  <a:lnTo>
                    <a:pt x="301068" y="1523927"/>
                  </a:lnTo>
                  <a:lnTo>
                    <a:pt x="313264" y="1532738"/>
                  </a:lnTo>
                  <a:lnTo>
                    <a:pt x="321450" y="1545582"/>
                  </a:lnTo>
                  <a:lnTo>
                    <a:pt x="324448" y="1561205"/>
                  </a:lnTo>
                  <a:lnTo>
                    <a:pt x="321543" y="1577018"/>
                  </a:lnTo>
                  <a:lnTo>
                    <a:pt x="313494" y="1589658"/>
                  </a:lnTo>
                  <a:lnTo>
                    <a:pt x="301325" y="1598057"/>
                  </a:lnTo>
                  <a:lnTo>
                    <a:pt x="286062" y="1601150"/>
                  </a:lnTo>
                  <a:close/>
                </a:path>
                <a:path w="2316480" h="1871345">
                  <a:moveTo>
                    <a:pt x="1171626" y="1598614"/>
                  </a:moveTo>
                  <a:lnTo>
                    <a:pt x="1157488" y="1595352"/>
                  </a:lnTo>
                  <a:lnTo>
                    <a:pt x="1145641" y="1586851"/>
                  </a:lnTo>
                  <a:lnTo>
                    <a:pt x="1137627" y="1574708"/>
                  </a:lnTo>
                  <a:lnTo>
                    <a:pt x="1134985" y="1560521"/>
                  </a:lnTo>
                  <a:lnTo>
                    <a:pt x="1138363" y="1546418"/>
                  </a:lnTo>
                  <a:lnTo>
                    <a:pt x="1146493" y="1534713"/>
                  </a:lnTo>
                  <a:lnTo>
                    <a:pt x="1158097" y="1526684"/>
                  </a:lnTo>
                  <a:lnTo>
                    <a:pt x="1171899" y="1523611"/>
                  </a:lnTo>
                  <a:lnTo>
                    <a:pt x="1185941" y="1526577"/>
                  </a:lnTo>
                  <a:lnTo>
                    <a:pt x="1197720" y="1534850"/>
                  </a:lnTo>
                  <a:lnTo>
                    <a:pt x="1205811" y="1546966"/>
                  </a:lnTo>
                  <a:lnTo>
                    <a:pt x="1208788" y="1561463"/>
                  </a:lnTo>
                  <a:lnTo>
                    <a:pt x="1205835" y="1576035"/>
                  </a:lnTo>
                  <a:lnTo>
                    <a:pt x="1197872" y="1587869"/>
                  </a:lnTo>
                  <a:lnTo>
                    <a:pt x="1186076" y="1595789"/>
                  </a:lnTo>
                  <a:lnTo>
                    <a:pt x="1171626" y="1598614"/>
                  </a:lnTo>
                  <a:close/>
                </a:path>
                <a:path w="2316480" h="1871345">
                  <a:moveTo>
                    <a:pt x="158979" y="1598133"/>
                  </a:moveTo>
                  <a:lnTo>
                    <a:pt x="145195" y="1595288"/>
                  </a:lnTo>
                  <a:lnTo>
                    <a:pt x="133984" y="1587272"/>
                  </a:lnTo>
                  <a:lnTo>
                    <a:pt x="126476" y="1575292"/>
                  </a:lnTo>
                  <a:lnTo>
                    <a:pt x="123802" y="1560556"/>
                  </a:lnTo>
                  <a:lnTo>
                    <a:pt x="126594" y="1546442"/>
                  </a:lnTo>
                  <a:lnTo>
                    <a:pt x="134092" y="1535193"/>
                  </a:lnTo>
                  <a:lnTo>
                    <a:pt x="145323" y="1527779"/>
                  </a:lnTo>
                  <a:lnTo>
                    <a:pt x="159314" y="1525169"/>
                  </a:lnTo>
                  <a:lnTo>
                    <a:pt x="173021" y="1528112"/>
                  </a:lnTo>
                  <a:lnTo>
                    <a:pt x="184207" y="1535929"/>
                  </a:lnTo>
                  <a:lnTo>
                    <a:pt x="191724" y="1547432"/>
                  </a:lnTo>
                  <a:lnTo>
                    <a:pt x="194422" y="1561433"/>
                  </a:lnTo>
                  <a:lnTo>
                    <a:pt x="191476" y="1575338"/>
                  </a:lnTo>
                  <a:lnTo>
                    <a:pt x="183708" y="1587000"/>
                  </a:lnTo>
                  <a:lnTo>
                    <a:pt x="172437" y="1595053"/>
                  </a:lnTo>
                  <a:lnTo>
                    <a:pt x="158979" y="1598133"/>
                  </a:lnTo>
                  <a:close/>
                </a:path>
                <a:path w="2316480" h="1871345">
                  <a:moveTo>
                    <a:pt x="1298769" y="1594523"/>
                  </a:moveTo>
                  <a:lnTo>
                    <a:pt x="1285966" y="1591852"/>
                  </a:lnTo>
                  <a:lnTo>
                    <a:pt x="1275450" y="1584589"/>
                  </a:lnTo>
                  <a:lnTo>
                    <a:pt x="1268361" y="1573902"/>
                  </a:lnTo>
                  <a:lnTo>
                    <a:pt x="1265843" y="1560959"/>
                  </a:lnTo>
                  <a:lnTo>
                    <a:pt x="1268648" y="1548064"/>
                  </a:lnTo>
                  <a:lnTo>
                    <a:pt x="1275958" y="1537431"/>
                  </a:lnTo>
                  <a:lnTo>
                    <a:pt x="1286566" y="1530256"/>
                  </a:lnTo>
                  <a:lnTo>
                    <a:pt x="1299264" y="1527735"/>
                  </a:lnTo>
                  <a:lnTo>
                    <a:pt x="1311535" y="1530531"/>
                  </a:lnTo>
                  <a:lnTo>
                    <a:pt x="1321769" y="1537753"/>
                  </a:lnTo>
                  <a:lnTo>
                    <a:pt x="1328839" y="1548246"/>
                  </a:lnTo>
                  <a:lnTo>
                    <a:pt x="1331620" y="1560853"/>
                  </a:lnTo>
                  <a:lnTo>
                    <a:pt x="1329194" y="1573825"/>
                  </a:lnTo>
                  <a:lnTo>
                    <a:pt x="1322153" y="1584537"/>
                  </a:lnTo>
                  <a:lnTo>
                    <a:pt x="1311632" y="1591825"/>
                  </a:lnTo>
                  <a:lnTo>
                    <a:pt x="1298769" y="1594523"/>
                  </a:lnTo>
                  <a:close/>
                </a:path>
                <a:path w="2316480" h="1871345">
                  <a:moveTo>
                    <a:pt x="32043" y="1593547"/>
                  </a:moveTo>
                  <a:lnTo>
                    <a:pt x="19615" y="1590830"/>
                  </a:lnTo>
                  <a:lnTo>
                    <a:pt x="9333" y="1583585"/>
                  </a:lnTo>
                  <a:lnTo>
                    <a:pt x="2424" y="1573078"/>
                  </a:lnTo>
                  <a:lnTo>
                    <a:pt x="113" y="1560577"/>
                  </a:lnTo>
                  <a:lnTo>
                    <a:pt x="3054" y="1548454"/>
                  </a:lnTo>
                  <a:lnTo>
                    <a:pt x="10252" y="1538258"/>
                  </a:lnTo>
                  <a:lnTo>
                    <a:pt x="20427" y="1531255"/>
                  </a:lnTo>
                  <a:lnTo>
                    <a:pt x="32300" y="1528713"/>
                  </a:lnTo>
                  <a:lnTo>
                    <a:pt x="44227" y="1531427"/>
                  </a:lnTo>
                  <a:lnTo>
                    <a:pt x="54345" y="1538516"/>
                  </a:lnTo>
                  <a:lnTo>
                    <a:pt x="61415" y="1548735"/>
                  </a:lnTo>
                  <a:lnTo>
                    <a:pt x="64200" y="1560835"/>
                  </a:lnTo>
                  <a:lnTo>
                    <a:pt x="61792" y="1573403"/>
                  </a:lnTo>
                  <a:lnTo>
                    <a:pt x="54857" y="1583830"/>
                  </a:lnTo>
                  <a:lnTo>
                    <a:pt x="44554" y="1590938"/>
                  </a:lnTo>
                  <a:lnTo>
                    <a:pt x="32043" y="1593547"/>
                  </a:lnTo>
                  <a:close/>
                </a:path>
                <a:path w="2316480" h="1871345">
                  <a:moveTo>
                    <a:pt x="1425267" y="1590941"/>
                  </a:moveTo>
                  <a:lnTo>
                    <a:pt x="1414044" y="1588594"/>
                  </a:lnTo>
                  <a:lnTo>
                    <a:pt x="1405078" y="1582242"/>
                  </a:lnTo>
                  <a:lnTo>
                    <a:pt x="1399169" y="1572744"/>
                  </a:lnTo>
                  <a:lnTo>
                    <a:pt x="1397074" y="1560898"/>
                  </a:lnTo>
                  <a:lnTo>
                    <a:pt x="1399278" y="1549245"/>
                  </a:lnTo>
                  <a:lnTo>
                    <a:pt x="1405305" y="1540192"/>
                  </a:lnTo>
                  <a:lnTo>
                    <a:pt x="1414500" y="1534377"/>
                  </a:lnTo>
                  <a:lnTo>
                    <a:pt x="1426208" y="1532439"/>
                  </a:lnTo>
                  <a:lnTo>
                    <a:pt x="1437287" y="1534762"/>
                  </a:lnTo>
                  <a:lnTo>
                    <a:pt x="1446105" y="1540835"/>
                  </a:lnTo>
                  <a:lnTo>
                    <a:pt x="1451937" y="1549906"/>
                  </a:lnTo>
                  <a:lnTo>
                    <a:pt x="1454055" y="1561225"/>
                  </a:lnTo>
                  <a:lnTo>
                    <a:pt x="1451783" y="1572770"/>
                  </a:lnTo>
                  <a:lnTo>
                    <a:pt x="1445564" y="1582252"/>
                  </a:lnTo>
                  <a:lnTo>
                    <a:pt x="1436416" y="1588634"/>
                  </a:lnTo>
                  <a:lnTo>
                    <a:pt x="1425267" y="1590941"/>
                  </a:lnTo>
                  <a:close/>
                </a:path>
                <a:path w="2316480" h="1871345">
                  <a:moveTo>
                    <a:pt x="1550303" y="1586710"/>
                  </a:moveTo>
                  <a:lnTo>
                    <a:pt x="1540653" y="1583969"/>
                  </a:lnTo>
                  <a:lnTo>
                    <a:pt x="1532819" y="1577828"/>
                  </a:lnTo>
                  <a:lnTo>
                    <a:pt x="1527762" y="1569382"/>
                  </a:lnTo>
                  <a:lnTo>
                    <a:pt x="1526446" y="1559725"/>
                  </a:lnTo>
                  <a:lnTo>
                    <a:pt x="1529296" y="1550010"/>
                  </a:lnTo>
                  <a:lnTo>
                    <a:pt x="1535352" y="1542132"/>
                  </a:lnTo>
                  <a:lnTo>
                    <a:pt x="1543656" y="1536964"/>
                  </a:lnTo>
                  <a:lnTo>
                    <a:pt x="1553251" y="1535378"/>
                  </a:lnTo>
                  <a:lnTo>
                    <a:pt x="1562737" y="1537990"/>
                  </a:lnTo>
                  <a:lnTo>
                    <a:pt x="1570659" y="1544077"/>
                  </a:lnTo>
                  <a:lnTo>
                    <a:pt x="1575984" y="1552506"/>
                  </a:lnTo>
                  <a:lnTo>
                    <a:pt x="1577679" y="1562142"/>
                  </a:lnTo>
                  <a:lnTo>
                    <a:pt x="1575154" y="1572253"/>
                  </a:lnTo>
                  <a:lnTo>
                    <a:pt x="1569166" y="1580241"/>
                  </a:lnTo>
                  <a:lnTo>
                    <a:pt x="1560591" y="1585321"/>
                  </a:lnTo>
                  <a:lnTo>
                    <a:pt x="1550303" y="1586710"/>
                  </a:lnTo>
                  <a:close/>
                </a:path>
                <a:path w="2316480" h="1871345">
                  <a:moveTo>
                    <a:pt x="1679130" y="1583361"/>
                  </a:moveTo>
                  <a:lnTo>
                    <a:pt x="1670566" y="1581708"/>
                  </a:lnTo>
                  <a:lnTo>
                    <a:pt x="1663578" y="1576940"/>
                  </a:lnTo>
                  <a:lnTo>
                    <a:pt x="1658910" y="1569839"/>
                  </a:lnTo>
                  <a:lnTo>
                    <a:pt x="1657230" y="1561071"/>
                  </a:lnTo>
                  <a:lnTo>
                    <a:pt x="1659041" y="1552305"/>
                  </a:lnTo>
                  <a:lnTo>
                    <a:pt x="1663857" y="1545218"/>
                  </a:lnTo>
                  <a:lnTo>
                    <a:pt x="1670921" y="1540562"/>
                  </a:lnTo>
                  <a:lnTo>
                    <a:pt x="1679477" y="1539089"/>
                  </a:lnTo>
                  <a:lnTo>
                    <a:pt x="1687573" y="1541131"/>
                  </a:lnTo>
                  <a:lnTo>
                    <a:pt x="1694190" y="1546052"/>
                  </a:lnTo>
                  <a:lnTo>
                    <a:pt x="1698628" y="1553099"/>
                  </a:lnTo>
                  <a:lnTo>
                    <a:pt x="1700189" y="1561514"/>
                  </a:lnTo>
                  <a:lnTo>
                    <a:pt x="1698501" y="1570042"/>
                  </a:lnTo>
                  <a:lnTo>
                    <a:pt x="1693999" y="1576959"/>
                  </a:lnTo>
                  <a:lnTo>
                    <a:pt x="1687368" y="1581588"/>
                  </a:lnTo>
                  <a:lnTo>
                    <a:pt x="1679130" y="1583361"/>
                  </a:lnTo>
                  <a:close/>
                </a:path>
                <a:path w="2316480" h="1871345">
                  <a:moveTo>
                    <a:pt x="1805009" y="1580488"/>
                  </a:moveTo>
                  <a:lnTo>
                    <a:pt x="1798370" y="1578725"/>
                  </a:lnTo>
                  <a:lnTo>
                    <a:pt x="1792514" y="1574413"/>
                  </a:lnTo>
                  <a:lnTo>
                    <a:pt x="1788297" y="1568425"/>
                  </a:lnTo>
                  <a:lnTo>
                    <a:pt x="1786577" y="1561636"/>
                  </a:lnTo>
                  <a:lnTo>
                    <a:pt x="1787958" y="1554394"/>
                  </a:lnTo>
                  <a:lnTo>
                    <a:pt x="1792052" y="1548408"/>
                  </a:lnTo>
                  <a:lnTo>
                    <a:pt x="1798171" y="1544354"/>
                  </a:lnTo>
                  <a:lnTo>
                    <a:pt x="1805628" y="1542904"/>
                  </a:lnTo>
                  <a:lnTo>
                    <a:pt x="1816133" y="1543008"/>
                  </a:lnTo>
                  <a:lnTo>
                    <a:pt x="1823169" y="1550228"/>
                  </a:lnTo>
                  <a:lnTo>
                    <a:pt x="1823154" y="1561636"/>
                  </a:lnTo>
                  <a:lnTo>
                    <a:pt x="1821850" y="1568602"/>
                  </a:lnTo>
                  <a:lnTo>
                    <a:pt x="1817873" y="1574860"/>
                  </a:lnTo>
                  <a:lnTo>
                    <a:pt x="1812029" y="1579066"/>
                  </a:lnTo>
                  <a:lnTo>
                    <a:pt x="1805009" y="1580488"/>
                  </a:lnTo>
                  <a:close/>
                </a:path>
                <a:path w="2316480" h="1871345">
                  <a:moveTo>
                    <a:pt x="1923827" y="1577996"/>
                  </a:moveTo>
                  <a:lnTo>
                    <a:pt x="1916816" y="1570393"/>
                  </a:lnTo>
                  <a:lnTo>
                    <a:pt x="1917113" y="1551865"/>
                  </a:lnTo>
                  <a:lnTo>
                    <a:pt x="1922093" y="1546471"/>
                  </a:lnTo>
                  <a:lnTo>
                    <a:pt x="1939906" y="1544736"/>
                  </a:lnTo>
                  <a:lnTo>
                    <a:pt x="1946818" y="1551553"/>
                  </a:lnTo>
                  <a:lnTo>
                    <a:pt x="1947115" y="1560675"/>
                  </a:lnTo>
                  <a:lnTo>
                    <a:pt x="1947338" y="1570978"/>
                  </a:lnTo>
                  <a:lnTo>
                    <a:pt x="1941615" y="1576192"/>
                  </a:lnTo>
                  <a:lnTo>
                    <a:pt x="1923827" y="1577996"/>
                  </a:lnTo>
                  <a:close/>
                </a:path>
                <a:path w="2316480" h="1871345">
                  <a:moveTo>
                    <a:pt x="2051391" y="1573947"/>
                  </a:moveTo>
                  <a:lnTo>
                    <a:pt x="2046485" y="1569762"/>
                  </a:lnTo>
                  <a:lnTo>
                    <a:pt x="2046114" y="1553661"/>
                  </a:lnTo>
                  <a:lnTo>
                    <a:pt x="2050870" y="1548797"/>
                  </a:lnTo>
                  <a:lnTo>
                    <a:pt x="2065785" y="1548115"/>
                  </a:lnTo>
                  <a:lnTo>
                    <a:pt x="2070294" y="1552787"/>
                  </a:lnTo>
                  <a:lnTo>
                    <a:pt x="2070987" y="1560417"/>
                  </a:lnTo>
                  <a:lnTo>
                    <a:pt x="2070888" y="1568873"/>
                  </a:lnTo>
                  <a:lnTo>
                    <a:pt x="2066875" y="1573545"/>
                  </a:lnTo>
                  <a:lnTo>
                    <a:pt x="2051391" y="1573947"/>
                  </a:lnTo>
                  <a:close/>
                </a:path>
                <a:path w="2316480" h="1871345">
                  <a:moveTo>
                    <a:pt x="2190672" y="1571609"/>
                  </a:moveTo>
                  <a:lnTo>
                    <a:pt x="2178657" y="1570641"/>
                  </a:lnTo>
                  <a:lnTo>
                    <a:pt x="2175288" y="1566864"/>
                  </a:lnTo>
                  <a:lnTo>
                    <a:pt x="2175486" y="1554856"/>
                  </a:lnTo>
                  <a:lnTo>
                    <a:pt x="2179474" y="1550869"/>
                  </a:lnTo>
                  <a:lnTo>
                    <a:pt x="2191713" y="1551254"/>
                  </a:lnTo>
                  <a:lnTo>
                    <a:pt x="2194983" y="1555424"/>
                  </a:lnTo>
                  <a:lnTo>
                    <a:pt x="2195107" y="1561914"/>
                  </a:lnTo>
                  <a:lnTo>
                    <a:pt x="2194438" y="1568470"/>
                  </a:lnTo>
                  <a:lnTo>
                    <a:pt x="2190672" y="1571609"/>
                  </a:lnTo>
                  <a:close/>
                </a:path>
                <a:path w="2316480" h="1871345">
                  <a:moveTo>
                    <a:pt x="2316279" y="1568564"/>
                  </a:moveTo>
                  <a:lnTo>
                    <a:pt x="2307038" y="1568377"/>
                  </a:lnTo>
                  <a:lnTo>
                    <a:pt x="2304288" y="1565458"/>
                  </a:lnTo>
                  <a:lnTo>
                    <a:pt x="2305006" y="1556597"/>
                  </a:lnTo>
                  <a:lnTo>
                    <a:pt x="2307682" y="1553671"/>
                  </a:lnTo>
                  <a:lnTo>
                    <a:pt x="2316473" y="1553759"/>
                  </a:lnTo>
                  <a:lnTo>
                    <a:pt x="2316452" y="1568377"/>
                  </a:lnTo>
                  <a:lnTo>
                    <a:pt x="2316279" y="1568564"/>
                  </a:lnTo>
                  <a:close/>
                </a:path>
                <a:path w="2316480" h="1871345">
                  <a:moveTo>
                    <a:pt x="663624" y="1477029"/>
                  </a:moveTo>
                  <a:lnTo>
                    <a:pt x="646834" y="1473335"/>
                  </a:lnTo>
                  <a:lnTo>
                    <a:pt x="633398" y="1463569"/>
                  </a:lnTo>
                  <a:lnTo>
                    <a:pt x="624518" y="1449039"/>
                  </a:lnTo>
                  <a:lnTo>
                    <a:pt x="621396" y="1431054"/>
                  </a:lnTo>
                  <a:lnTo>
                    <a:pt x="625034" y="1413179"/>
                  </a:lnTo>
                  <a:lnTo>
                    <a:pt x="634682" y="1398677"/>
                  </a:lnTo>
                  <a:lnTo>
                    <a:pt x="648906" y="1389090"/>
                  </a:lnTo>
                  <a:lnTo>
                    <a:pt x="666270" y="1385957"/>
                  </a:lnTo>
                  <a:lnTo>
                    <a:pt x="683478" y="1389784"/>
                  </a:lnTo>
                  <a:lnTo>
                    <a:pt x="697425" y="1399435"/>
                  </a:lnTo>
                  <a:lnTo>
                    <a:pt x="706848" y="1413979"/>
                  </a:lnTo>
                  <a:lnTo>
                    <a:pt x="710480" y="1432483"/>
                  </a:lnTo>
                  <a:lnTo>
                    <a:pt x="707014" y="1450357"/>
                  </a:lnTo>
                  <a:lnTo>
                    <a:pt x="697031" y="1464537"/>
                  </a:lnTo>
                  <a:lnTo>
                    <a:pt x="682059" y="1473827"/>
                  </a:lnTo>
                  <a:lnTo>
                    <a:pt x="663624" y="1477029"/>
                  </a:lnTo>
                  <a:close/>
                </a:path>
                <a:path w="2316480" h="1871345">
                  <a:moveTo>
                    <a:pt x="790844" y="1477001"/>
                  </a:moveTo>
                  <a:lnTo>
                    <a:pt x="774007" y="1472945"/>
                  </a:lnTo>
                  <a:lnTo>
                    <a:pt x="760336" y="1462889"/>
                  </a:lnTo>
                  <a:lnTo>
                    <a:pt x="751223" y="1448337"/>
                  </a:lnTo>
                  <a:lnTo>
                    <a:pt x="748058" y="1430791"/>
                  </a:lnTo>
                  <a:lnTo>
                    <a:pt x="752049" y="1413062"/>
                  </a:lnTo>
                  <a:lnTo>
                    <a:pt x="761409" y="1399173"/>
                  </a:lnTo>
                  <a:lnTo>
                    <a:pt x="775266" y="1390010"/>
                  </a:lnTo>
                  <a:lnTo>
                    <a:pt x="792751" y="1386461"/>
                  </a:lnTo>
                  <a:lnTo>
                    <a:pt x="809500" y="1390076"/>
                  </a:lnTo>
                  <a:lnTo>
                    <a:pt x="823564" y="1400314"/>
                  </a:lnTo>
                  <a:lnTo>
                    <a:pt x="833178" y="1415030"/>
                  </a:lnTo>
                  <a:lnTo>
                    <a:pt x="836577" y="1432080"/>
                  </a:lnTo>
                  <a:lnTo>
                    <a:pt x="832626" y="1449624"/>
                  </a:lnTo>
                  <a:lnTo>
                    <a:pt x="822545" y="1464080"/>
                  </a:lnTo>
                  <a:lnTo>
                    <a:pt x="808047" y="1473767"/>
                  </a:lnTo>
                  <a:lnTo>
                    <a:pt x="790844" y="1477001"/>
                  </a:lnTo>
                  <a:close/>
                </a:path>
                <a:path w="2316480" h="1871345">
                  <a:moveTo>
                    <a:pt x="539165" y="1476360"/>
                  </a:moveTo>
                  <a:lnTo>
                    <a:pt x="520925" y="1472313"/>
                  </a:lnTo>
                  <a:lnTo>
                    <a:pt x="507319" y="1462615"/>
                  </a:lnTo>
                  <a:lnTo>
                    <a:pt x="498697" y="1448601"/>
                  </a:lnTo>
                  <a:lnTo>
                    <a:pt x="495411" y="1431604"/>
                  </a:lnTo>
                  <a:lnTo>
                    <a:pt x="498493" y="1415513"/>
                  </a:lnTo>
                  <a:lnTo>
                    <a:pt x="507760" y="1401009"/>
                  </a:lnTo>
                  <a:lnTo>
                    <a:pt x="521917" y="1390973"/>
                  </a:lnTo>
                  <a:lnTo>
                    <a:pt x="539668" y="1388287"/>
                  </a:lnTo>
                  <a:lnTo>
                    <a:pt x="556499" y="1391685"/>
                  </a:lnTo>
                  <a:lnTo>
                    <a:pt x="569969" y="1400940"/>
                  </a:lnTo>
                  <a:lnTo>
                    <a:pt x="578890" y="1414824"/>
                  </a:lnTo>
                  <a:lnTo>
                    <a:pt x="582072" y="1432108"/>
                  </a:lnTo>
                  <a:lnTo>
                    <a:pt x="578573" y="1449161"/>
                  </a:lnTo>
                  <a:lnTo>
                    <a:pt x="569246" y="1463465"/>
                  </a:lnTo>
                  <a:lnTo>
                    <a:pt x="555605" y="1473154"/>
                  </a:lnTo>
                  <a:lnTo>
                    <a:pt x="539165" y="1476360"/>
                  </a:lnTo>
                  <a:close/>
                </a:path>
                <a:path w="2316480" h="1871345">
                  <a:moveTo>
                    <a:pt x="918357" y="1474465"/>
                  </a:moveTo>
                  <a:lnTo>
                    <a:pt x="902506" y="1470869"/>
                  </a:lnTo>
                  <a:lnTo>
                    <a:pt x="889285" y="1461470"/>
                  </a:lnTo>
                  <a:lnTo>
                    <a:pt x="880244" y="1447867"/>
                  </a:lnTo>
                  <a:lnTo>
                    <a:pt x="876935" y="1431660"/>
                  </a:lnTo>
                  <a:lnTo>
                    <a:pt x="880394" y="1415477"/>
                  </a:lnTo>
                  <a:lnTo>
                    <a:pt x="889576" y="1401809"/>
                  </a:lnTo>
                  <a:lnTo>
                    <a:pt x="902855" y="1392331"/>
                  </a:lnTo>
                  <a:lnTo>
                    <a:pt x="918605" y="1388716"/>
                  </a:lnTo>
                  <a:lnTo>
                    <a:pt x="934508" y="1392371"/>
                  </a:lnTo>
                  <a:lnTo>
                    <a:pt x="948164" y="1402229"/>
                  </a:lnTo>
                  <a:lnTo>
                    <a:pt x="957607" y="1416258"/>
                  </a:lnTo>
                  <a:lnTo>
                    <a:pt x="960870" y="1432427"/>
                  </a:lnTo>
                  <a:lnTo>
                    <a:pt x="957046" y="1448583"/>
                  </a:lnTo>
                  <a:lnTo>
                    <a:pt x="947632" y="1462022"/>
                  </a:lnTo>
                  <a:lnTo>
                    <a:pt x="934208" y="1471172"/>
                  </a:lnTo>
                  <a:lnTo>
                    <a:pt x="918357" y="1474465"/>
                  </a:lnTo>
                  <a:close/>
                </a:path>
                <a:path w="2316480" h="1871345">
                  <a:moveTo>
                    <a:pt x="411817" y="1474082"/>
                  </a:moveTo>
                  <a:lnTo>
                    <a:pt x="396224" y="1470495"/>
                  </a:lnTo>
                  <a:lnTo>
                    <a:pt x="383406" y="1461300"/>
                  </a:lnTo>
                  <a:lnTo>
                    <a:pt x="374720" y="1447921"/>
                  </a:lnTo>
                  <a:lnTo>
                    <a:pt x="371524" y="1431784"/>
                  </a:lnTo>
                  <a:lnTo>
                    <a:pt x="374585" y="1415500"/>
                  </a:lnTo>
                  <a:lnTo>
                    <a:pt x="383051" y="1402513"/>
                  </a:lnTo>
                  <a:lnTo>
                    <a:pt x="395849" y="1393910"/>
                  </a:lnTo>
                  <a:lnTo>
                    <a:pt x="411906" y="1390780"/>
                  </a:lnTo>
                  <a:lnTo>
                    <a:pt x="427712" y="1393124"/>
                  </a:lnTo>
                  <a:lnTo>
                    <a:pt x="440776" y="1402055"/>
                  </a:lnTo>
                  <a:lnTo>
                    <a:pt x="449735" y="1415500"/>
                  </a:lnTo>
                  <a:lnTo>
                    <a:pt x="453198" y="1431257"/>
                  </a:lnTo>
                  <a:lnTo>
                    <a:pt x="449941" y="1447506"/>
                  </a:lnTo>
                  <a:lnTo>
                    <a:pt x="440777" y="1461266"/>
                  </a:lnTo>
                  <a:lnTo>
                    <a:pt x="427479" y="1470728"/>
                  </a:lnTo>
                  <a:lnTo>
                    <a:pt x="411817" y="1474082"/>
                  </a:lnTo>
                  <a:close/>
                </a:path>
                <a:path w="2316480" h="1871345">
                  <a:moveTo>
                    <a:pt x="1045079" y="1471536"/>
                  </a:moveTo>
                  <a:lnTo>
                    <a:pt x="1030397" y="1468091"/>
                  </a:lnTo>
                  <a:lnTo>
                    <a:pt x="1018378" y="1459352"/>
                  </a:lnTo>
                  <a:lnTo>
                    <a:pt x="1010288" y="1446677"/>
                  </a:lnTo>
                  <a:lnTo>
                    <a:pt x="1007397" y="1431424"/>
                  </a:lnTo>
                  <a:lnTo>
                    <a:pt x="1010385" y="1416035"/>
                  </a:lnTo>
                  <a:lnTo>
                    <a:pt x="1018409" y="1403941"/>
                  </a:lnTo>
                  <a:lnTo>
                    <a:pt x="1030558" y="1396052"/>
                  </a:lnTo>
                  <a:lnTo>
                    <a:pt x="1045921" y="1393278"/>
                  </a:lnTo>
                  <a:lnTo>
                    <a:pt x="1060907" y="1396480"/>
                  </a:lnTo>
                  <a:lnTo>
                    <a:pt x="1073182" y="1404991"/>
                  </a:lnTo>
                  <a:lnTo>
                    <a:pt x="1081384" y="1417412"/>
                  </a:lnTo>
                  <a:lnTo>
                    <a:pt x="1084148" y="1432346"/>
                  </a:lnTo>
                  <a:lnTo>
                    <a:pt x="1080594" y="1447352"/>
                  </a:lnTo>
                  <a:lnTo>
                    <a:pt x="1071841" y="1459947"/>
                  </a:lnTo>
                  <a:lnTo>
                    <a:pt x="1059475" y="1468539"/>
                  </a:lnTo>
                  <a:lnTo>
                    <a:pt x="1045079" y="1471536"/>
                  </a:lnTo>
                  <a:close/>
                </a:path>
                <a:path w="2316480" h="1871345">
                  <a:moveTo>
                    <a:pt x="285108" y="1469472"/>
                  </a:moveTo>
                  <a:lnTo>
                    <a:pt x="270182" y="1466538"/>
                  </a:lnTo>
                  <a:lnTo>
                    <a:pt x="258286" y="1458527"/>
                  </a:lnTo>
                  <a:lnTo>
                    <a:pt x="250445" y="1446483"/>
                  </a:lnTo>
                  <a:lnTo>
                    <a:pt x="247689" y="1431450"/>
                  </a:lnTo>
                  <a:lnTo>
                    <a:pt x="250770" y="1416624"/>
                  </a:lnTo>
                  <a:lnTo>
                    <a:pt x="258945" y="1404536"/>
                  </a:lnTo>
                  <a:lnTo>
                    <a:pt x="270994" y="1396404"/>
                  </a:lnTo>
                  <a:lnTo>
                    <a:pt x="285696" y="1393450"/>
                  </a:lnTo>
                  <a:lnTo>
                    <a:pt x="300356" y="1396514"/>
                  </a:lnTo>
                  <a:lnTo>
                    <a:pt x="312280" y="1404787"/>
                  </a:lnTo>
                  <a:lnTo>
                    <a:pt x="320259" y="1417025"/>
                  </a:lnTo>
                  <a:lnTo>
                    <a:pt x="323083" y="1431982"/>
                  </a:lnTo>
                  <a:lnTo>
                    <a:pt x="320096" y="1446958"/>
                  </a:lnTo>
                  <a:lnTo>
                    <a:pt x="312114" y="1458848"/>
                  </a:lnTo>
                  <a:lnTo>
                    <a:pt x="300123" y="1466677"/>
                  </a:lnTo>
                  <a:lnTo>
                    <a:pt x="285108" y="1469472"/>
                  </a:lnTo>
                  <a:close/>
                </a:path>
                <a:path w="2316480" h="1871345">
                  <a:moveTo>
                    <a:pt x="1172196" y="1466901"/>
                  </a:moveTo>
                  <a:lnTo>
                    <a:pt x="1158398" y="1464086"/>
                  </a:lnTo>
                  <a:lnTo>
                    <a:pt x="1147149" y="1456403"/>
                  </a:lnTo>
                  <a:lnTo>
                    <a:pt x="1139636" y="1445051"/>
                  </a:lnTo>
                  <a:lnTo>
                    <a:pt x="1137041" y="1431229"/>
                  </a:lnTo>
                  <a:lnTo>
                    <a:pt x="1139999" y="1417732"/>
                  </a:lnTo>
                  <a:lnTo>
                    <a:pt x="1147589" y="1406552"/>
                  </a:lnTo>
                  <a:lnTo>
                    <a:pt x="1158607" y="1398908"/>
                  </a:lnTo>
                  <a:lnTo>
                    <a:pt x="1171849" y="1396016"/>
                  </a:lnTo>
                  <a:lnTo>
                    <a:pt x="1185411" y="1398747"/>
                  </a:lnTo>
                  <a:lnTo>
                    <a:pt x="1196376" y="1406428"/>
                  </a:lnTo>
                  <a:lnTo>
                    <a:pt x="1203699" y="1417957"/>
                  </a:lnTo>
                  <a:lnTo>
                    <a:pt x="1206335" y="1432230"/>
                  </a:lnTo>
                  <a:lnTo>
                    <a:pt x="1203764" y="1446176"/>
                  </a:lnTo>
                  <a:lnTo>
                    <a:pt x="1196689" y="1457139"/>
                  </a:lnTo>
                  <a:lnTo>
                    <a:pt x="1185902" y="1464316"/>
                  </a:lnTo>
                  <a:lnTo>
                    <a:pt x="1172196" y="1466901"/>
                  </a:lnTo>
                  <a:close/>
                </a:path>
                <a:path w="2316480" h="1871345">
                  <a:moveTo>
                    <a:pt x="158960" y="1466857"/>
                  </a:moveTo>
                  <a:lnTo>
                    <a:pt x="145736" y="1463985"/>
                  </a:lnTo>
                  <a:lnTo>
                    <a:pt x="134601" y="1456206"/>
                  </a:lnTo>
                  <a:lnTo>
                    <a:pt x="126952" y="1444939"/>
                  </a:lnTo>
                  <a:lnTo>
                    <a:pt x="124189" y="1431602"/>
                  </a:lnTo>
                  <a:lnTo>
                    <a:pt x="127291" y="1418333"/>
                  </a:lnTo>
                  <a:lnTo>
                    <a:pt x="135241" y="1406963"/>
                  </a:lnTo>
                  <a:lnTo>
                    <a:pt x="146442" y="1399099"/>
                  </a:lnTo>
                  <a:lnTo>
                    <a:pt x="159297" y="1396343"/>
                  </a:lnTo>
                  <a:lnTo>
                    <a:pt x="172132" y="1399404"/>
                  </a:lnTo>
                  <a:lnTo>
                    <a:pt x="182849" y="1407074"/>
                  </a:lnTo>
                  <a:lnTo>
                    <a:pt x="190246" y="1418112"/>
                  </a:lnTo>
                  <a:lnTo>
                    <a:pt x="193121" y="1431277"/>
                  </a:lnTo>
                  <a:lnTo>
                    <a:pt x="190490" y="1444745"/>
                  </a:lnTo>
                  <a:lnTo>
                    <a:pt x="183042" y="1456079"/>
                  </a:lnTo>
                  <a:lnTo>
                    <a:pt x="172092" y="1463908"/>
                  </a:lnTo>
                  <a:lnTo>
                    <a:pt x="158960" y="1466857"/>
                  </a:lnTo>
                  <a:close/>
                </a:path>
                <a:path w="2316480" h="1871345">
                  <a:moveTo>
                    <a:pt x="1298224" y="1464190"/>
                  </a:moveTo>
                  <a:lnTo>
                    <a:pt x="1286369" y="1461405"/>
                  </a:lnTo>
                  <a:lnTo>
                    <a:pt x="1276822" y="1454322"/>
                  </a:lnTo>
                  <a:lnTo>
                    <a:pt x="1270474" y="1443922"/>
                  </a:lnTo>
                  <a:lnTo>
                    <a:pt x="1268222" y="1431189"/>
                  </a:lnTo>
                  <a:lnTo>
                    <a:pt x="1270709" y="1418515"/>
                  </a:lnTo>
                  <a:lnTo>
                    <a:pt x="1277382" y="1408390"/>
                  </a:lnTo>
                  <a:lnTo>
                    <a:pt x="1287279" y="1401780"/>
                  </a:lnTo>
                  <a:lnTo>
                    <a:pt x="1299438" y="1399654"/>
                  </a:lnTo>
                  <a:lnTo>
                    <a:pt x="1311498" y="1402592"/>
                  </a:lnTo>
                  <a:lnTo>
                    <a:pt x="1321338" y="1409792"/>
                  </a:lnTo>
                  <a:lnTo>
                    <a:pt x="1327908" y="1420130"/>
                  </a:lnTo>
                  <a:lnTo>
                    <a:pt x="1330158" y="1432481"/>
                  </a:lnTo>
                  <a:lnTo>
                    <a:pt x="1327342" y="1444714"/>
                  </a:lnTo>
                  <a:lnTo>
                    <a:pt x="1320248" y="1454905"/>
                  </a:lnTo>
                  <a:lnTo>
                    <a:pt x="1310125" y="1461812"/>
                  </a:lnTo>
                  <a:lnTo>
                    <a:pt x="1298224" y="1464190"/>
                  </a:lnTo>
                  <a:close/>
                </a:path>
                <a:path w="2316480" h="1871345">
                  <a:moveTo>
                    <a:pt x="31604" y="1462954"/>
                  </a:moveTo>
                  <a:lnTo>
                    <a:pt x="19755" y="1460389"/>
                  </a:lnTo>
                  <a:lnTo>
                    <a:pt x="10456" y="1453735"/>
                  </a:lnTo>
                  <a:lnTo>
                    <a:pt x="4403" y="1443747"/>
                  </a:lnTo>
                  <a:lnTo>
                    <a:pt x="2294" y="1431181"/>
                  </a:lnTo>
                  <a:lnTo>
                    <a:pt x="4572" y="1418814"/>
                  </a:lnTo>
                  <a:lnTo>
                    <a:pt x="10813" y="1409266"/>
                  </a:lnTo>
                  <a:lnTo>
                    <a:pt x="20406" y="1403142"/>
                  </a:lnTo>
                  <a:lnTo>
                    <a:pt x="32739" y="1401048"/>
                  </a:lnTo>
                  <a:lnTo>
                    <a:pt x="44780" y="1403411"/>
                  </a:lnTo>
                  <a:lnTo>
                    <a:pt x="54084" y="1409840"/>
                  </a:lnTo>
                  <a:lnTo>
                    <a:pt x="60054" y="1419698"/>
                  </a:lnTo>
                  <a:lnTo>
                    <a:pt x="62097" y="1432351"/>
                  </a:lnTo>
                  <a:lnTo>
                    <a:pt x="59672" y="1444639"/>
                  </a:lnTo>
                  <a:lnTo>
                    <a:pt x="53206" y="1454414"/>
                  </a:lnTo>
                  <a:lnTo>
                    <a:pt x="43562" y="1460808"/>
                  </a:lnTo>
                  <a:lnTo>
                    <a:pt x="31604" y="1462954"/>
                  </a:lnTo>
                  <a:close/>
                </a:path>
                <a:path w="2316480" h="1871345">
                  <a:moveTo>
                    <a:pt x="1424895" y="1459443"/>
                  </a:moveTo>
                  <a:lnTo>
                    <a:pt x="1414179" y="1457195"/>
                  </a:lnTo>
                  <a:lnTo>
                    <a:pt x="1405407" y="1451250"/>
                  </a:lnTo>
                  <a:lnTo>
                    <a:pt x="1399473" y="1442497"/>
                  </a:lnTo>
                  <a:lnTo>
                    <a:pt x="1397272" y="1431825"/>
                  </a:lnTo>
                  <a:lnTo>
                    <a:pt x="1399520" y="1420835"/>
                  </a:lnTo>
                  <a:lnTo>
                    <a:pt x="1405707" y="1411807"/>
                  </a:lnTo>
                  <a:lnTo>
                    <a:pt x="1414831" y="1405728"/>
                  </a:lnTo>
                  <a:lnTo>
                    <a:pt x="1425886" y="1403586"/>
                  </a:lnTo>
                  <a:lnTo>
                    <a:pt x="1436426" y="1405957"/>
                  </a:lnTo>
                  <a:lnTo>
                    <a:pt x="1445229" y="1412092"/>
                  </a:lnTo>
                  <a:lnTo>
                    <a:pt x="1451291" y="1420977"/>
                  </a:lnTo>
                  <a:lnTo>
                    <a:pt x="1453609" y="1431597"/>
                  </a:lnTo>
                  <a:lnTo>
                    <a:pt x="1451453" y="1442569"/>
                  </a:lnTo>
                  <a:lnTo>
                    <a:pt x="1445356" y="1451442"/>
                  </a:lnTo>
                  <a:lnTo>
                    <a:pt x="1436207" y="1457353"/>
                  </a:lnTo>
                  <a:lnTo>
                    <a:pt x="1424895" y="1459443"/>
                  </a:lnTo>
                  <a:close/>
                </a:path>
                <a:path w="2316480" h="1871345">
                  <a:moveTo>
                    <a:pt x="1552062" y="1456737"/>
                  </a:moveTo>
                  <a:lnTo>
                    <a:pt x="1542578" y="1454873"/>
                  </a:lnTo>
                  <a:lnTo>
                    <a:pt x="1535018" y="1449704"/>
                  </a:lnTo>
                  <a:lnTo>
                    <a:pt x="1530002" y="1441872"/>
                  </a:lnTo>
                  <a:lnTo>
                    <a:pt x="1528155" y="1432020"/>
                  </a:lnTo>
                  <a:lnTo>
                    <a:pt x="1529871" y="1422061"/>
                  </a:lnTo>
                  <a:lnTo>
                    <a:pt x="1534748" y="1413999"/>
                  </a:lnTo>
                  <a:lnTo>
                    <a:pt x="1542157" y="1408524"/>
                  </a:lnTo>
                  <a:lnTo>
                    <a:pt x="1551468" y="1406327"/>
                  </a:lnTo>
                  <a:lnTo>
                    <a:pt x="1561025" y="1408201"/>
                  </a:lnTo>
                  <a:lnTo>
                    <a:pt x="1569045" y="1413794"/>
                  </a:lnTo>
                  <a:lnTo>
                    <a:pt x="1574538" y="1422085"/>
                  </a:lnTo>
                  <a:lnTo>
                    <a:pt x="1576515" y="1432055"/>
                  </a:lnTo>
                  <a:lnTo>
                    <a:pt x="1574502" y="1441680"/>
                  </a:lnTo>
                  <a:lnTo>
                    <a:pt x="1569240" y="1449521"/>
                  </a:lnTo>
                  <a:lnTo>
                    <a:pt x="1561503" y="1454800"/>
                  </a:lnTo>
                  <a:lnTo>
                    <a:pt x="1552062" y="1456737"/>
                  </a:lnTo>
                  <a:close/>
                </a:path>
                <a:path w="2316480" h="1871345">
                  <a:moveTo>
                    <a:pt x="1679180" y="1453922"/>
                  </a:moveTo>
                  <a:lnTo>
                    <a:pt x="1670968" y="1452208"/>
                  </a:lnTo>
                  <a:lnTo>
                    <a:pt x="1663931" y="1447216"/>
                  </a:lnTo>
                  <a:lnTo>
                    <a:pt x="1659050" y="1439955"/>
                  </a:lnTo>
                  <a:lnTo>
                    <a:pt x="1657304" y="1431432"/>
                  </a:lnTo>
                  <a:lnTo>
                    <a:pt x="1659105" y="1423147"/>
                  </a:lnTo>
                  <a:lnTo>
                    <a:pt x="1663742" y="1416349"/>
                  </a:lnTo>
                  <a:lnTo>
                    <a:pt x="1670512" y="1411741"/>
                  </a:lnTo>
                  <a:lnTo>
                    <a:pt x="1678709" y="1410026"/>
                  </a:lnTo>
                  <a:lnTo>
                    <a:pt x="1686834" y="1411669"/>
                  </a:lnTo>
                  <a:lnTo>
                    <a:pt x="1693407" y="1416238"/>
                  </a:lnTo>
                  <a:lnTo>
                    <a:pt x="1697815" y="1423097"/>
                  </a:lnTo>
                  <a:lnTo>
                    <a:pt x="1699445" y="1431607"/>
                  </a:lnTo>
                  <a:lnTo>
                    <a:pt x="1697899" y="1440159"/>
                  </a:lnTo>
                  <a:lnTo>
                    <a:pt x="1693595" y="1447179"/>
                  </a:lnTo>
                  <a:lnTo>
                    <a:pt x="1687151" y="1451992"/>
                  </a:lnTo>
                  <a:lnTo>
                    <a:pt x="1679180" y="1453922"/>
                  </a:lnTo>
                  <a:close/>
                </a:path>
                <a:path w="2316480" h="1871345">
                  <a:moveTo>
                    <a:pt x="1805579" y="1449968"/>
                  </a:moveTo>
                  <a:lnTo>
                    <a:pt x="1798543" y="1448612"/>
                  </a:lnTo>
                  <a:lnTo>
                    <a:pt x="1792767" y="1444763"/>
                  </a:lnTo>
                  <a:lnTo>
                    <a:pt x="1788846" y="1439010"/>
                  </a:lnTo>
                  <a:lnTo>
                    <a:pt x="1787370" y="1431941"/>
                  </a:lnTo>
                  <a:lnTo>
                    <a:pt x="1788669" y="1424724"/>
                  </a:lnTo>
                  <a:lnTo>
                    <a:pt x="1792374" y="1418973"/>
                  </a:lnTo>
                  <a:lnTo>
                    <a:pt x="1798030" y="1415151"/>
                  </a:lnTo>
                  <a:lnTo>
                    <a:pt x="1805183" y="1413722"/>
                  </a:lnTo>
                  <a:lnTo>
                    <a:pt x="1812344" y="1414994"/>
                  </a:lnTo>
                  <a:lnTo>
                    <a:pt x="1818010" y="1418678"/>
                  </a:lnTo>
                  <a:lnTo>
                    <a:pt x="1821752" y="1424341"/>
                  </a:lnTo>
                  <a:lnTo>
                    <a:pt x="1823144" y="1431548"/>
                  </a:lnTo>
                  <a:lnTo>
                    <a:pt x="1821877" y="1438878"/>
                  </a:lnTo>
                  <a:lnTo>
                    <a:pt x="1818245" y="1444685"/>
                  </a:lnTo>
                  <a:lnTo>
                    <a:pt x="1812671" y="1448529"/>
                  </a:lnTo>
                  <a:lnTo>
                    <a:pt x="1805579" y="1449968"/>
                  </a:lnTo>
                  <a:close/>
                </a:path>
                <a:path w="2316480" h="1871345">
                  <a:moveTo>
                    <a:pt x="1923282" y="1446920"/>
                  </a:moveTo>
                  <a:lnTo>
                    <a:pt x="1917906" y="1442105"/>
                  </a:lnTo>
                  <a:lnTo>
                    <a:pt x="1916791" y="1423300"/>
                  </a:lnTo>
                  <a:lnTo>
                    <a:pt x="1923456" y="1416019"/>
                  </a:lnTo>
                  <a:lnTo>
                    <a:pt x="1941417" y="1416840"/>
                  </a:lnTo>
                  <a:lnTo>
                    <a:pt x="1946199" y="1422244"/>
                  </a:lnTo>
                  <a:lnTo>
                    <a:pt x="1947140" y="1431574"/>
                  </a:lnTo>
                  <a:lnTo>
                    <a:pt x="1946347" y="1440777"/>
                  </a:lnTo>
                  <a:lnTo>
                    <a:pt x="1941987" y="1446515"/>
                  </a:lnTo>
                  <a:lnTo>
                    <a:pt x="1923282" y="1446920"/>
                  </a:lnTo>
                  <a:close/>
                </a:path>
                <a:path w="2316480" h="1871345">
                  <a:moveTo>
                    <a:pt x="2065586" y="1444516"/>
                  </a:moveTo>
                  <a:lnTo>
                    <a:pt x="2050623" y="1443468"/>
                  </a:lnTo>
                  <a:lnTo>
                    <a:pt x="2046436" y="1438791"/>
                  </a:lnTo>
                  <a:lnTo>
                    <a:pt x="2046584" y="1424007"/>
                  </a:lnTo>
                  <a:lnTo>
                    <a:pt x="2051539" y="1419118"/>
                  </a:lnTo>
                  <a:lnTo>
                    <a:pt x="2066404" y="1419477"/>
                  </a:lnTo>
                  <a:lnTo>
                    <a:pt x="2070566" y="1424473"/>
                  </a:lnTo>
                  <a:lnTo>
                    <a:pt x="2070888" y="1432519"/>
                  </a:lnTo>
                  <a:lnTo>
                    <a:pt x="2069724" y="1440065"/>
                  </a:lnTo>
                  <a:lnTo>
                    <a:pt x="2065586" y="1444516"/>
                  </a:lnTo>
                  <a:close/>
                </a:path>
                <a:path w="2316480" h="1871345">
                  <a:moveTo>
                    <a:pt x="2179821" y="1441623"/>
                  </a:moveTo>
                  <a:lnTo>
                    <a:pt x="2176155" y="1438039"/>
                  </a:lnTo>
                  <a:lnTo>
                    <a:pt x="2175188" y="1426236"/>
                  </a:lnTo>
                  <a:lnTo>
                    <a:pt x="2179152" y="1421947"/>
                  </a:lnTo>
                  <a:lnTo>
                    <a:pt x="2190895" y="1421843"/>
                  </a:lnTo>
                  <a:lnTo>
                    <a:pt x="2194562" y="1425372"/>
                  </a:lnTo>
                  <a:lnTo>
                    <a:pt x="2194835" y="1437555"/>
                  </a:lnTo>
                  <a:lnTo>
                    <a:pt x="2191515" y="1440691"/>
                  </a:lnTo>
                  <a:lnTo>
                    <a:pt x="2186213" y="1441507"/>
                  </a:lnTo>
                  <a:lnTo>
                    <a:pt x="2179821" y="1441623"/>
                  </a:lnTo>
                  <a:close/>
                </a:path>
                <a:path w="2316480" h="1871345">
                  <a:moveTo>
                    <a:pt x="2312117" y="1439093"/>
                  </a:moveTo>
                  <a:lnTo>
                    <a:pt x="2307360" y="1438852"/>
                  </a:lnTo>
                  <a:lnTo>
                    <a:pt x="2304461" y="1436141"/>
                  </a:lnTo>
                  <a:lnTo>
                    <a:pt x="2304808" y="1427313"/>
                  </a:lnTo>
                  <a:lnTo>
                    <a:pt x="2307509" y="1424427"/>
                  </a:lnTo>
                  <a:lnTo>
                    <a:pt x="2316473" y="1424127"/>
                  </a:lnTo>
                  <a:lnTo>
                    <a:pt x="2316473" y="1438826"/>
                  </a:lnTo>
                  <a:lnTo>
                    <a:pt x="2312117" y="1439093"/>
                  </a:lnTo>
                  <a:close/>
                </a:path>
                <a:path w="2316480" h="1871345">
                  <a:moveTo>
                    <a:pt x="665321" y="1342853"/>
                  </a:moveTo>
                  <a:lnTo>
                    <a:pt x="651129" y="1341216"/>
                  </a:lnTo>
                  <a:lnTo>
                    <a:pt x="638028" y="1333428"/>
                  </a:lnTo>
                  <a:lnTo>
                    <a:pt x="628462" y="1320102"/>
                  </a:lnTo>
                  <a:lnTo>
                    <a:pt x="624875" y="1301851"/>
                  </a:lnTo>
                  <a:lnTo>
                    <a:pt x="628641" y="1284227"/>
                  </a:lnTo>
                  <a:lnTo>
                    <a:pt x="638148" y="1271313"/>
                  </a:lnTo>
                  <a:lnTo>
                    <a:pt x="651334" y="1263554"/>
                  </a:lnTo>
                  <a:lnTo>
                    <a:pt x="666139" y="1261395"/>
                  </a:lnTo>
                  <a:lnTo>
                    <a:pt x="681757" y="1265050"/>
                  </a:lnTo>
                  <a:lnTo>
                    <a:pt x="694369" y="1273645"/>
                  </a:lnTo>
                  <a:lnTo>
                    <a:pt x="702814" y="1286276"/>
                  </a:lnTo>
                  <a:lnTo>
                    <a:pt x="705929" y="1302039"/>
                  </a:lnTo>
                  <a:lnTo>
                    <a:pt x="702882" y="1318217"/>
                  </a:lnTo>
                  <a:lnTo>
                    <a:pt x="694356" y="1331160"/>
                  </a:lnTo>
                  <a:lnTo>
                    <a:pt x="681464" y="1339746"/>
                  </a:lnTo>
                  <a:lnTo>
                    <a:pt x="665321" y="1342853"/>
                  </a:lnTo>
                  <a:close/>
                </a:path>
                <a:path w="2316480" h="1871345">
                  <a:moveTo>
                    <a:pt x="791091" y="1342777"/>
                  </a:moveTo>
                  <a:lnTo>
                    <a:pt x="775841" y="1339414"/>
                  </a:lnTo>
                  <a:lnTo>
                    <a:pt x="763737" y="1330555"/>
                  </a:lnTo>
                  <a:lnTo>
                    <a:pt x="755790" y="1317315"/>
                  </a:lnTo>
                  <a:lnTo>
                    <a:pt x="753011" y="1300808"/>
                  </a:lnTo>
                  <a:lnTo>
                    <a:pt x="756193" y="1285397"/>
                  </a:lnTo>
                  <a:lnTo>
                    <a:pt x="764672" y="1272953"/>
                  </a:lnTo>
                  <a:lnTo>
                    <a:pt x="777236" y="1264666"/>
                  </a:lnTo>
                  <a:lnTo>
                    <a:pt x="792677" y="1261732"/>
                  </a:lnTo>
                  <a:lnTo>
                    <a:pt x="808167" y="1265151"/>
                  </a:lnTo>
                  <a:lnTo>
                    <a:pt x="820855" y="1274158"/>
                  </a:lnTo>
                  <a:lnTo>
                    <a:pt x="829338" y="1287287"/>
                  </a:lnTo>
                  <a:lnTo>
                    <a:pt x="832217" y="1303072"/>
                  </a:lnTo>
                  <a:lnTo>
                    <a:pt x="828690" y="1318743"/>
                  </a:lnTo>
                  <a:lnTo>
                    <a:pt x="819792" y="1331421"/>
                  </a:lnTo>
                  <a:lnTo>
                    <a:pt x="806826" y="1339851"/>
                  </a:lnTo>
                  <a:lnTo>
                    <a:pt x="791091" y="1342777"/>
                  </a:lnTo>
                  <a:close/>
                </a:path>
                <a:path w="2316480" h="1871345">
                  <a:moveTo>
                    <a:pt x="538655" y="1342769"/>
                  </a:moveTo>
                  <a:lnTo>
                    <a:pt x="523281" y="1339510"/>
                  </a:lnTo>
                  <a:lnTo>
                    <a:pt x="510964" y="1330673"/>
                  </a:lnTo>
                  <a:lnTo>
                    <a:pt x="502834" y="1317478"/>
                  </a:lnTo>
                  <a:lnTo>
                    <a:pt x="500027" y="1301145"/>
                  </a:lnTo>
                  <a:lnTo>
                    <a:pt x="503299" y="1285571"/>
                  </a:lnTo>
                  <a:lnTo>
                    <a:pt x="511831" y="1272972"/>
                  </a:lnTo>
                  <a:lnTo>
                    <a:pt x="524351" y="1264614"/>
                  </a:lnTo>
                  <a:lnTo>
                    <a:pt x="539589" y="1261762"/>
                  </a:lnTo>
                  <a:lnTo>
                    <a:pt x="554674" y="1265206"/>
                  </a:lnTo>
                  <a:lnTo>
                    <a:pt x="566882" y="1274037"/>
                  </a:lnTo>
                  <a:lnTo>
                    <a:pt x="575015" y="1286973"/>
                  </a:lnTo>
                  <a:lnTo>
                    <a:pt x="577873" y="1302730"/>
                  </a:lnTo>
                  <a:lnTo>
                    <a:pt x="574653" y="1318349"/>
                  </a:lnTo>
                  <a:lnTo>
                    <a:pt x="566198" y="1331092"/>
                  </a:lnTo>
                  <a:lnTo>
                    <a:pt x="553775" y="1339663"/>
                  </a:lnTo>
                  <a:lnTo>
                    <a:pt x="538655" y="1342769"/>
                  </a:lnTo>
                  <a:close/>
                </a:path>
                <a:path w="2316480" h="1871345">
                  <a:moveTo>
                    <a:pt x="919051" y="1340347"/>
                  </a:moveTo>
                  <a:lnTo>
                    <a:pt x="903712" y="1337501"/>
                  </a:lnTo>
                  <a:lnTo>
                    <a:pt x="891697" y="1329525"/>
                  </a:lnTo>
                  <a:lnTo>
                    <a:pt x="883895" y="1317329"/>
                  </a:lnTo>
                  <a:lnTo>
                    <a:pt x="881196" y="1301818"/>
                  </a:lnTo>
                  <a:lnTo>
                    <a:pt x="884084" y="1286670"/>
                  </a:lnTo>
                  <a:lnTo>
                    <a:pt x="891888" y="1274752"/>
                  </a:lnTo>
                  <a:lnTo>
                    <a:pt x="903695" y="1266966"/>
                  </a:lnTo>
                  <a:lnTo>
                    <a:pt x="918680" y="1264159"/>
                  </a:lnTo>
                  <a:lnTo>
                    <a:pt x="934019" y="1266918"/>
                  </a:lnTo>
                  <a:lnTo>
                    <a:pt x="945860" y="1274762"/>
                  </a:lnTo>
                  <a:lnTo>
                    <a:pt x="953466" y="1286926"/>
                  </a:lnTo>
                  <a:lnTo>
                    <a:pt x="956138" y="1302703"/>
                  </a:lnTo>
                  <a:lnTo>
                    <a:pt x="953375" y="1317928"/>
                  </a:lnTo>
                  <a:lnTo>
                    <a:pt x="945733" y="1329824"/>
                  </a:lnTo>
                  <a:lnTo>
                    <a:pt x="934023" y="1337570"/>
                  </a:lnTo>
                  <a:lnTo>
                    <a:pt x="919051" y="1340347"/>
                  </a:lnTo>
                  <a:close/>
                </a:path>
                <a:path w="2316480" h="1871345">
                  <a:moveTo>
                    <a:pt x="412684" y="1340246"/>
                  </a:moveTo>
                  <a:lnTo>
                    <a:pt x="397709" y="1337426"/>
                  </a:lnTo>
                  <a:lnTo>
                    <a:pt x="385546" y="1329533"/>
                  </a:lnTo>
                  <a:lnTo>
                    <a:pt x="377305" y="1317642"/>
                  </a:lnTo>
                  <a:lnTo>
                    <a:pt x="374093" y="1302829"/>
                  </a:lnTo>
                  <a:lnTo>
                    <a:pt x="376830" y="1287991"/>
                  </a:lnTo>
                  <a:lnTo>
                    <a:pt x="384838" y="1275744"/>
                  </a:lnTo>
                  <a:lnTo>
                    <a:pt x="396842" y="1267397"/>
                  </a:lnTo>
                  <a:lnTo>
                    <a:pt x="411569" y="1264262"/>
                  </a:lnTo>
                  <a:lnTo>
                    <a:pt x="426375" y="1267125"/>
                  </a:lnTo>
                  <a:lnTo>
                    <a:pt x="438586" y="1275105"/>
                  </a:lnTo>
                  <a:lnTo>
                    <a:pt x="446976" y="1287021"/>
                  </a:lnTo>
                  <a:lnTo>
                    <a:pt x="450322" y="1301689"/>
                  </a:lnTo>
                  <a:lnTo>
                    <a:pt x="447552" y="1316291"/>
                  </a:lnTo>
                  <a:lnTo>
                    <a:pt x="439395" y="1328568"/>
                  </a:lnTo>
                  <a:lnTo>
                    <a:pt x="427293" y="1337044"/>
                  </a:lnTo>
                  <a:lnTo>
                    <a:pt x="412684" y="1340246"/>
                  </a:lnTo>
                  <a:close/>
                </a:path>
                <a:path w="2316480" h="1871345">
                  <a:moveTo>
                    <a:pt x="1044856" y="1337829"/>
                  </a:moveTo>
                  <a:lnTo>
                    <a:pt x="1030849" y="1335185"/>
                  </a:lnTo>
                  <a:lnTo>
                    <a:pt x="1020038" y="1327869"/>
                  </a:lnTo>
                  <a:lnTo>
                    <a:pt x="1013082" y="1316574"/>
                  </a:lnTo>
                  <a:lnTo>
                    <a:pt x="1010642" y="1301991"/>
                  </a:lnTo>
                  <a:lnTo>
                    <a:pt x="1013235" y="1287351"/>
                  </a:lnTo>
                  <a:lnTo>
                    <a:pt x="1020518" y="1276170"/>
                  </a:lnTo>
                  <a:lnTo>
                    <a:pt x="1031856" y="1269070"/>
                  </a:lnTo>
                  <a:lnTo>
                    <a:pt x="1046615" y="1266677"/>
                  </a:lnTo>
                  <a:lnTo>
                    <a:pt x="1060420" y="1269481"/>
                  </a:lnTo>
                  <a:lnTo>
                    <a:pt x="1071157" y="1277038"/>
                  </a:lnTo>
                  <a:lnTo>
                    <a:pt x="1078071" y="1288534"/>
                  </a:lnTo>
                  <a:lnTo>
                    <a:pt x="1080407" y="1303154"/>
                  </a:lnTo>
                  <a:lnTo>
                    <a:pt x="1077674" y="1317334"/>
                  </a:lnTo>
                  <a:lnTo>
                    <a:pt x="1070361" y="1328307"/>
                  </a:lnTo>
                  <a:lnTo>
                    <a:pt x="1059183" y="1335372"/>
                  </a:lnTo>
                  <a:lnTo>
                    <a:pt x="1044856" y="1337829"/>
                  </a:lnTo>
                  <a:close/>
                </a:path>
                <a:path w="2316480" h="1871345">
                  <a:moveTo>
                    <a:pt x="285527" y="1337710"/>
                  </a:moveTo>
                  <a:lnTo>
                    <a:pt x="271854" y="1334817"/>
                  </a:lnTo>
                  <a:lnTo>
                    <a:pt x="260540" y="1326966"/>
                  </a:lnTo>
                  <a:lnTo>
                    <a:pt x="252901" y="1315497"/>
                  </a:lnTo>
                  <a:lnTo>
                    <a:pt x="250253" y="1301753"/>
                  </a:lnTo>
                  <a:lnTo>
                    <a:pt x="253255" y="1288290"/>
                  </a:lnTo>
                  <a:lnTo>
                    <a:pt x="260891" y="1277177"/>
                  </a:lnTo>
                  <a:lnTo>
                    <a:pt x="271962" y="1269614"/>
                  </a:lnTo>
                  <a:lnTo>
                    <a:pt x="285267" y="1266798"/>
                  </a:lnTo>
                  <a:lnTo>
                    <a:pt x="299135" y="1269424"/>
                  </a:lnTo>
                  <a:lnTo>
                    <a:pt x="309998" y="1276841"/>
                  </a:lnTo>
                  <a:lnTo>
                    <a:pt x="317069" y="1288225"/>
                  </a:lnTo>
                  <a:lnTo>
                    <a:pt x="319560" y="1302751"/>
                  </a:lnTo>
                  <a:lnTo>
                    <a:pt x="316961" y="1316708"/>
                  </a:lnTo>
                  <a:lnTo>
                    <a:pt x="309855" y="1327771"/>
                  </a:lnTo>
                  <a:lnTo>
                    <a:pt x="299093" y="1335064"/>
                  </a:lnTo>
                  <a:lnTo>
                    <a:pt x="285527" y="1337710"/>
                  </a:lnTo>
                  <a:close/>
                </a:path>
                <a:path w="2316480" h="1871345">
                  <a:moveTo>
                    <a:pt x="1170982" y="1335179"/>
                  </a:moveTo>
                  <a:lnTo>
                    <a:pt x="1158550" y="1332495"/>
                  </a:lnTo>
                  <a:lnTo>
                    <a:pt x="1148546" y="1325463"/>
                  </a:lnTo>
                  <a:lnTo>
                    <a:pt x="1141881" y="1315041"/>
                  </a:lnTo>
                  <a:lnTo>
                    <a:pt x="1139469" y="1302186"/>
                  </a:lnTo>
                  <a:lnTo>
                    <a:pt x="1142058" y="1288857"/>
                  </a:lnTo>
                  <a:lnTo>
                    <a:pt x="1149199" y="1278373"/>
                  </a:lnTo>
                  <a:lnTo>
                    <a:pt x="1160010" y="1271582"/>
                  </a:lnTo>
                  <a:lnTo>
                    <a:pt x="1173608" y="1269332"/>
                  </a:lnTo>
                  <a:lnTo>
                    <a:pt x="1185953" y="1272063"/>
                  </a:lnTo>
                  <a:lnTo>
                    <a:pt x="1195679" y="1279143"/>
                  </a:lnTo>
                  <a:lnTo>
                    <a:pt x="1202020" y="1289725"/>
                  </a:lnTo>
                  <a:lnTo>
                    <a:pt x="1204205" y="1302964"/>
                  </a:lnTo>
                  <a:lnTo>
                    <a:pt x="1201651" y="1316183"/>
                  </a:lnTo>
                  <a:lnTo>
                    <a:pt x="1194794" y="1326418"/>
                  </a:lnTo>
                  <a:lnTo>
                    <a:pt x="1184336" y="1332980"/>
                  </a:lnTo>
                  <a:lnTo>
                    <a:pt x="1170982" y="1335179"/>
                  </a:lnTo>
                  <a:close/>
                </a:path>
                <a:path w="2316480" h="1871345">
                  <a:moveTo>
                    <a:pt x="158734" y="1335134"/>
                  </a:moveTo>
                  <a:lnTo>
                    <a:pt x="146453" y="1332396"/>
                  </a:lnTo>
                  <a:lnTo>
                    <a:pt x="136138" y="1325132"/>
                  </a:lnTo>
                  <a:lnTo>
                    <a:pt x="129047" y="1314626"/>
                  </a:lnTo>
                  <a:lnTo>
                    <a:pt x="126436" y="1302160"/>
                  </a:lnTo>
                  <a:lnTo>
                    <a:pt x="129130" y="1289701"/>
                  </a:lnTo>
                  <a:lnTo>
                    <a:pt x="136279" y="1279240"/>
                  </a:lnTo>
                  <a:lnTo>
                    <a:pt x="146629" y="1272045"/>
                  </a:lnTo>
                  <a:lnTo>
                    <a:pt x="158925" y="1269382"/>
                  </a:lnTo>
                  <a:lnTo>
                    <a:pt x="171316" y="1271986"/>
                  </a:lnTo>
                  <a:lnTo>
                    <a:pt x="181411" y="1279048"/>
                  </a:lnTo>
                  <a:lnTo>
                    <a:pt x="188200" y="1289520"/>
                  </a:lnTo>
                  <a:lnTo>
                    <a:pt x="190673" y="1302350"/>
                  </a:lnTo>
                  <a:lnTo>
                    <a:pt x="188147" y="1315149"/>
                  </a:lnTo>
                  <a:lnTo>
                    <a:pt x="181297" y="1325582"/>
                  </a:lnTo>
                  <a:lnTo>
                    <a:pt x="171151" y="1332595"/>
                  </a:lnTo>
                  <a:lnTo>
                    <a:pt x="158734" y="1335134"/>
                  </a:lnTo>
                  <a:close/>
                </a:path>
                <a:path w="2316480" h="1871345">
                  <a:moveTo>
                    <a:pt x="1299016" y="1332585"/>
                  </a:moveTo>
                  <a:lnTo>
                    <a:pt x="1287583" y="1330173"/>
                  </a:lnTo>
                  <a:lnTo>
                    <a:pt x="1277936" y="1323521"/>
                  </a:lnTo>
                  <a:lnTo>
                    <a:pt x="1271267" y="1313823"/>
                  </a:lnTo>
                  <a:lnTo>
                    <a:pt x="1268767" y="1302272"/>
                  </a:lnTo>
                  <a:lnTo>
                    <a:pt x="1271246" y="1290740"/>
                  </a:lnTo>
                  <a:lnTo>
                    <a:pt x="1277915" y="1281029"/>
                  </a:lnTo>
                  <a:lnTo>
                    <a:pt x="1287566" y="1274352"/>
                  </a:lnTo>
                  <a:lnTo>
                    <a:pt x="1298992" y="1271923"/>
                  </a:lnTo>
                  <a:lnTo>
                    <a:pt x="1310474" y="1274356"/>
                  </a:lnTo>
                  <a:lnTo>
                    <a:pt x="1319610" y="1280887"/>
                  </a:lnTo>
                  <a:lnTo>
                    <a:pt x="1325616" y="1290676"/>
                  </a:lnTo>
                  <a:lnTo>
                    <a:pt x="1327705" y="1302880"/>
                  </a:lnTo>
                  <a:lnTo>
                    <a:pt x="1325410" y="1314504"/>
                  </a:lnTo>
                  <a:lnTo>
                    <a:pt x="1319307" y="1323904"/>
                  </a:lnTo>
                  <a:lnTo>
                    <a:pt x="1310230" y="1330218"/>
                  </a:lnTo>
                  <a:lnTo>
                    <a:pt x="1299016" y="1332585"/>
                  </a:lnTo>
                  <a:close/>
                </a:path>
                <a:path w="2316480" h="1871345">
                  <a:moveTo>
                    <a:pt x="32570" y="1332183"/>
                  </a:moveTo>
                  <a:lnTo>
                    <a:pt x="21796" y="1329857"/>
                  </a:lnTo>
                  <a:lnTo>
                    <a:pt x="12362" y="1323266"/>
                  </a:lnTo>
                  <a:lnTo>
                    <a:pt x="5619" y="1313755"/>
                  </a:lnTo>
                  <a:lnTo>
                    <a:pt x="2918" y="1302667"/>
                  </a:lnTo>
                  <a:lnTo>
                    <a:pt x="5188" y="1291612"/>
                  </a:lnTo>
                  <a:lnTo>
                    <a:pt x="11604" y="1281976"/>
                  </a:lnTo>
                  <a:lnTo>
                    <a:pt x="20890" y="1275102"/>
                  </a:lnTo>
                  <a:lnTo>
                    <a:pt x="31770" y="1272331"/>
                  </a:lnTo>
                  <a:lnTo>
                    <a:pt x="42540" y="1274648"/>
                  </a:lnTo>
                  <a:lnTo>
                    <a:pt x="51978" y="1281235"/>
                  </a:lnTo>
                  <a:lnTo>
                    <a:pt x="58732" y="1290749"/>
                  </a:lnTo>
                  <a:lnTo>
                    <a:pt x="61450" y="1301844"/>
                  </a:lnTo>
                  <a:lnTo>
                    <a:pt x="59173" y="1312852"/>
                  </a:lnTo>
                  <a:lnTo>
                    <a:pt x="52724" y="1322498"/>
                  </a:lnTo>
                  <a:lnTo>
                    <a:pt x="43418" y="1329402"/>
                  </a:lnTo>
                  <a:lnTo>
                    <a:pt x="32570" y="1332183"/>
                  </a:lnTo>
                  <a:close/>
                </a:path>
                <a:path w="2316480" h="1871345">
                  <a:moveTo>
                    <a:pt x="1425762" y="1329637"/>
                  </a:moveTo>
                  <a:lnTo>
                    <a:pt x="1415695" y="1327555"/>
                  </a:lnTo>
                  <a:lnTo>
                    <a:pt x="1407324" y="1321567"/>
                  </a:lnTo>
                  <a:lnTo>
                    <a:pt x="1401619" y="1312695"/>
                  </a:lnTo>
                  <a:lnTo>
                    <a:pt x="1399551" y="1301958"/>
                  </a:lnTo>
                  <a:lnTo>
                    <a:pt x="1401640" y="1291655"/>
                  </a:lnTo>
                  <a:lnTo>
                    <a:pt x="1407175" y="1283094"/>
                  </a:lnTo>
                  <a:lnTo>
                    <a:pt x="1415284" y="1277197"/>
                  </a:lnTo>
                  <a:lnTo>
                    <a:pt x="1425093" y="1274887"/>
                  </a:lnTo>
                  <a:lnTo>
                    <a:pt x="1435237" y="1276983"/>
                  </a:lnTo>
                  <a:lnTo>
                    <a:pt x="1443702" y="1282996"/>
                  </a:lnTo>
                  <a:lnTo>
                    <a:pt x="1449477" y="1291871"/>
                  </a:lnTo>
                  <a:lnTo>
                    <a:pt x="1451552" y="1302551"/>
                  </a:lnTo>
                  <a:lnTo>
                    <a:pt x="1449422" y="1312832"/>
                  </a:lnTo>
                  <a:lnTo>
                    <a:pt x="1443814" y="1321401"/>
                  </a:lnTo>
                  <a:lnTo>
                    <a:pt x="1435628" y="1327316"/>
                  </a:lnTo>
                  <a:lnTo>
                    <a:pt x="1425762" y="1329637"/>
                  </a:lnTo>
                  <a:close/>
                </a:path>
                <a:path w="2316480" h="1871345">
                  <a:moveTo>
                    <a:pt x="1552607" y="1325259"/>
                  </a:moveTo>
                  <a:lnTo>
                    <a:pt x="1543275" y="1323557"/>
                  </a:lnTo>
                  <a:lnTo>
                    <a:pt x="1535643" y="1318646"/>
                  </a:lnTo>
                  <a:lnTo>
                    <a:pt x="1530492" y="1311280"/>
                  </a:lnTo>
                  <a:lnTo>
                    <a:pt x="1528601" y="1302209"/>
                  </a:lnTo>
                  <a:lnTo>
                    <a:pt x="1530432" y="1293441"/>
                  </a:lnTo>
                  <a:lnTo>
                    <a:pt x="1535374" y="1286171"/>
                  </a:lnTo>
                  <a:lnTo>
                    <a:pt x="1542652" y="1281174"/>
                  </a:lnTo>
                  <a:lnTo>
                    <a:pt x="1551493" y="1279227"/>
                  </a:lnTo>
                  <a:lnTo>
                    <a:pt x="1560822" y="1280898"/>
                  </a:lnTo>
                  <a:lnTo>
                    <a:pt x="1568398" y="1285779"/>
                  </a:lnTo>
                  <a:lnTo>
                    <a:pt x="1573479" y="1293152"/>
                  </a:lnTo>
                  <a:lnTo>
                    <a:pt x="1575325" y="1302300"/>
                  </a:lnTo>
                  <a:lnTo>
                    <a:pt x="1573539" y="1311167"/>
                  </a:lnTo>
                  <a:lnTo>
                    <a:pt x="1568686" y="1318425"/>
                  </a:lnTo>
                  <a:lnTo>
                    <a:pt x="1561473" y="1323360"/>
                  </a:lnTo>
                  <a:lnTo>
                    <a:pt x="1552607" y="1325259"/>
                  </a:lnTo>
                  <a:close/>
                </a:path>
                <a:path w="2316480" h="1871345">
                  <a:moveTo>
                    <a:pt x="1679304" y="1322510"/>
                  </a:moveTo>
                  <a:lnTo>
                    <a:pt x="1671221" y="1321108"/>
                  </a:lnTo>
                  <a:lnTo>
                    <a:pt x="1664659" y="1316902"/>
                  </a:lnTo>
                  <a:lnTo>
                    <a:pt x="1660229" y="1310484"/>
                  </a:lnTo>
                  <a:lnTo>
                    <a:pt x="1658543" y="1302447"/>
                  </a:lnTo>
                  <a:lnTo>
                    <a:pt x="1659968" y="1294682"/>
                  </a:lnTo>
                  <a:lnTo>
                    <a:pt x="1664033" y="1288263"/>
                  </a:lnTo>
                  <a:lnTo>
                    <a:pt x="1670148" y="1283824"/>
                  </a:lnTo>
                  <a:lnTo>
                    <a:pt x="1677718" y="1282003"/>
                  </a:lnTo>
                  <a:lnTo>
                    <a:pt x="1685941" y="1283235"/>
                  </a:lnTo>
                  <a:lnTo>
                    <a:pt x="1692642" y="1287234"/>
                  </a:lnTo>
                  <a:lnTo>
                    <a:pt x="1697238" y="1293474"/>
                  </a:lnTo>
                  <a:lnTo>
                    <a:pt x="1699148" y="1301431"/>
                  </a:lnTo>
                  <a:lnTo>
                    <a:pt x="1697869" y="1309494"/>
                  </a:lnTo>
                  <a:lnTo>
                    <a:pt x="1693713" y="1316146"/>
                  </a:lnTo>
                  <a:lnTo>
                    <a:pt x="1687313" y="1320710"/>
                  </a:lnTo>
                  <a:lnTo>
                    <a:pt x="1679304" y="1322510"/>
                  </a:lnTo>
                  <a:close/>
                </a:path>
                <a:path w="2316480" h="1871345">
                  <a:moveTo>
                    <a:pt x="1813680" y="1320170"/>
                  </a:moveTo>
                  <a:lnTo>
                    <a:pt x="1795644" y="1319420"/>
                  </a:lnTo>
                  <a:lnTo>
                    <a:pt x="1788063" y="1310756"/>
                  </a:lnTo>
                  <a:lnTo>
                    <a:pt x="1789005" y="1292326"/>
                  </a:lnTo>
                  <a:lnTo>
                    <a:pt x="1796834" y="1284671"/>
                  </a:lnTo>
                  <a:lnTo>
                    <a:pt x="1814399" y="1284752"/>
                  </a:lnTo>
                  <a:lnTo>
                    <a:pt x="1822946" y="1293608"/>
                  </a:lnTo>
                  <a:lnTo>
                    <a:pt x="1822450" y="1311752"/>
                  </a:lnTo>
                  <a:lnTo>
                    <a:pt x="1813680" y="1320170"/>
                  </a:lnTo>
                  <a:close/>
                </a:path>
                <a:path w="2316480" h="1871345">
                  <a:moveTo>
                    <a:pt x="1940550" y="1317094"/>
                  </a:moveTo>
                  <a:lnTo>
                    <a:pt x="1923034" y="1316849"/>
                  </a:lnTo>
                  <a:lnTo>
                    <a:pt x="1917435" y="1310994"/>
                  </a:lnTo>
                  <a:lnTo>
                    <a:pt x="1917906" y="1292889"/>
                  </a:lnTo>
                  <a:lnTo>
                    <a:pt x="1923703" y="1288410"/>
                  </a:lnTo>
                  <a:lnTo>
                    <a:pt x="1932052" y="1287158"/>
                  </a:lnTo>
                  <a:lnTo>
                    <a:pt x="1940872" y="1288582"/>
                  </a:lnTo>
                  <a:lnTo>
                    <a:pt x="1946793" y="1293535"/>
                  </a:lnTo>
                  <a:lnTo>
                    <a:pt x="1946471" y="1302852"/>
                  </a:lnTo>
                  <a:lnTo>
                    <a:pt x="1946149" y="1311392"/>
                  </a:lnTo>
                  <a:lnTo>
                    <a:pt x="1940550" y="1317094"/>
                  </a:lnTo>
                  <a:close/>
                </a:path>
                <a:path w="2316480" h="1871345">
                  <a:moveTo>
                    <a:pt x="2051812" y="1314270"/>
                  </a:moveTo>
                  <a:lnTo>
                    <a:pt x="2047229" y="1309365"/>
                  </a:lnTo>
                  <a:lnTo>
                    <a:pt x="2047080" y="1295511"/>
                  </a:lnTo>
                  <a:lnTo>
                    <a:pt x="2051490" y="1290839"/>
                  </a:lnTo>
                  <a:lnTo>
                    <a:pt x="2064992" y="1289942"/>
                  </a:lnTo>
                  <a:lnTo>
                    <a:pt x="2069005" y="1294743"/>
                  </a:lnTo>
                  <a:lnTo>
                    <a:pt x="2070566" y="1301750"/>
                  </a:lnTo>
                  <a:lnTo>
                    <a:pt x="2069724" y="1308924"/>
                  </a:lnTo>
                  <a:lnTo>
                    <a:pt x="2065909" y="1313940"/>
                  </a:lnTo>
                  <a:lnTo>
                    <a:pt x="2051812" y="1314270"/>
                  </a:lnTo>
                  <a:close/>
                </a:path>
                <a:path w="2316480" h="1871345">
                  <a:moveTo>
                    <a:pt x="2180044" y="1312164"/>
                  </a:moveTo>
                  <a:lnTo>
                    <a:pt x="2176378" y="1308230"/>
                  </a:lnTo>
                  <a:lnTo>
                    <a:pt x="2175882" y="1297046"/>
                  </a:lnTo>
                  <a:lnTo>
                    <a:pt x="2179301" y="1292932"/>
                  </a:lnTo>
                  <a:lnTo>
                    <a:pt x="2190549" y="1292501"/>
                  </a:lnTo>
                  <a:lnTo>
                    <a:pt x="2193868" y="1296053"/>
                  </a:lnTo>
                  <a:lnTo>
                    <a:pt x="2194686" y="1301684"/>
                  </a:lnTo>
                  <a:lnTo>
                    <a:pt x="2194438" y="1307741"/>
                  </a:lnTo>
                  <a:lnTo>
                    <a:pt x="2191242" y="1311448"/>
                  </a:lnTo>
                  <a:lnTo>
                    <a:pt x="2180044" y="1312164"/>
                  </a:lnTo>
                  <a:close/>
                </a:path>
                <a:path w="2316480" h="1871345">
                  <a:moveTo>
                    <a:pt x="2311745" y="1309200"/>
                  </a:moveTo>
                  <a:lnTo>
                    <a:pt x="2307583" y="1308304"/>
                  </a:lnTo>
                  <a:lnTo>
                    <a:pt x="2305254" y="1305667"/>
                  </a:lnTo>
                  <a:lnTo>
                    <a:pt x="2306121" y="1297570"/>
                  </a:lnTo>
                  <a:lnTo>
                    <a:pt x="2308698" y="1295164"/>
                  </a:lnTo>
                  <a:lnTo>
                    <a:pt x="2316473" y="1295846"/>
                  </a:lnTo>
                  <a:lnTo>
                    <a:pt x="2316473" y="1308110"/>
                  </a:lnTo>
                  <a:lnTo>
                    <a:pt x="2315461" y="1308886"/>
                  </a:lnTo>
                  <a:lnTo>
                    <a:pt x="2311745" y="1309200"/>
                  </a:lnTo>
                  <a:close/>
                </a:path>
                <a:path w="2316480" h="1871345">
                  <a:moveTo>
                    <a:pt x="664999" y="1209964"/>
                  </a:moveTo>
                  <a:lnTo>
                    <a:pt x="651113" y="1206740"/>
                  </a:lnTo>
                  <a:lnTo>
                    <a:pt x="639689" y="1198568"/>
                  </a:lnTo>
                  <a:lnTo>
                    <a:pt x="631959" y="1186737"/>
                  </a:lnTo>
                  <a:lnTo>
                    <a:pt x="629161" y="1172537"/>
                  </a:lnTo>
                  <a:lnTo>
                    <a:pt x="632123" y="1158311"/>
                  </a:lnTo>
                  <a:lnTo>
                    <a:pt x="639990" y="1146458"/>
                  </a:lnTo>
                  <a:lnTo>
                    <a:pt x="651468" y="1138315"/>
                  </a:lnTo>
                  <a:lnTo>
                    <a:pt x="665262" y="1135221"/>
                  </a:lnTo>
                  <a:lnTo>
                    <a:pt x="679322" y="1138097"/>
                  </a:lnTo>
                  <a:lnTo>
                    <a:pt x="690686" y="1146207"/>
                  </a:lnTo>
                  <a:lnTo>
                    <a:pt x="698268" y="1158388"/>
                  </a:lnTo>
                  <a:lnTo>
                    <a:pt x="700982" y="1173477"/>
                  </a:lnTo>
                  <a:lnTo>
                    <a:pt x="698125" y="1188016"/>
                  </a:lnTo>
                  <a:lnTo>
                    <a:pt x="690444" y="1199685"/>
                  </a:lnTo>
                  <a:lnTo>
                    <a:pt x="679036" y="1207372"/>
                  </a:lnTo>
                  <a:lnTo>
                    <a:pt x="664999" y="1209964"/>
                  </a:lnTo>
                  <a:close/>
                </a:path>
                <a:path w="2316480" h="1871345">
                  <a:moveTo>
                    <a:pt x="791735" y="1208705"/>
                  </a:moveTo>
                  <a:lnTo>
                    <a:pt x="777903" y="1205900"/>
                  </a:lnTo>
                  <a:lnTo>
                    <a:pt x="766544" y="1198324"/>
                  </a:lnTo>
                  <a:lnTo>
                    <a:pt x="758774" y="1187079"/>
                  </a:lnTo>
                  <a:lnTo>
                    <a:pt x="755711" y="1173264"/>
                  </a:lnTo>
                  <a:lnTo>
                    <a:pt x="758501" y="1159402"/>
                  </a:lnTo>
                  <a:lnTo>
                    <a:pt x="766480" y="1147398"/>
                  </a:lnTo>
                  <a:lnTo>
                    <a:pt x="778087" y="1138888"/>
                  </a:lnTo>
                  <a:lnTo>
                    <a:pt x="791760" y="1135508"/>
                  </a:lnTo>
                  <a:lnTo>
                    <a:pt x="805777" y="1138291"/>
                  </a:lnTo>
                  <a:lnTo>
                    <a:pt x="817108" y="1146415"/>
                  </a:lnTo>
                  <a:lnTo>
                    <a:pt x="824652" y="1158692"/>
                  </a:lnTo>
                  <a:lnTo>
                    <a:pt x="827311" y="1173935"/>
                  </a:lnTo>
                  <a:lnTo>
                    <a:pt x="824603" y="1188054"/>
                  </a:lnTo>
                  <a:lnTo>
                    <a:pt x="817253" y="1199060"/>
                  </a:lnTo>
                  <a:lnTo>
                    <a:pt x="806039" y="1206196"/>
                  </a:lnTo>
                  <a:lnTo>
                    <a:pt x="791735" y="1208705"/>
                  </a:lnTo>
                  <a:close/>
                </a:path>
                <a:path w="2316480" h="1871345">
                  <a:moveTo>
                    <a:pt x="539086" y="1208527"/>
                  </a:moveTo>
                  <a:lnTo>
                    <a:pt x="524944" y="1205706"/>
                  </a:lnTo>
                  <a:lnTo>
                    <a:pt x="513401" y="1197957"/>
                  </a:lnTo>
                  <a:lnTo>
                    <a:pt x="505657" y="1186475"/>
                  </a:lnTo>
                  <a:lnTo>
                    <a:pt x="502910" y="1172456"/>
                  </a:lnTo>
                  <a:lnTo>
                    <a:pt x="505886" y="1158774"/>
                  </a:lnTo>
                  <a:lnTo>
                    <a:pt x="513667" y="1147340"/>
                  </a:lnTo>
                  <a:lnTo>
                    <a:pt x="524965" y="1139457"/>
                  </a:lnTo>
                  <a:lnTo>
                    <a:pt x="538496" y="1136427"/>
                  </a:lnTo>
                  <a:lnTo>
                    <a:pt x="552369" y="1139278"/>
                  </a:lnTo>
                  <a:lnTo>
                    <a:pt x="563915" y="1147260"/>
                  </a:lnTo>
                  <a:lnTo>
                    <a:pt x="571774" y="1158992"/>
                  </a:lnTo>
                  <a:lnTo>
                    <a:pt x="574588" y="1173094"/>
                  </a:lnTo>
                  <a:lnTo>
                    <a:pt x="571688" y="1186889"/>
                  </a:lnTo>
                  <a:lnTo>
                    <a:pt x="564057" y="1198139"/>
                  </a:lnTo>
                  <a:lnTo>
                    <a:pt x="552816" y="1205725"/>
                  </a:lnTo>
                  <a:lnTo>
                    <a:pt x="539086" y="1208527"/>
                  </a:lnTo>
                  <a:close/>
                </a:path>
                <a:path w="2316480" h="1871345">
                  <a:moveTo>
                    <a:pt x="918531" y="1208406"/>
                  </a:moveTo>
                  <a:lnTo>
                    <a:pt x="905364" y="1205400"/>
                  </a:lnTo>
                  <a:lnTo>
                    <a:pt x="894447" y="1197555"/>
                  </a:lnTo>
                  <a:lnTo>
                    <a:pt x="887019" y="1186165"/>
                  </a:lnTo>
                  <a:lnTo>
                    <a:pt x="884317" y="1172527"/>
                  </a:lnTo>
                  <a:lnTo>
                    <a:pt x="887112" y="1158935"/>
                  </a:lnTo>
                  <a:lnTo>
                    <a:pt x="894611" y="1147811"/>
                  </a:lnTo>
                  <a:lnTo>
                    <a:pt x="905660" y="1140318"/>
                  </a:lnTo>
                  <a:lnTo>
                    <a:pt x="919101" y="1137615"/>
                  </a:lnTo>
                  <a:lnTo>
                    <a:pt x="932390" y="1140551"/>
                  </a:lnTo>
                  <a:lnTo>
                    <a:pt x="943420" y="1148323"/>
                  </a:lnTo>
                  <a:lnTo>
                    <a:pt x="950905" y="1159611"/>
                  </a:lnTo>
                  <a:lnTo>
                    <a:pt x="953562" y="1173094"/>
                  </a:lnTo>
                  <a:lnTo>
                    <a:pt x="950565" y="1186599"/>
                  </a:lnTo>
                  <a:lnTo>
                    <a:pt x="942819" y="1197901"/>
                  </a:lnTo>
                  <a:lnTo>
                    <a:pt x="931686" y="1205627"/>
                  </a:lnTo>
                  <a:lnTo>
                    <a:pt x="918531" y="1208406"/>
                  </a:lnTo>
                  <a:close/>
                </a:path>
                <a:path w="2316480" h="1871345">
                  <a:moveTo>
                    <a:pt x="411904" y="1208170"/>
                  </a:moveTo>
                  <a:lnTo>
                    <a:pt x="399081" y="1205245"/>
                  </a:lnTo>
                  <a:lnTo>
                    <a:pt x="388530" y="1197651"/>
                  </a:lnTo>
                  <a:lnTo>
                    <a:pt x="381353" y="1186551"/>
                  </a:lnTo>
                  <a:lnTo>
                    <a:pt x="378654" y="1173109"/>
                  </a:lnTo>
                  <a:lnTo>
                    <a:pt x="381156" y="1158995"/>
                  </a:lnTo>
                  <a:lnTo>
                    <a:pt x="388236" y="1147725"/>
                  </a:lnTo>
                  <a:lnTo>
                    <a:pt x="398960" y="1140284"/>
                  </a:lnTo>
                  <a:lnTo>
                    <a:pt x="412390" y="1137656"/>
                  </a:lnTo>
                  <a:lnTo>
                    <a:pt x="425376" y="1140454"/>
                  </a:lnTo>
                  <a:lnTo>
                    <a:pt x="435986" y="1147909"/>
                  </a:lnTo>
                  <a:lnTo>
                    <a:pt x="443157" y="1158921"/>
                  </a:lnTo>
                  <a:lnTo>
                    <a:pt x="445830" y="1172387"/>
                  </a:lnTo>
                  <a:lnTo>
                    <a:pt x="443131" y="1186197"/>
                  </a:lnTo>
                  <a:lnTo>
                    <a:pt x="435734" y="1197653"/>
                  </a:lnTo>
                  <a:lnTo>
                    <a:pt x="424904" y="1205421"/>
                  </a:lnTo>
                  <a:lnTo>
                    <a:pt x="411904" y="1208170"/>
                  </a:lnTo>
                  <a:close/>
                </a:path>
                <a:path w="2316480" h="1871345">
                  <a:moveTo>
                    <a:pt x="1045970" y="1205992"/>
                  </a:moveTo>
                  <a:lnTo>
                    <a:pt x="1033002" y="1203603"/>
                  </a:lnTo>
                  <a:lnTo>
                    <a:pt x="1022605" y="1196729"/>
                  </a:lnTo>
                  <a:lnTo>
                    <a:pt x="1015678" y="1186268"/>
                  </a:lnTo>
                  <a:lnTo>
                    <a:pt x="1013120" y="1173125"/>
                  </a:lnTo>
                  <a:lnTo>
                    <a:pt x="1015443" y="1159750"/>
                  </a:lnTo>
                  <a:lnTo>
                    <a:pt x="1022085" y="1149288"/>
                  </a:lnTo>
                  <a:lnTo>
                    <a:pt x="1032326" y="1142473"/>
                  </a:lnTo>
                  <a:lnTo>
                    <a:pt x="1045450" y="1140042"/>
                  </a:lnTo>
                  <a:lnTo>
                    <a:pt x="1058636" y="1142423"/>
                  </a:lnTo>
                  <a:lnTo>
                    <a:pt x="1068772" y="1149146"/>
                  </a:lnTo>
                  <a:lnTo>
                    <a:pt x="1075262" y="1159596"/>
                  </a:lnTo>
                  <a:lnTo>
                    <a:pt x="1077508" y="1173160"/>
                  </a:lnTo>
                  <a:lnTo>
                    <a:pt x="1075072" y="1186087"/>
                  </a:lnTo>
                  <a:lnTo>
                    <a:pt x="1068438" y="1196457"/>
                  </a:lnTo>
                  <a:lnTo>
                    <a:pt x="1058455" y="1203386"/>
                  </a:lnTo>
                  <a:lnTo>
                    <a:pt x="1045970" y="1205992"/>
                  </a:lnTo>
                  <a:close/>
                </a:path>
                <a:path w="2316480" h="1871345">
                  <a:moveTo>
                    <a:pt x="285973" y="1205865"/>
                  </a:moveTo>
                  <a:lnTo>
                    <a:pt x="273939" y="1203356"/>
                  </a:lnTo>
                  <a:lnTo>
                    <a:pt x="263490" y="1196159"/>
                  </a:lnTo>
                  <a:lnTo>
                    <a:pt x="256041" y="1185671"/>
                  </a:lnTo>
                  <a:lnTo>
                    <a:pt x="253003" y="1173287"/>
                  </a:lnTo>
                  <a:lnTo>
                    <a:pt x="255348" y="1160853"/>
                  </a:lnTo>
                  <a:lnTo>
                    <a:pt x="262282" y="1150323"/>
                  </a:lnTo>
                  <a:lnTo>
                    <a:pt x="272558" y="1142991"/>
                  </a:lnTo>
                  <a:lnTo>
                    <a:pt x="284928" y="1140151"/>
                  </a:lnTo>
                  <a:lnTo>
                    <a:pt x="297541" y="1142487"/>
                  </a:lnTo>
                  <a:lnTo>
                    <a:pt x="307697" y="1149228"/>
                  </a:lnTo>
                  <a:lnTo>
                    <a:pt x="314489" y="1159466"/>
                  </a:lnTo>
                  <a:lnTo>
                    <a:pt x="317013" y="1172294"/>
                  </a:lnTo>
                  <a:lnTo>
                    <a:pt x="314694" y="1185297"/>
                  </a:lnTo>
                  <a:lnTo>
                    <a:pt x="308154" y="1195868"/>
                  </a:lnTo>
                  <a:lnTo>
                    <a:pt x="298284" y="1203045"/>
                  </a:lnTo>
                  <a:lnTo>
                    <a:pt x="285973" y="1205865"/>
                  </a:lnTo>
                  <a:close/>
                </a:path>
                <a:path w="2316480" h="1871345">
                  <a:moveTo>
                    <a:pt x="1171106" y="1203456"/>
                  </a:moveTo>
                  <a:lnTo>
                    <a:pt x="1159708" y="1200806"/>
                  </a:lnTo>
                  <a:lnTo>
                    <a:pt x="1150413" y="1194080"/>
                  </a:lnTo>
                  <a:lnTo>
                    <a:pt x="1144176" y="1184288"/>
                  </a:lnTo>
                  <a:lnTo>
                    <a:pt x="1141947" y="1172443"/>
                  </a:lnTo>
                  <a:lnTo>
                    <a:pt x="1144313" y="1160269"/>
                  </a:lnTo>
                  <a:lnTo>
                    <a:pt x="1150748" y="1150765"/>
                  </a:lnTo>
                  <a:lnTo>
                    <a:pt x="1160537" y="1144624"/>
                  </a:lnTo>
                  <a:lnTo>
                    <a:pt x="1172964" y="1142538"/>
                  </a:lnTo>
                  <a:lnTo>
                    <a:pt x="1184747" y="1144889"/>
                  </a:lnTo>
                  <a:lnTo>
                    <a:pt x="1193871" y="1151194"/>
                  </a:lnTo>
                  <a:lnTo>
                    <a:pt x="1199738" y="1160819"/>
                  </a:lnTo>
                  <a:lnTo>
                    <a:pt x="1201752" y="1173130"/>
                  </a:lnTo>
                  <a:lnTo>
                    <a:pt x="1199381" y="1185511"/>
                  </a:lnTo>
                  <a:lnTo>
                    <a:pt x="1192988" y="1195187"/>
                  </a:lnTo>
                  <a:lnTo>
                    <a:pt x="1183315" y="1201415"/>
                  </a:lnTo>
                  <a:lnTo>
                    <a:pt x="1171106" y="1203456"/>
                  </a:lnTo>
                  <a:close/>
                </a:path>
                <a:path w="2316480" h="1871345">
                  <a:moveTo>
                    <a:pt x="158506" y="1203311"/>
                  </a:moveTo>
                  <a:lnTo>
                    <a:pt x="147206" y="1200575"/>
                  </a:lnTo>
                  <a:lnTo>
                    <a:pt x="137675" y="1193598"/>
                  </a:lnTo>
                  <a:lnTo>
                    <a:pt x="131163" y="1183694"/>
                  </a:lnTo>
                  <a:lnTo>
                    <a:pt x="128918" y="1172177"/>
                  </a:lnTo>
                  <a:lnTo>
                    <a:pt x="131524" y="1160955"/>
                  </a:lnTo>
                  <a:lnTo>
                    <a:pt x="138031" y="1151591"/>
                  </a:lnTo>
                  <a:lnTo>
                    <a:pt x="147375" y="1145148"/>
                  </a:lnTo>
                  <a:lnTo>
                    <a:pt x="158491" y="1142685"/>
                  </a:lnTo>
                  <a:lnTo>
                    <a:pt x="170117" y="1144925"/>
                  </a:lnTo>
                  <a:lnTo>
                    <a:pt x="179546" y="1151289"/>
                  </a:lnTo>
                  <a:lnTo>
                    <a:pt x="185874" y="1160858"/>
                  </a:lnTo>
                  <a:lnTo>
                    <a:pt x="188196" y="1172719"/>
                  </a:lnTo>
                  <a:lnTo>
                    <a:pt x="185778" y="1184459"/>
                  </a:lnTo>
                  <a:lnTo>
                    <a:pt x="179256" y="1194261"/>
                  </a:lnTo>
                  <a:lnTo>
                    <a:pt x="169782" y="1200941"/>
                  </a:lnTo>
                  <a:lnTo>
                    <a:pt x="158506" y="1203311"/>
                  </a:lnTo>
                  <a:close/>
                </a:path>
                <a:path w="2316480" h="1871345">
                  <a:moveTo>
                    <a:pt x="1298992" y="1200867"/>
                  </a:moveTo>
                  <a:lnTo>
                    <a:pt x="1288544" y="1198682"/>
                  </a:lnTo>
                  <a:lnTo>
                    <a:pt x="1279664" y="1192620"/>
                  </a:lnTo>
                  <a:lnTo>
                    <a:pt x="1273437" y="1183758"/>
                  </a:lnTo>
                  <a:lnTo>
                    <a:pt x="1270947" y="1173173"/>
                  </a:lnTo>
                  <a:lnTo>
                    <a:pt x="1272949" y="1162484"/>
                  </a:lnTo>
                  <a:lnTo>
                    <a:pt x="1278804" y="1153607"/>
                  </a:lnTo>
                  <a:lnTo>
                    <a:pt x="1287562" y="1147522"/>
                  </a:lnTo>
                  <a:lnTo>
                    <a:pt x="1298273" y="1145208"/>
                  </a:lnTo>
                  <a:lnTo>
                    <a:pt x="1309242" y="1147128"/>
                  </a:lnTo>
                  <a:lnTo>
                    <a:pt x="1317848" y="1152702"/>
                  </a:lnTo>
                  <a:lnTo>
                    <a:pt x="1323486" y="1161330"/>
                  </a:lnTo>
                  <a:lnTo>
                    <a:pt x="1325550" y="1172413"/>
                  </a:lnTo>
                  <a:lnTo>
                    <a:pt x="1323560" y="1183491"/>
                  </a:lnTo>
                  <a:lnTo>
                    <a:pt x="1317938" y="1192496"/>
                  </a:lnTo>
                  <a:lnTo>
                    <a:pt x="1309482" y="1198574"/>
                  </a:lnTo>
                  <a:lnTo>
                    <a:pt x="1298992" y="1200867"/>
                  </a:lnTo>
                  <a:close/>
                </a:path>
                <a:path w="2316480" h="1871345">
                  <a:moveTo>
                    <a:pt x="31589" y="1200472"/>
                  </a:moveTo>
                  <a:lnTo>
                    <a:pt x="21619" y="1197841"/>
                  </a:lnTo>
                  <a:lnTo>
                    <a:pt x="13112" y="1191478"/>
                  </a:lnTo>
                  <a:lnTo>
                    <a:pt x="7225" y="1182606"/>
                  </a:lnTo>
                  <a:lnTo>
                    <a:pt x="5113" y="1172446"/>
                  </a:lnTo>
                  <a:lnTo>
                    <a:pt x="7452" y="1162160"/>
                  </a:lnTo>
                  <a:lnTo>
                    <a:pt x="13437" y="1153503"/>
                  </a:lnTo>
                  <a:lnTo>
                    <a:pt x="22018" y="1147530"/>
                  </a:lnTo>
                  <a:lnTo>
                    <a:pt x="32144" y="1145294"/>
                  </a:lnTo>
                  <a:lnTo>
                    <a:pt x="42274" y="1147499"/>
                  </a:lnTo>
                  <a:lnTo>
                    <a:pt x="50859" y="1153446"/>
                  </a:lnTo>
                  <a:lnTo>
                    <a:pt x="56852" y="1162089"/>
                  </a:lnTo>
                  <a:lnTo>
                    <a:pt x="59210" y="1172382"/>
                  </a:lnTo>
                  <a:lnTo>
                    <a:pt x="56961" y="1182903"/>
                  </a:lnTo>
                  <a:lnTo>
                    <a:pt x="50716" y="1191997"/>
                  </a:lnTo>
                  <a:lnTo>
                    <a:pt x="41813" y="1198306"/>
                  </a:lnTo>
                  <a:lnTo>
                    <a:pt x="31589" y="1200472"/>
                  </a:lnTo>
                  <a:close/>
                </a:path>
                <a:path w="2316480" h="1871345">
                  <a:moveTo>
                    <a:pt x="1425539" y="1198194"/>
                  </a:moveTo>
                  <a:lnTo>
                    <a:pt x="1416003" y="1196085"/>
                  </a:lnTo>
                  <a:lnTo>
                    <a:pt x="1408073" y="1190318"/>
                  </a:lnTo>
                  <a:lnTo>
                    <a:pt x="1402727" y="1181938"/>
                  </a:lnTo>
                  <a:lnTo>
                    <a:pt x="1400938" y="1171987"/>
                  </a:lnTo>
                  <a:lnTo>
                    <a:pt x="1403129" y="1162462"/>
                  </a:lnTo>
                  <a:lnTo>
                    <a:pt x="1408563" y="1154724"/>
                  </a:lnTo>
                  <a:lnTo>
                    <a:pt x="1416421" y="1149566"/>
                  </a:lnTo>
                  <a:lnTo>
                    <a:pt x="1425886" y="1147777"/>
                  </a:lnTo>
                  <a:lnTo>
                    <a:pt x="1435300" y="1149793"/>
                  </a:lnTo>
                  <a:lnTo>
                    <a:pt x="1442745" y="1155092"/>
                  </a:lnTo>
                  <a:lnTo>
                    <a:pt x="1447626" y="1163030"/>
                  </a:lnTo>
                  <a:lnTo>
                    <a:pt x="1449348" y="1172965"/>
                  </a:lnTo>
                  <a:lnTo>
                    <a:pt x="1447474" y="1182855"/>
                  </a:lnTo>
                  <a:lnTo>
                    <a:pt x="1442423" y="1190845"/>
                  </a:lnTo>
                  <a:lnTo>
                    <a:pt x="1434882" y="1196203"/>
                  </a:lnTo>
                  <a:lnTo>
                    <a:pt x="1425539" y="1198194"/>
                  </a:lnTo>
                  <a:close/>
                </a:path>
                <a:path w="2316480" h="1871345">
                  <a:moveTo>
                    <a:pt x="1552186" y="1195311"/>
                  </a:moveTo>
                  <a:lnTo>
                    <a:pt x="1543924" y="1193491"/>
                  </a:lnTo>
                  <a:lnTo>
                    <a:pt x="1537089" y="1188474"/>
                  </a:lnTo>
                  <a:lnTo>
                    <a:pt x="1532471" y="1181111"/>
                  </a:lnTo>
                  <a:lnTo>
                    <a:pt x="1530855" y="1172251"/>
                  </a:lnTo>
                  <a:lnTo>
                    <a:pt x="1532599" y="1163791"/>
                  </a:lnTo>
                  <a:lnTo>
                    <a:pt x="1537130" y="1156875"/>
                  </a:lnTo>
                  <a:lnTo>
                    <a:pt x="1543788" y="1152188"/>
                  </a:lnTo>
                  <a:lnTo>
                    <a:pt x="1551914" y="1150411"/>
                  </a:lnTo>
                  <a:lnTo>
                    <a:pt x="1560380" y="1152095"/>
                  </a:lnTo>
                  <a:lnTo>
                    <a:pt x="1567156" y="1156899"/>
                  </a:lnTo>
                  <a:lnTo>
                    <a:pt x="1571619" y="1164161"/>
                  </a:lnTo>
                  <a:lnTo>
                    <a:pt x="1573145" y="1173221"/>
                  </a:lnTo>
                  <a:lnTo>
                    <a:pt x="1571386" y="1181689"/>
                  </a:lnTo>
                  <a:lnTo>
                    <a:pt x="1566819" y="1188705"/>
                  </a:lnTo>
                  <a:lnTo>
                    <a:pt x="1560175" y="1193502"/>
                  </a:lnTo>
                  <a:lnTo>
                    <a:pt x="1552186" y="1195311"/>
                  </a:lnTo>
                  <a:close/>
                </a:path>
                <a:path w="2316480" h="1871345">
                  <a:moveTo>
                    <a:pt x="1678734" y="1191881"/>
                  </a:moveTo>
                  <a:lnTo>
                    <a:pt x="1671533" y="1190326"/>
                  </a:lnTo>
                  <a:lnTo>
                    <a:pt x="1665498" y="1186129"/>
                  </a:lnTo>
                  <a:lnTo>
                    <a:pt x="1661349" y="1180019"/>
                  </a:lnTo>
                  <a:lnTo>
                    <a:pt x="1659806" y="1172722"/>
                  </a:lnTo>
                  <a:lnTo>
                    <a:pt x="1661375" y="1165446"/>
                  </a:lnTo>
                  <a:lnTo>
                    <a:pt x="1665557" y="1159216"/>
                  </a:lnTo>
                  <a:lnTo>
                    <a:pt x="1671564" y="1154850"/>
                  </a:lnTo>
                  <a:lnTo>
                    <a:pt x="1678610" y="1153172"/>
                  </a:lnTo>
                  <a:lnTo>
                    <a:pt x="1685666" y="1154682"/>
                  </a:lnTo>
                  <a:lnTo>
                    <a:pt x="1691508" y="1158879"/>
                  </a:lnTo>
                  <a:lnTo>
                    <a:pt x="1695497" y="1165088"/>
                  </a:lnTo>
                  <a:lnTo>
                    <a:pt x="1696993" y="1172631"/>
                  </a:lnTo>
                  <a:lnTo>
                    <a:pt x="1695659" y="1180347"/>
                  </a:lnTo>
                  <a:lnTo>
                    <a:pt x="1691877" y="1186438"/>
                  </a:lnTo>
                  <a:lnTo>
                    <a:pt x="1686088" y="1190437"/>
                  </a:lnTo>
                  <a:lnTo>
                    <a:pt x="1678734" y="1191881"/>
                  </a:lnTo>
                  <a:close/>
                </a:path>
                <a:path w="2316480" h="1871345">
                  <a:moveTo>
                    <a:pt x="1814498" y="1188590"/>
                  </a:moveTo>
                  <a:lnTo>
                    <a:pt x="1795248" y="1188405"/>
                  </a:lnTo>
                  <a:lnTo>
                    <a:pt x="1790293" y="1182250"/>
                  </a:lnTo>
                  <a:lnTo>
                    <a:pt x="1789352" y="1172942"/>
                  </a:lnTo>
                  <a:lnTo>
                    <a:pt x="1790380" y="1166554"/>
                  </a:lnTo>
                  <a:lnTo>
                    <a:pt x="1794124" y="1161029"/>
                  </a:lnTo>
                  <a:lnTo>
                    <a:pt x="1799619" y="1157333"/>
                  </a:lnTo>
                  <a:lnTo>
                    <a:pt x="1805901" y="1156428"/>
                  </a:lnTo>
                  <a:lnTo>
                    <a:pt x="1814968" y="1157583"/>
                  </a:lnTo>
                  <a:lnTo>
                    <a:pt x="1820964" y="1162619"/>
                  </a:lnTo>
                  <a:lnTo>
                    <a:pt x="1820815" y="1172993"/>
                  </a:lnTo>
                  <a:lnTo>
                    <a:pt x="1820642" y="1182376"/>
                  </a:lnTo>
                  <a:lnTo>
                    <a:pt x="1814498" y="1188590"/>
                  </a:lnTo>
                  <a:close/>
                </a:path>
                <a:path w="2316480" h="1871345">
                  <a:moveTo>
                    <a:pt x="1940203" y="1186060"/>
                  </a:moveTo>
                  <a:lnTo>
                    <a:pt x="1923629" y="1185786"/>
                  </a:lnTo>
                  <a:lnTo>
                    <a:pt x="1919318" y="1180963"/>
                  </a:lnTo>
                  <a:lnTo>
                    <a:pt x="1918748" y="1164732"/>
                  </a:lnTo>
                  <a:lnTo>
                    <a:pt x="1923778" y="1159366"/>
                  </a:lnTo>
                  <a:lnTo>
                    <a:pt x="1939807" y="1159161"/>
                  </a:lnTo>
                  <a:lnTo>
                    <a:pt x="1944712" y="1164131"/>
                  </a:lnTo>
                  <a:lnTo>
                    <a:pt x="1945084" y="1173163"/>
                  </a:lnTo>
                  <a:lnTo>
                    <a:pt x="1944440" y="1181330"/>
                  </a:lnTo>
                  <a:lnTo>
                    <a:pt x="1940203" y="1186060"/>
                  </a:lnTo>
                  <a:close/>
                </a:path>
                <a:path w="2316480" h="1871345">
                  <a:moveTo>
                    <a:pt x="2064794" y="1183792"/>
                  </a:moveTo>
                  <a:lnTo>
                    <a:pt x="2051515" y="1182873"/>
                  </a:lnTo>
                  <a:lnTo>
                    <a:pt x="2048418" y="1178979"/>
                  </a:lnTo>
                  <a:lnTo>
                    <a:pt x="2048195" y="1165439"/>
                  </a:lnTo>
                  <a:lnTo>
                    <a:pt x="2052629" y="1162487"/>
                  </a:lnTo>
                  <a:lnTo>
                    <a:pt x="2058773" y="1161636"/>
                  </a:lnTo>
                  <a:lnTo>
                    <a:pt x="2065512" y="1162662"/>
                  </a:lnTo>
                  <a:lnTo>
                    <a:pt x="2069625" y="1166368"/>
                  </a:lnTo>
                  <a:lnTo>
                    <a:pt x="2069253" y="1173251"/>
                  </a:lnTo>
                  <a:lnTo>
                    <a:pt x="2068857" y="1180063"/>
                  </a:lnTo>
                  <a:lnTo>
                    <a:pt x="2064794" y="1183792"/>
                  </a:lnTo>
                  <a:close/>
                </a:path>
                <a:path w="2316480" h="1871345">
                  <a:moveTo>
                    <a:pt x="2190202" y="1181378"/>
                  </a:moveTo>
                  <a:lnTo>
                    <a:pt x="2179945" y="1180861"/>
                  </a:lnTo>
                  <a:lnTo>
                    <a:pt x="2177220" y="1177996"/>
                  </a:lnTo>
                  <a:lnTo>
                    <a:pt x="2177121" y="1167339"/>
                  </a:lnTo>
                  <a:lnTo>
                    <a:pt x="2180391" y="1163990"/>
                  </a:lnTo>
                  <a:lnTo>
                    <a:pt x="2190524" y="1164053"/>
                  </a:lnTo>
                  <a:lnTo>
                    <a:pt x="2193621" y="1167544"/>
                  </a:lnTo>
                  <a:lnTo>
                    <a:pt x="2194091" y="1173013"/>
                  </a:lnTo>
                  <a:lnTo>
                    <a:pt x="2193076" y="1178217"/>
                  </a:lnTo>
                  <a:lnTo>
                    <a:pt x="2190202" y="1181378"/>
                  </a:lnTo>
                  <a:close/>
                </a:path>
                <a:path w="2316480" h="1871345">
                  <a:moveTo>
                    <a:pt x="2308202" y="1178906"/>
                  </a:moveTo>
                  <a:lnTo>
                    <a:pt x="2306022" y="1176643"/>
                  </a:lnTo>
                  <a:lnTo>
                    <a:pt x="2306146" y="1168623"/>
                  </a:lnTo>
                  <a:lnTo>
                    <a:pt x="2308475" y="1166226"/>
                  </a:lnTo>
                  <a:lnTo>
                    <a:pt x="2315585" y="1166427"/>
                  </a:lnTo>
                  <a:lnTo>
                    <a:pt x="2316473" y="1167267"/>
                  </a:lnTo>
                  <a:lnTo>
                    <a:pt x="2316473" y="1177984"/>
                  </a:lnTo>
                  <a:lnTo>
                    <a:pt x="2315635" y="1178794"/>
                  </a:lnTo>
                  <a:lnTo>
                    <a:pt x="2308202" y="1178906"/>
                  </a:lnTo>
                  <a:close/>
                </a:path>
                <a:path w="2316480" h="1871345">
                  <a:moveTo>
                    <a:pt x="664858" y="1076685"/>
                  </a:moveTo>
                  <a:lnTo>
                    <a:pt x="652566" y="1073793"/>
                  </a:lnTo>
                  <a:lnTo>
                    <a:pt x="642620" y="1066508"/>
                  </a:lnTo>
                  <a:lnTo>
                    <a:pt x="635981" y="1055868"/>
                  </a:lnTo>
                  <a:lnTo>
                    <a:pt x="633610" y="1042913"/>
                  </a:lnTo>
                  <a:lnTo>
                    <a:pt x="636027" y="1029939"/>
                  </a:lnTo>
                  <a:lnTo>
                    <a:pt x="642634" y="1019807"/>
                  </a:lnTo>
                  <a:lnTo>
                    <a:pt x="652726" y="1013224"/>
                  </a:lnTo>
                  <a:lnTo>
                    <a:pt x="665599" y="1010893"/>
                  </a:lnTo>
                  <a:lnTo>
                    <a:pt x="678370" y="1013390"/>
                  </a:lnTo>
                  <a:lnTo>
                    <a:pt x="688709" y="1020200"/>
                  </a:lnTo>
                  <a:lnTo>
                    <a:pt x="695667" y="1030387"/>
                  </a:lnTo>
                  <a:lnTo>
                    <a:pt x="698291" y="1043017"/>
                  </a:lnTo>
                  <a:lnTo>
                    <a:pt x="695546" y="1055713"/>
                  </a:lnTo>
                  <a:lnTo>
                    <a:pt x="688048" y="1066573"/>
                  </a:lnTo>
                  <a:lnTo>
                    <a:pt x="677314" y="1074072"/>
                  </a:lnTo>
                  <a:lnTo>
                    <a:pt x="664858" y="1076685"/>
                  </a:lnTo>
                  <a:close/>
                </a:path>
                <a:path w="2316480" h="1871345">
                  <a:moveTo>
                    <a:pt x="792677" y="1076449"/>
                  </a:moveTo>
                  <a:lnTo>
                    <a:pt x="780483" y="1074104"/>
                  </a:lnTo>
                  <a:lnTo>
                    <a:pt x="770243" y="1067075"/>
                  </a:lnTo>
                  <a:lnTo>
                    <a:pt x="763162" y="1056582"/>
                  </a:lnTo>
                  <a:lnTo>
                    <a:pt x="760443" y="1043846"/>
                  </a:lnTo>
                  <a:lnTo>
                    <a:pt x="762691" y="1030795"/>
                  </a:lnTo>
                  <a:lnTo>
                    <a:pt x="769184" y="1020400"/>
                  </a:lnTo>
                  <a:lnTo>
                    <a:pt x="779117" y="1013505"/>
                  </a:lnTo>
                  <a:lnTo>
                    <a:pt x="791686" y="1010958"/>
                  </a:lnTo>
                  <a:lnTo>
                    <a:pt x="804387" y="1013344"/>
                  </a:lnTo>
                  <a:lnTo>
                    <a:pt x="814754" y="1020060"/>
                  </a:lnTo>
                  <a:lnTo>
                    <a:pt x="821818" y="1030171"/>
                  </a:lnTo>
                  <a:lnTo>
                    <a:pt x="824611" y="1042741"/>
                  </a:lnTo>
                  <a:lnTo>
                    <a:pt x="822158" y="1055000"/>
                  </a:lnTo>
                  <a:lnTo>
                    <a:pt x="815091" y="1065679"/>
                  </a:lnTo>
                  <a:lnTo>
                    <a:pt x="804802" y="1073315"/>
                  </a:lnTo>
                  <a:lnTo>
                    <a:pt x="792677" y="1076449"/>
                  </a:lnTo>
                  <a:close/>
                </a:path>
                <a:path w="2316480" h="1871345">
                  <a:moveTo>
                    <a:pt x="539158" y="1075813"/>
                  </a:moveTo>
                  <a:lnTo>
                    <a:pt x="526718" y="1073435"/>
                  </a:lnTo>
                  <a:lnTo>
                    <a:pt x="516738" y="1066486"/>
                  </a:lnTo>
                  <a:lnTo>
                    <a:pt x="510120" y="1055920"/>
                  </a:lnTo>
                  <a:lnTo>
                    <a:pt x="507769" y="1042690"/>
                  </a:lnTo>
                  <a:lnTo>
                    <a:pt x="510231" y="1030123"/>
                  </a:lnTo>
                  <a:lnTo>
                    <a:pt x="516865" y="1020036"/>
                  </a:lnTo>
                  <a:lnTo>
                    <a:pt x="526769" y="1013345"/>
                  </a:lnTo>
                  <a:lnTo>
                    <a:pt x="539041" y="1010966"/>
                  </a:lnTo>
                  <a:lnTo>
                    <a:pt x="551251" y="1013460"/>
                  </a:lnTo>
                  <a:lnTo>
                    <a:pt x="560961" y="1020219"/>
                  </a:lnTo>
                  <a:lnTo>
                    <a:pt x="567375" y="1030406"/>
                  </a:lnTo>
                  <a:lnTo>
                    <a:pt x="569695" y="1043182"/>
                  </a:lnTo>
                  <a:lnTo>
                    <a:pt x="567404" y="1056051"/>
                  </a:lnTo>
                  <a:lnTo>
                    <a:pt x="561034" y="1066331"/>
                  </a:lnTo>
                  <a:lnTo>
                    <a:pt x="551361" y="1073194"/>
                  </a:lnTo>
                  <a:lnTo>
                    <a:pt x="539158" y="1075813"/>
                  </a:lnTo>
                  <a:close/>
                </a:path>
                <a:path w="2316480" h="1871345">
                  <a:moveTo>
                    <a:pt x="918531" y="1074276"/>
                  </a:moveTo>
                  <a:lnTo>
                    <a:pt x="906531" y="1071862"/>
                  </a:lnTo>
                  <a:lnTo>
                    <a:pt x="896723" y="1065335"/>
                  </a:lnTo>
                  <a:lnTo>
                    <a:pt x="890046" y="1055618"/>
                  </a:lnTo>
                  <a:lnTo>
                    <a:pt x="887439" y="1043635"/>
                  </a:lnTo>
                  <a:lnTo>
                    <a:pt x="889927" y="1031567"/>
                  </a:lnTo>
                  <a:lnTo>
                    <a:pt x="896937" y="1021162"/>
                  </a:lnTo>
                  <a:lnTo>
                    <a:pt x="907064" y="1013875"/>
                  </a:lnTo>
                  <a:lnTo>
                    <a:pt x="918903" y="1011159"/>
                  </a:lnTo>
                  <a:lnTo>
                    <a:pt x="930480" y="1013732"/>
                  </a:lnTo>
                  <a:lnTo>
                    <a:pt x="940119" y="1020600"/>
                  </a:lnTo>
                  <a:lnTo>
                    <a:pt x="946742" y="1030642"/>
                  </a:lnTo>
                  <a:lnTo>
                    <a:pt x="949276" y="1042736"/>
                  </a:lnTo>
                  <a:lnTo>
                    <a:pt x="947123" y="1055561"/>
                  </a:lnTo>
                  <a:lnTo>
                    <a:pt x="940843" y="1065543"/>
                  </a:lnTo>
                  <a:lnTo>
                    <a:pt x="931093" y="1072006"/>
                  </a:lnTo>
                  <a:lnTo>
                    <a:pt x="918531" y="1074276"/>
                  </a:lnTo>
                  <a:close/>
                </a:path>
                <a:path w="2316480" h="1871345">
                  <a:moveTo>
                    <a:pt x="412246" y="1074273"/>
                  </a:moveTo>
                  <a:lnTo>
                    <a:pt x="400318" y="1071845"/>
                  </a:lnTo>
                  <a:lnTo>
                    <a:pt x="390536" y="1065179"/>
                  </a:lnTo>
                  <a:lnTo>
                    <a:pt x="383915" y="1055300"/>
                  </a:lnTo>
                  <a:lnTo>
                    <a:pt x="381474" y="1043235"/>
                  </a:lnTo>
                  <a:lnTo>
                    <a:pt x="383972" y="1031234"/>
                  </a:lnTo>
                  <a:lnTo>
                    <a:pt x="390697" y="1021119"/>
                  </a:lnTo>
                  <a:lnTo>
                    <a:pt x="400459" y="1014123"/>
                  </a:lnTo>
                  <a:lnTo>
                    <a:pt x="412070" y="1011480"/>
                  </a:lnTo>
                  <a:lnTo>
                    <a:pt x="423594" y="1014101"/>
                  </a:lnTo>
                  <a:lnTo>
                    <a:pt x="433515" y="1021157"/>
                  </a:lnTo>
                  <a:lnTo>
                    <a:pt x="440488" y="1031279"/>
                  </a:lnTo>
                  <a:lnTo>
                    <a:pt x="443167" y="1043098"/>
                  </a:lnTo>
                  <a:lnTo>
                    <a:pt x="440726" y="1054987"/>
                  </a:lnTo>
                  <a:lnTo>
                    <a:pt x="433999" y="1064912"/>
                  </a:lnTo>
                  <a:lnTo>
                    <a:pt x="424125" y="1071724"/>
                  </a:lnTo>
                  <a:lnTo>
                    <a:pt x="412246" y="1074273"/>
                  </a:lnTo>
                  <a:close/>
                </a:path>
                <a:path w="2316480" h="1871345">
                  <a:moveTo>
                    <a:pt x="1045029" y="1073212"/>
                  </a:moveTo>
                  <a:lnTo>
                    <a:pt x="1033919" y="1070586"/>
                  </a:lnTo>
                  <a:lnTo>
                    <a:pt x="1024599" y="1063931"/>
                  </a:lnTo>
                  <a:lnTo>
                    <a:pt x="1018187" y="1054377"/>
                  </a:lnTo>
                  <a:lnTo>
                    <a:pt x="1015820" y="1043164"/>
                  </a:lnTo>
                  <a:lnTo>
                    <a:pt x="1018255" y="1031971"/>
                  </a:lnTo>
                  <a:lnTo>
                    <a:pt x="1024726" y="1022530"/>
                  </a:lnTo>
                  <a:lnTo>
                    <a:pt x="1034097" y="1015991"/>
                  </a:lnTo>
                  <a:lnTo>
                    <a:pt x="1045227" y="1013504"/>
                  </a:lnTo>
                  <a:lnTo>
                    <a:pt x="1056432" y="1015793"/>
                  </a:lnTo>
                  <a:lnTo>
                    <a:pt x="1065818" y="1022118"/>
                  </a:lnTo>
                  <a:lnTo>
                    <a:pt x="1072329" y="1031441"/>
                  </a:lnTo>
                  <a:lnTo>
                    <a:pt x="1074907" y="1042721"/>
                  </a:lnTo>
                  <a:lnTo>
                    <a:pt x="1072625" y="1054404"/>
                  </a:lnTo>
                  <a:lnTo>
                    <a:pt x="1066100" y="1064170"/>
                  </a:lnTo>
                  <a:lnTo>
                    <a:pt x="1056491" y="1070861"/>
                  </a:lnTo>
                  <a:lnTo>
                    <a:pt x="1045029" y="1073212"/>
                  </a:lnTo>
                  <a:close/>
                </a:path>
                <a:path w="2316480" h="1871345">
                  <a:moveTo>
                    <a:pt x="285544" y="1072082"/>
                  </a:moveTo>
                  <a:lnTo>
                    <a:pt x="273984" y="1069952"/>
                  </a:lnTo>
                  <a:lnTo>
                    <a:pt x="265030" y="1063955"/>
                  </a:lnTo>
                  <a:lnTo>
                    <a:pt x="259267" y="1054698"/>
                  </a:lnTo>
                  <a:lnTo>
                    <a:pt x="257282" y="1042787"/>
                  </a:lnTo>
                  <a:lnTo>
                    <a:pt x="259467" y="1031411"/>
                  </a:lnTo>
                  <a:lnTo>
                    <a:pt x="265343" y="1022192"/>
                  </a:lnTo>
                  <a:lnTo>
                    <a:pt x="274080" y="1015988"/>
                  </a:lnTo>
                  <a:lnTo>
                    <a:pt x="284960" y="1013575"/>
                  </a:lnTo>
                  <a:lnTo>
                    <a:pt x="296029" y="1015802"/>
                  </a:lnTo>
                  <a:lnTo>
                    <a:pt x="305414" y="1022206"/>
                  </a:lnTo>
                  <a:lnTo>
                    <a:pt x="311935" y="1031602"/>
                  </a:lnTo>
                  <a:lnTo>
                    <a:pt x="314469" y="1042885"/>
                  </a:lnTo>
                  <a:lnTo>
                    <a:pt x="312347" y="1054346"/>
                  </a:lnTo>
                  <a:lnTo>
                    <a:pt x="306243" y="1063614"/>
                  </a:lnTo>
                  <a:lnTo>
                    <a:pt x="297021" y="1069816"/>
                  </a:lnTo>
                  <a:lnTo>
                    <a:pt x="285544" y="1072082"/>
                  </a:lnTo>
                  <a:close/>
                </a:path>
                <a:path w="2316480" h="1871345">
                  <a:moveTo>
                    <a:pt x="1171602" y="1071588"/>
                  </a:moveTo>
                  <a:lnTo>
                    <a:pt x="1161266" y="1069039"/>
                  </a:lnTo>
                  <a:lnTo>
                    <a:pt x="1152578" y="1062651"/>
                  </a:lnTo>
                  <a:lnTo>
                    <a:pt x="1146625" y="1053569"/>
                  </a:lnTo>
                  <a:lnTo>
                    <a:pt x="1144498" y="1042936"/>
                  </a:lnTo>
                  <a:lnTo>
                    <a:pt x="1146771" y="1032267"/>
                  </a:lnTo>
                  <a:lnTo>
                    <a:pt x="1152751" y="1023662"/>
                  </a:lnTo>
                  <a:lnTo>
                    <a:pt x="1161563" y="1017955"/>
                  </a:lnTo>
                  <a:lnTo>
                    <a:pt x="1172419" y="1015921"/>
                  </a:lnTo>
                  <a:lnTo>
                    <a:pt x="1183326" y="1017983"/>
                  </a:lnTo>
                  <a:lnTo>
                    <a:pt x="1191715" y="1023672"/>
                  </a:lnTo>
                  <a:lnTo>
                    <a:pt x="1197068" y="1032428"/>
                  </a:lnTo>
                  <a:lnTo>
                    <a:pt x="1198903" y="1043754"/>
                  </a:lnTo>
                  <a:lnTo>
                    <a:pt x="1196647" y="1054688"/>
                  </a:lnTo>
                  <a:lnTo>
                    <a:pt x="1190724" y="1063608"/>
                  </a:lnTo>
                  <a:lnTo>
                    <a:pt x="1182065" y="1069559"/>
                  </a:lnTo>
                  <a:lnTo>
                    <a:pt x="1171602" y="1071588"/>
                  </a:lnTo>
                  <a:close/>
                </a:path>
                <a:path w="2316480" h="1871345">
                  <a:moveTo>
                    <a:pt x="158261" y="1070648"/>
                  </a:moveTo>
                  <a:lnTo>
                    <a:pt x="148109" y="1068071"/>
                  </a:lnTo>
                  <a:lnTo>
                    <a:pt x="139531" y="1061723"/>
                  </a:lnTo>
                  <a:lnTo>
                    <a:pt x="133682" y="1052825"/>
                  </a:lnTo>
                  <a:lnTo>
                    <a:pt x="131718" y="1042597"/>
                  </a:lnTo>
                  <a:lnTo>
                    <a:pt x="134204" y="1032197"/>
                  </a:lnTo>
                  <a:lnTo>
                    <a:pt x="140271" y="1023705"/>
                  </a:lnTo>
                  <a:lnTo>
                    <a:pt x="148981" y="1018023"/>
                  </a:lnTo>
                  <a:lnTo>
                    <a:pt x="159396" y="1016050"/>
                  </a:lnTo>
                  <a:lnTo>
                    <a:pt x="169665" y="1018417"/>
                  </a:lnTo>
                  <a:lnTo>
                    <a:pt x="178087" y="1024493"/>
                  </a:lnTo>
                  <a:lnTo>
                    <a:pt x="183727" y="1033290"/>
                  </a:lnTo>
                  <a:lnTo>
                    <a:pt x="185649" y="1043818"/>
                  </a:lnTo>
                  <a:lnTo>
                    <a:pt x="183229" y="1054236"/>
                  </a:lnTo>
                  <a:lnTo>
                    <a:pt x="177161" y="1062862"/>
                  </a:lnTo>
                  <a:lnTo>
                    <a:pt x="168490" y="1068674"/>
                  </a:lnTo>
                  <a:lnTo>
                    <a:pt x="158261" y="1070648"/>
                  </a:lnTo>
                  <a:close/>
                </a:path>
                <a:path w="2316480" h="1871345">
                  <a:moveTo>
                    <a:pt x="1298372" y="1069029"/>
                  </a:moveTo>
                  <a:lnTo>
                    <a:pt x="1289242" y="1066841"/>
                  </a:lnTo>
                  <a:lnTo>
                    <a:pt x="1281389" y="1061268"/>
                  </a:lnTo>
                  <a:lnTo>
                    <a:pt x="1275804" y="1053308"/>
                  </a:lnTo>
                  <a:lnTo>
                    <a:pt x="1273474" y="1043960"/>
                  </a:lnTo>
                  <a:lnTo>
                    <a:pt x="1275158" y="1034173"/>
                  </a:lnTo>
                  <a:lnTo>
                    <a:pt x="1280426" y="1026074"/>
                  </a:lnTo>
                  <a:lnTo>
                    <a:pt x="1288430" y="1020535"/>
                  </a:lnTo>
                  <a:lnTo>
                    <a:pt x="1298323" y="1018429"/>
                  </a:lnTo>
                  <a:lnTo>
                    <a:pt x="1308500" y="1020132"/>
                  </a:lnTo>
                  <a:lnTo>
                    <a:pt x="1316321" y="1025150"/>
                  </a:lnTo>
                  <a:lnTo>
                    <a:pt x="1321337" y="1033032"/>
                  </a:lnTo>
                  <a:lnTo>
                    <a:pt x="1323097" y="1043324"/>
                  </a:lnTo>
                  <a:lnTo>
                    <a:pt x="1321143" y="1053505"/>
                  </a:lnTo>
                  <a:lnTo>
                    <a:pt x="1315863" y="1061717"/>
                  </a:lnTo>
                  <a:lnTo>
                    <a:pt x="1308019" y="1067158"/>
                  </a:lnTo>
                  <a:lnTo>
                    <a:pt x="1298372" y="1069029"/>
                  </a:lnTo>
                  <a:close/>
                </a:path>
                <a:path w="2316480" h="1871345">
                  <a:moveTo>
                    <a:pt x="32211" y="1068745"/>
                  </a:moveTo>
                  <a:lnTo>
                    <a:pt x="22763" y="1066519"/>
                  </a:lnTo>
                  <a:lnTo>
                    <a:pt x="14745" y="1060580"/>
                  </a:lnTo>
                  <a:lnTo>
                    <a:pt x="9277" y="1052123"/>
                  </a:lnTo>
                  <a:lnTo>
                    <a:pt x="7479" y="1042346"/>
                  </a:lnTo>
                  <a:lnTo>
                    <a:pt x="9705" y="1032738"/>
                  </a:lnTo>
                  <a:lnTo>
                    <a:pt x="15094" y="1025162"/>
                  </a:lnTo>
                  <a:lnTo>
                    <a:pt x="22993" y="1020231"/>
                  </a:lnTo>
                  <a:lnTo>
                    <a:pt x="32751" y="1018558"/>
                  </a:lnTo>
                  <a:lnTo>
                    <a:pt x="42330" y="1020599"/>
                  </a:lnTo>
                  <a:lnTo>
                    <a:pt x="49999" y="1025921"/>
                  </a:lnTo>
                  <a:lnTo>
                    <a:pt x="55063" y="1033806"/>
                  </a:lnTo>
                  <a:lnTo>
                    <a:pt x="56830" y="1043534"/>
                  </a:lnTo>
                  <a:lnTo>
                    <a:pt x="54695" y="1052958"/>
                  </a:lnTo>
                  <a:lnTo>
                    <a:pt x="49193" y="1061006"/>
                  </a:lnTo>
                  <a:lnTo>
                    <a:pt x="41354" y="1066620"/>
                  </a:lnTo>
                  <a:lnTo>
                    <a:pt x="32211" y="1068745"/>
                  </a:lnTo>
                  <a:close/>
                </a:path>
                <a:path w="2316480" h="1871345">
                  <a:moveTo>
                    <a:pt x="1425762" y="1066450"/>
                  </a:moveTo>
                  <a:lnTo>
                    <a:pt x="1417262" y="1064562"/>
                  </a:lnTo>
                  <a:lnTo>
                    <a:pt x="1409826" y="1059287"/>
                  </a:lnTo>
                  <a:lnTo>
                    <a:pt x="1404573" y="1051755"/>
                  </a:lnTo>
                  <a:lnTo>
                    <a:pt x="1402623" y="1043096"/>
                  </a:lnTo>
                  <a:lnTo>
                    <a:pt x="1404549" y="1034325"/>
                  </a:lnTo>
                  <a:lnTo>
                    <a:pt x="1409631" y="1027230"/>
                  </a:lnTo>
                  <a:lnTo>
                    <a:pt x="1417106" y="1022534"/>
                  </a:lnTo>
                  <a:lnTo>
                    <a:pt x="1426208" y="1020957"/>
                  </a:lnTo>
                  <a:lnTo>
                    <a:pt x="1434858" y="1022836"/>
                  </a:lnTo>
                  <a:lnTo>
                    <a:pt x="1441723" y="1027628"/>
                  </a:lnTo>
                  <a:lnTo>
                    <a:pt x="1446220" y="1034721"/>
                  </a:lnTo>
                  <a:lnTo>
                    <a:pt x="1447762" y="1043504"/>
                  </a:lnTo>
                  <a:lnTo>
                    <a:pt x="1445889" y="1052114"/>
                  </a:lnTo>
                  <a:lnTo>
                    <a:pt x="1441045" y="1059383"/>
                  </a:lnTo>
                  <a:lnTo>
                    <a:pt x="1434060" y="1064449"/>
                  </a:lnTo>
                  <a:lnTo>
                    <a:pt x="1425762" y="1066450"/>
                  </a:lnTo>
                  <a:close/>
                </a:path>
                <a:path w="2316480" h="1871345">
                  <a:moveTo>
                    <a:pt x="1551715" y="1063881"/>
                  </a:moveTo>
                  <a:lnTo>
                    <a:pt x="1544305" y="1062086"/>
                  </a:lnTo>
                  <a:lnTo>
                    <a:pt x="1538124" y="1057539"/>
                  </a:lnTo>
                  <a:lnTo>
                    <a:pt x="1533888" y="1051000"/>
                  </a:lnTo>
                  <a:lnTo>
                    <a:pt x="1532317" y="1043227"/>
                  </a:lnTo>
                  <a:lnTo>
                    <a:pt x="1533872" y="1035098"/>
                  </a:lnTo>
                  <a:lnTo>
                    <a:pt x="1538217" y="1028766"/>
                  </a:lnTo>
                  <a:lnTo>
                    <a:pt x="1544814" y="1024733"/>
                  </a:lnTo>
                  <a:lnTo>
                    <a:pt x="1553128" y="1023503"/>
                  </a:lnTo>
                  <a:lnTo>
                    <a:pt x="1560805" y="1025363"/>
                  </a:lnTo>
                  <a:lnTo>
                    <a:pt x="1566980" y="1029861"/>
                  </a:lnTo>
                  <a:lnTo>
                    <a:pt x="1571004" y="1036307"/>
                  </a:lnTo>
                  <a:lnTo>
                    <a:pt x="1572229" y="1044013"/>
                  </a:lnTo>
                  <a:lnTo>
                    <a:pt x="1570222" y="1051525"/>
                  </a:lnTo>
                  <a:lnTo>
                    <a:pt x="1565540" y="1057918"/>
                  </a:lnTo>
                  <a:lnTo>
                    <a:pt x="1559073" y="1062326"/>
                  </a:lnTo>
                  <a:lnTo>
                    <a:pt x="1551715" y="1063881"/>
                  </a:lnTo>
                  <a:close/>
                </a:path>
                <a:path w="2316480" h="1871345">
                  <a:moveTo>
                    <a:pt x="1678214" y="1061287"/>
                  </a:moveTo>
                  <a:lnTo>
                    <a:pt x="1669047" y="1060940"/>
                  </a:lnTo>
                  <a:lnTo>
                    <a:pt x="1661615" y="1052517"/>
                  </a:lnTo>
                  <a:lnTo>
                    <a:pt x="1662086" y="1032238"/>
                  </a:lnTo>
                  <a:lnTo>
                    <a:pt x="1668973" y="1025712"/>
                  </a:lnTo>
                  <a:lnTo>
                    <a:pt x="1688842" y="1026305"/>
                  </a:lnTo>
                  <a:lnTo>
                    <a:pt x="1696819" y="1034743"/>
                  </a:lnTo>
                  <a:lnTo>
                    <a:pt x="1696373" y="1043947"/>
                  </a:lnTo>
                  <a:lnTo>
                    <a:pt x="1694578" y="1050580"/>
                  </a:lnTo>
                  <a:lnTo>
                    <a:pt x="1690424" y="1056188"/>
                  </a:lnTo>
                  <a:lnTo>
                    <a:pt x="1684706" y="1060010"/>
                  </a:lnTo>
                  <a:lnTo>
                    <a:pt x="1678214" y="1061287"/>
                  </a:lnTo>
                  <a:close/>
                </a:path>
                <a:path w="2316480" h="1871345">
                  <a:moveTo>
                    <a:pt x="1797403" y="1058746"/>
                  </a:moveTo>
                  <a:lnTo>
                    <a:pt x="1791680" y="1053505"/>
                  </a:lnTo>
                  <a:lnTo>
                    <a:pt x="1790813" y="1043739"/>
                  </a:lnTo>
                  <a:lnTo>
                    <a:pt x="1791284" y="1034386"/>
                  </a:lnTo>
                  <a:lnTo>
                    <a:pt x="1795719" y="1028770"/>
                  </a:lnTo>
                  <a:lnTo>
                    <a:pt x="1814894" y="1028453"/>
                  </a:lnTo>
                  <a:lnTo>
                    <a:pt x="1820022" y="1034343"/>
                  </a:lnTo>
                  <a:lnTo>
                    <a:pt x="1820270" y="1052142"/>
                  </a:lnTo>
                  <a:lnTo>
                    <a:pt x="1814448" y="1057946"/>
                  </a:lnTo>
                  <a:lnTo>
                    <a:pt x="1797403" y="1058746"/>
                  </a:lnTo>
                  <a:close/>
                </a:path>
                <a:path w="2316480" h="1871345">
                  <a:moveTo>
                    <a:pt x="1938667" y="1056398"/>
                  </a:moveTo>
                  <a:lnTo>
                    <a:pt x="1924149" y="1055066"/>
                  </a:lnTo>
                  <a:lnTo>
                    <a:pt x="1919269" y="1050204"/>
                  </a:lnTo>
                  <a:lnTo>
                    <a:pt x="1920656" y="1034842"/>
                  </a:lnTo>
                  <a:lnTo>
                    <a:pt x="1925016" y="1031002"/>
                  </a:lnTo>
                  <a:lnTo>
                    <a:pt x="1940327" y="1031263"/>
                  </a:lnTo>
                  <a:lnTo>
                    <a:pt x="1943647" y="1036271"/>
                  </a:lnTo>
                  <a:lnTo>
                    <a:pt x="1944489" y="1043841"/>
                  </a:lnTo>
                  <a:lnTo>
                    <a:pt x="1943027" y="1051329"/>
                  </a:lnTo>
                  <a:lnTo>
                    <a:pt x="1938667" y="1056398"/>
                  </a:lnTo>
                  <a:close/>
                </a:path>
                <a:path w="2316480" h="1871345">
                  <a:moveTo>
                    <a:pt x="2053397" y="1053551"/>
                  </a:moveTo>
                  <a:lnTo>
                    <a:pt x="2049087" y="1049748"/>
                  </a:lnTo>
                  <a:lnTo>
                    <a:pt x="2049012" y="1037452"/>
                  </a:lnTo>
                  <a:lnTo>
                    <a:pt x="2052580" y="1034082"/>
                  </a:lnTo>
                  <a:lnTo>
                    <a:pt x="2058328" y="1033593"/>
                  </a:lnTo>
                  <a:lnTo>
                    <a:pt x="2064273" y="1033811"/>
                  </a:lnTo>
                  <a:lnTo>
                    <a:pt x="2067816" y="1036823"/>
                  </a:lnTo>
                  <a:lnTo>
                    <a:pt x="2068237" y="1042782"/>
                  </a:lnTo>
                  <a:lnTo>
                    <a:pt x="2068634" y="1048884"/>
                  </a:lnTo>
                  <a:lnTo>
                    <a:pt x="2064918" y="1052677"/>
                  </a:lnTo>
                  <a:lnTo>
                    <a:pt x="2053397" y="1053551"/>
                  </a:lnTo>
                  <a:close/>
                </a:path>
                <a:path w="2316480" h="1871345">
                  <a:moveTo>
                    <a:pt x="2185767" y="1051065"/>
                  </a:moveTo>
                  <a:lnTo>
                    <a:pt x="2180763" y="1050100"/>
                  </a:lnTo>
                  <a:lnTo>
                    <a:pt x="2177691" y="1047494"/>
                  </a:lnTo>
                  <a:lnTo>
                    <a:pt x="2178186" y="1038498"/>
                  </a:lnTo>
                  <a:lnTo>
                    <a:pt x="2180961" y="1035932"/>
                  </a:lnTo>
                  <a:lnTo>
                    <a:pt x="2190202" y="1036101"/>
                  </a:lnTo>
                  <a:lnTo>
                    <a:pt x="2192605" y="1038939"/>
                  </a:lnTo>
                  <a:lnTo>
                    <a:pt x="2192209" y="1048479"/>
                  </a:lnTo>
                  <a:lnTo>
                    <a:pt x="2189186" y="1050184"/>
                  </a:lnTo>
                  <a:lnTo>
                    <a:pt x="2185767" y="1051065"/>
                  </a:lnTo>
                  <a:close/>
                </a:path>
                <a:path w="2316480" h="1871345">
                  <a:moveTo>
                    <a:pt x="2309119" y="1048862"/>
                  </a:moveTo>
                  <a:lnTo>
                    <a:pt x="2306840" y="1047076"/>
                  </a:lnTo>
                  <a:lnTo>
                    <a:pt x="2306245" y="1040099"/>
                  </a:lnTo>
                  <a:lnTo>
                    <a:pt x="2308376" y="1037963"/>
                  </a:lnTo>
                  <a:lnTo>
                    <a:pt x="2314941" y="1037383"/>
                  </a:lnTo>
                  <a:lnTo>
                    <a:pt x="2316473" y="1039193"/>
                  </a:lnTo>
                  <a:lnTo>
                    <a:pt x="2316473" y="1047617"/>
                  </a:lnTo>
                  <a:lnTo>
                    <a:pt x="2315858" y="1048497"/>
                  </a:lnTo>
                  <a:lnTo>
                    <a:pt x="2309119" y="1048862"/>
                  </a:lnTo>
                  <a:close/>
                </a:path>
                <a:path w="2316480" h="1871345">
                  <a:moveTo>
                    <a:pt x="665931" y="942552"/>
                  </a:moveTo>
                  <a:lnTo>
                    <a:pt x="654522" y="940311"/>
                  </a:lnTo>
                  <a:lnTo>
                    <a:pt x="645161" y="934001"/>
                  </a:lnTo>
                  <a:lnTo>
                    <a:pt x="638878" y="924653"/>
                  </a:lnTo>
                  <a:lnTo>
                    <a:pt x="636702" y="913297"/>
                  </a:lnTo>
                  <a:lnTo>
                    <a:pt x="639222" y="902330"/>
                  </a:lnTo>
                  <a:lnTo>
                    <a:pt x="645609" y="893112"/>
                  </a:lnTo>
                  <a:lnTo>
                    <a:pt x="654747" y="886764"/>
                  </a:lnTo>
                  <a:lnTo>
                    <a:pt x="665520" y="884405"/>
                  </a:lnTo>
                  <a:lnTo>
                    <a:pt x="676457" y="886659"/>
                  </a:lnTo>
                  <a:lnTo>
                    <a:pt x="685332" y="892828"/>
                  </a:lnTo>
                  <a:lnTo>
                    <a:pt x="691308" y="902043"/>
                  </a:lnTo>
                  <a:lnTo>
                    <a:pt x="693547" y="913437"/>
                  </a:lnTo>
                  <a:lnTo>
                    <a:pt x="691526" y="924923"/>
                  </a:lnTo>
                  <a:lnTo>
                    <a:pt x="685765" y="934116"/>
                  </a:lnTo>
                  <a:lnTo>
                    <a:pt x="676991" y="940248"/>
                  </a:lnTo>
                  <a:lnTo>
                    <a:pt x="665931" y="942552"/>
                  </a:lnTo>
                  <a:close/>
                </a:path>
                <a:path w="2316480" h="1871345">
                  <a:moveTo>
                    <a:pt x="791537" y="942516"/>
                  </a:moveTo>
                  <a:lnTo>
                    <a:pt x="780820" y="939894"/>
                  </a:lnTo>
                  <a:lnTo>
                    <a:pt x="771828" y="933295"/>
                  </a:lnTo>
                  <a:lnTo>
                    <a:pt x="765726" y="923949"/>
                  </a:lnTo>
                  <a:lnTo>
                    <a:pt x="763678" y="913085"/>
                  </a:lnTo>
                  <a:lnTo>
                    <a:pt x="766392" y="902179"/>
                  </a:lnTo>
                  <a:lnTo>
                    <a:pt x="772960" y="892976"/>
                  </a:lnTo>
                  <a:lnTo>
                    <a:pt x="782143" y="886695"/>
                  </a:lnTo>
                  <a:lnTo>
                    <a:pt x="792702" y="884555"/>
                  </a:lnTo>
                  <a:lnTo>
                    <a:pt x="803456" y="887134"/>
                  </a:lnTo>
                  <a:lnTo>
                    <a:pt x="812125" y="893550"/>
                  </a:lnTo>
                  <a:lnTo>
                    <a:pt x="817876" y="902898"/>
                  </a:lnTo>
                  <a:lnTo>
                    <a:pt x="819879" y="914273"/>
                  </a:lnTo>
                  <a:lnTo>
                    <a:pt x="817576" y="925505"/>
                  </a:lnTo>
                  <a:lnTo>
                    <a:pt x="811505" y="934534"/>
                  </a:lnTo>
                  <a:lnTo>
                    <a:pt x="802536" y="940494"/>
                  </a:lnTo>
                  <a:lnTo>
                    <a:pt x="791537" y="942516"/>
                  </a:lnTo>
                  <a:close/>
                </a:path>
                <a:path w="2316480" h="1871345">
                  <a:moveTo>
                    <a:pt x="538962" y="942516"/>
                  </a:moveTo>
                  <a:lnTo>
                    <a:pt x="528157" y="940234"/>
                  </a:lnTo>
                  <a:lnTo>
                    <a:pt x="519064" y="933974"/>
                  </a:lnTo>
                  <a:lnTo>
                    <a:pt x="512775" y="924829"/>
                  </a:lnTo>
                  <a:lnTo>
                    <a:pt x="510380" y="913893"/>
                  </a:lnTo>
                  <a:lnTo>
                    <a:pt x="512700" y="903021"/>
                  </a:lnTo>
                  <a:lnTo>
                    <a:pt x="519005" y="893653"/>
                  </a:lnTo>
                  <a:lnTo>
                    <a:pt x="528067" y="887064"/>
                  </a:lnTo>
                  <a:lnTo>
                    <a:pt x="538655" y="884529"/>
                  </a:lnTo>
                  <a:lnTo>
                    <a:pt x="549249" y="886901"/>
                  </a:lnTo>
                  <a:lnTo>
                    <a:pt x="558332" y="893357"/>
                  </a:lnTo>
                  <a:lnTo>
                    <a:pt x="564696" y="902662"/>
                  </a:lnTo>
                  <a:lnTo>
                    <a:pt x="567131" y="913584"/>
                  </a:lnTo>
                  <a:lnTo>
                    <a:pt x="564899" y="924582"/>
                  </a:lnTo>
                  <a:lnTo>
                    <a:pt x="558765" y="933784"/>
                  </a:lnTo>
                  <a:lnTo>
                    <a:pt x="549772" y="940120"/>
                  </a:lnTo>
                  <a:lnTo>
                    <a:pt x="538962" y="942516"/>
                  </a:lnTo>
                  <a:close/>
                </a:path>
                <a:path w="2316480" h="1871345">
                  <a:moveTo>
                    <a:pt x="918977" y="942192"/>
                  </a:moveTo>
                  <a:lnTo>
                    <a:pt x="908514" y="940053"/>
                  </a:lnTo>
                  <a:lnTo>
                    <a:pt x="899860" y="933999"/>
                  </a:lnTo>
                  <a:lnTo>
                    <a:pt x="893952" y="924995"/>
                  </a:lnTo>
                  <a:lnTo>
                    <a:pt x="891725" y="914004"/>
                  </a:lnTo>
                  <a:lnTo>
                    <a:pt x="893702" y="902913"/>
                  </a:lnTo>
                  <a:lnTo>
                    <a:pt x="899330" y="894041"/>
                  </a:lnTo>
                  <a:lnTo>
                    <a:pt x="907848" y="888162"/>
                  </a:lnTo>
                  <a:lnTo>
                    <a:pt x="918605" y="885976"/>
                  </a:lnTo>
                  <a:lnTo>
                    <a:pt x="929265" y="888103"/>
                  </a:lnTo>
                  <a:lnTo>
                    <a:pt x="938040" y="894054"/>
                  </a:lnTo>
                  <a:lnTo>
                    <a:pt x="943978" y="902865"/>
                  </a:lnTo>
                  <a:lnTo>
                    <a:pt x="946179" y="913647"/>
                  </a:lnTo>
                  <a:lnTo>
                    <a:pt x="943970" y="924382"/>
                  </a:lnTo>
                  <a:lnTo>
                    <a:pt x="938004" y="933451"/>
                  </a:lnTo>
                  <a:lnTo>
                    <a:pt x="929324" y="939754"/>
                  </a:lnTo>
                  <a:lnTo>
                    <a:pt x="918977" y="942192"/>
                  </a:lnTo>
                  <a:close/>
                </a:path>
                <a:path w="2316480" h="1871345">
                  <a:moveTo>
                    <a:pt x="412199" y="941597"/>
                  </a:moveTo>
                  <a:lnTo>
                    <a:pt x="401737" y="939251"/>
                  </a:lnTo>
                  <a:lnTo>
                    <a:pt x="392967" y="932962"/>
                  </a:lnTo>
                  <a:lnTo>
                    <a:pt x="387001" y="923890"/>
                  </a:lnTo>
                  <a:lnTo>
                    <a:pt x="384949" y="913194"/>
                  </a:lnTo>
                  <a:lnTo>
                    <a:pt x="387284" y="902445"/>
                  </a:lnTo>
                  <a:lnTo>
                    <a:pt x="393243" y="894029"/>
                  </a:lnTo>
                  <a:lnTo>
                    <a:pt x="402130" y="888592"/>
                  </a:lnTo>
                  <a:lnTo>
                    <a:pt x="413252" y="886784"/>
                  </a:lnTo>
                  <a:lnTo>
                    <a:pt x="423709" y="888908"/>
                  </a:lnTo>
                  <a:lnTo>
                    <a:pt x="431695" y="894528"/>
                  </a:lnTo>
                  <a:lnTo>
                    <a:pt x="436767" y="903162"/>
                  </a:lnTo>
                  <a:lnTo>
                    <a:pt x="438484" y="914328"/>
                  </a:lnTo>
                  <a:lnTo>
                    <a:pt x="436372" y="925024"/>
                  </a:lnTo>
                  <a:lnTo>
                    <a:pt x="430762" y="933680"/>
                  </a:lnTo>
                  <a:lnTo>
                    <a:pt x="422441" y="939476"/>
                  </a:lnTo>
                  <a:lnTo>
                    <a:pt x="412199" y="941597"/>
                  </a:lnTo>
                  <a:close/>
                </a:path>
                <a:path w="2316480" h="1871345">
                  <a:moveTo>
                    <a:pt x="1045450" y="940021"/>
                  </a:moveTo>
                  <a:lnTo>
                    <a:pt x="1035267" y="938064"/>
                  </a:lnTo>
                  <a:lnTo>
                    <a:pt x="1027176" y="932639"/>
                  </a:lnTo>
                  <a:lnTo>
                    <a:pt x="1021812" y="924391"/>
                  </a:lnTo>
                  <a:lnTo>
                    <a:pt x="1019809" y="913964"/>
                  </a:lnTo>
                  <a:lnTo>
                    <a:pt x="1021681" y="903574"/>
                  </a:lnTo>
                  <a:lnTo>
                    <a:pt x="1027006" y="895054"/>
                  </a:lnTo>
                  <a:lnTo>
                    <a:pt x="1035005" y="889236"/>
                  </a:lnTo>
                  <a:lnTo>
                    <a:pt x="1044905" y="886951"/>
                  </a:lnTo>
                  <a:lnTo>
                    <a:pt x="1055039" y="889032"/>
                  </a:lnTo>
                  <a:lnTo>
                    <a:pt x="1063622" y="894995"/>
                  </a:lnTo>
                  <a:lnTo>
                    <a:pt x="1069529" y="903702"/>
                  </a:lnTo>
                  <a:lnTo>
                    <a:pt x="1071637" y="914012"/>
                  </a:lnTo>
                  <a:lnTo>
                    <a:pt x="1069437" y="924130"/>
                  </a:lnTo>
                  <a:lnTo>
                    <a:pt x="1063774" y="932401"/>
                  </a:lnTo>
                  <a:lnTo>
                    <a:pt x="1055496" y="937979"/>
                  </a:lnTo>
                  <a:lnTo>
                    <a:pt x="1045450" y="940021"/>
                  </a:lnTo>
                  <a:close/>
                </a:path>
                <a:path w="2316480" h="1871345">
                  <a:moveTo>
                    <a:pt x="285683" y="939968"/>
                  </a:moveTo>
                  <a:lnTo>
                    <a:pt x="275762" y="937933"/>
                  </a:lnTo>
                  <a:lnTo>
                    <a:pt x="267596" y="932246"/>
                  </a:lnTo>
                  <a:lnTo>
                    <a:pt x="262067" y="923816"/>
                  </a:lnTo>
                  <a:lnTo>
                    <a:pt x="260057" y="913551"/>
                  </a:lnTo>
                  <a:lnTo>
                    <a:pt x="262233" y="903380"/>
                  </a:lnTo>
                  <a:lnTo>
                    <a:pt x="267981" y="894866"/>
                  </a:lnTo>
                  <a:lnTo>
                    <a:pt x="276248" y="889082"/>
                  </a:lnTo>
                  <a:lnTo>
                    <a:pt x="285983" y="887101"/>
                  </a:lnTo>
                  <a:lnTo>
                    <a:pt x="295293" y="889490"/>
                  </a:lnTo>
                  <a:lnTo>
                    <a:pt x="303386" y="895386"/>
                  </a:lnTo>
                  <a:lnTo>
                    <a:pt x="309160" y="903662"/>
                  </a:lnTo>
                  <a:lnTo>
                    <a:pt x="311516" y="913194"/>
                  </a:lnTo>
                  <a:lnTo>
                    <a:pt x="309593" y="923192"/>
                  </a:lnTo>
                  <a:lnTo>
                    <a:pt x="303940" y="931718"/>
                  </a:lnTo>
                  <a:lnTo>
                    <a:pt x="295617" y="937676"/>
                  </a:lnTo>
                  <a:lnTo>
                    <a:pt x="285683" y="939968"/>
                  </a:lnTo>
                  <a:close/>
                </a:path>
                <a:path w="2316480" h="1871345">
                  <a:moveTo>
                    <a:pt x="1172667" y="938998"/>
                  </a:moveTo>
                  <a:lnTo>
                    <a:pt x="1163158" y="937056"/>
                  </a:lnTo>
                  <a:lnTo>
                    <a:pt x="1154956" y="931372"/>
                  </a:lnTo>
                  <a:lnTo>
                    <a:pt x="1149231" y="923117"/>
                  </a:lnTo>
                  <a:lnTo>
                    <a:pt x="1147149" y="913462"/>
                  </a:lnTo>
                  <a:lnTo>
                    <a:pt x="1149164" y="903963"/>
                  </a:lnTo>
                  <a:lnTo>
                    <a:pt x="1154464" y="896298"/>
                  </a:lnTo>
                  <a:lnTo>
                    <a:pt x="1162318" y="891175"/>
                  </a:lnTo>
                  <a:lnTo>
                    <a:pt x="1171998" y="889300"/>
                  </a:lnTo>
                  <a:lnTo>
                    <a:pt x="1181772" y="891067"/>
                  </a:lnTo>
                  <a:lnTo>
                    <a:pt x="1189470" y="896038"/>
                  </a:lnTo>
                  <a:lnTo>
                    <a:pt x="1194539" y="903661"/>
                  </a:lnTo>
                  <a:lnTo>
                    <a:pt x="1196426" y="913384"/>
                  </a:lnTo>
                  <a:lnTo>
                    <a:pt x="1194605" y="923043"/>
                  </a:lnTo>
                  <a:lnTo>
                    <a:pt x="1189498" y="931112"/>
                  </a:lnTo>
                  <a:lnTo>
                    <a:pt x="1181915" y="936720"/>
                  </a:lnTo>
                  <a:lnTo>
                    <a:pt x="1172667" y="938998"/>
                  </a:lnTo>
                  <a:close/>
                </a:path>
                <a:path w="2316480" h="1871345">
                  <a:moveTo>
                    <a:pt x="158583" y="937490"/>
                  </a:moveTo>
                  <a:lnTo>
                    <a:pt x="149219" y="935631"/>
                  </a:lnTo>
                  <a:lnTo>
                    <a:pt x="141731" y="930601"/>
                  </a:lnTo>
                  <a:lnTo>
                    <a:pt x="136772" y="923058"/>
                  </a:lnTo>
                  <a:lnTo>
                    <a:pt x="134995" y="913662"/>
                  </a:lnTo>
                  <a:lnTo>
                    <a:pt x="136905" y="904378"/>
                  </a:lnTo>
                  <a:lnTo>
                    <a:pt x="142024" y="896682"/>
                  </a:lnTo>
                  <a:lnTo>
                    <a:pt x="149534" y="891417"/>
                  </a:lnTo>
                  <a:lnTo>
                    <a:pt x="158615" y="889421"/>
                  </a:lnTo>
                  <a:lnTo>
                    <a:pt x="168064" y="891422"/>
                  </a:lnTo>
                  <a:lnTo>
                    <a:pt x="175939" y="896918"/>
                  </a:lnTo>
                  <a:lnTo>
                    <a:pt x="181251" y="904897"/>
                  </a:lnTo>
                  <a:lnTo>
                    <a:pt x="183008" y="914346"/>
                  </a:lnTo>
                  <a:lnTo>
                    <a:pt x="180886" y="923574"/>
                  </a:lnTo>
                  <a:lnTo>
                    <a:pt x="175667" y="930924"/>
                  </a:lnTo>
                  <a:lnTo>
                    <a:pt x="168013" y="935771"/>
                  </a:lnTo>
                  <a:lnTo>
                    <a:pt x="158583" y="937490"/>
                  </a:lnTo>
                  <a:close/>
                </a:path>
                <a:path w="2316480" h="1871345">
                  <a:moveTo>
                    <a:pt x="1298818" y="937022"/>
                  </a:moveTo>
                  <a:lnTo>
                    <a:pt x="1290386" y="934980"/>
                  </a:lnTo>
                  <a:lnTo>
                    <a:pt x="1283012" y="929568"/>
                  </a:lnTo>
                  <a:lnTo>
                    <a:pt x="1277831" y="921961"/>
                  </a:lnTo>
                  <a:lnTo>
                    <a:pt x="1275976" y="913333"/>
                  </a:lnTo>
                  <a:lnTo>
                    <a:pt x="1278072" y="904629"/>
                  </a:lnTo>
                  <a:lnTo>
                    <a:pt x="1283337" y="897457"/>
                  </a:lnTo>
                  <a:lnTo>
                    <a:pt x="1290856" y="892675"/>
                  </a:lnTo>
                  <a:lnTo>
                    <a:pt x="1299710" y="891141"/>
                  </a:lnTo>
                  <a:lnTo>
                    <a:pt x="1308321" y="893111"/>
                  </a:lnTo>
                  <a:lnTo>
                    <a:pt x="1314956" y="897932"/>
                  </a:lnTo>
                  <a:lnTo>
                    <a:pt x="1319189" y="905132"/>
                  </a:lnTo>
                  <a:lnTo>
                    <a:pt x="1320595" y="914235"/>
                  </a:lnTo>
                  <a:lnTo>
                    <a:pt x="1318739" y="922967"/>
                  </a:lnTo>
                  <a:lnTo>
                    <a:pt x="1313980" y="930214"/>
                  </a:lnTo>
                  <a:lnTo>
                    <a:pt x="1307084" y="935168"/>
                  </a:lnTo>
                  <a:lnTo>
                    <a:pt x="1298818" y="937022"/>
                  </a:lnTo>
                  <a:close/>
                </a:path>
                <a:path w="2316480" h="1871345">
                  <a:moveTo>
                    <a:pt x="32461" y="935352"/>
                  </a:moveTo>
                  <a:lnTo>
                    <a:pt x="23770" y="933646"/>
                  </a:lnTo>
                  <a:lnTo>
                    <a:pt x="16608" y="928878"/>
                  </a:lnTo>
                  <a:lnTo>
                    <a:pt x="11788" y="921847"/>
                  </a:lnTo>
                  <a:lnTo>
                    <a:pt x="10120" y="913351"/>
                  </a:lnTo>
                  <a:lnTo>
                    <a:pt x="12002" y="905206"/>
                  </a:lnTo>
                  <a:lnTo>
                    <a:pt x="16781" y="898403"/>
                  </a:lnTo>
                  <a:lnTo>
                    <a:pt x="23670" y="893714"/>
                  </a:lnTo>
                  <a:lnTo>
                    <a:pt x="31887" y="891914"/>
                  </a:lnTo>
                  <a:lnTo>
                    <a:pt x="40500" y="893638"/>
                  </a:lnTo>
                  <a:lnTo>
                    <a:pt x="47650" y="898458"/>
                  </a:lnTo>
                  <a:lnTo>
                    <a:pt x="52492" y="905535"/>
                  </a:lnTo>
                  <a:lnTo>
                    <a:pt x="54181" y="914032"/>
                  </a:lnTo>
                  <a:lnTo>
                    <a:pt x="52348" y="922254"/>
                  </a:lnTo>
                  <a:lnTo>
                    <a:pt x="47647" y="929010"/>
                  </a:lnTo>
                  <a:lnTo>
                    <a:pt x="40783" y="933607"/>
                  </a:lnTo>
                  <a:lnTo>
                    <a:pt x="32461" y="935352"/>
                  </a:lnTo>
                  <a:close/>
                </a:path>
                <a:path w="2316480" h="1871345">
                  <a:moveTo>
                    <a:pt x="1425886" y="934716"/>
                  </a:moveTo>
                  <a:lnTo>
                    <a:pt x="1418297" y="933134"/>
                  </a:lnTo>
                  <a:lnTo>
                    <a:pt x="1411622" y="928567"/>
                  </a:lnTo>
                  <a:lnTo>
                    <a:pt x="1406815" y="921949"/>
                  </a:lnTo>
                  <a:lnTo>
                    <a:pt x="1404828" y="914217"/>
                  </a:lnTo>
                  <a:lnTo>
                    <a:pt x="1406326" y="906411"/>
                  </a:lnTo>
                  <a:lnTo>
                    <a:pt x="1410758" y="899613"/>
                  </a:lnTo>
                  <a:lnTo>
                    <a:pt x="1417248" y="894752"/>
                  </a:lnTo>
                  <a:lnTo>
                    <a:pt x="1424920" y="892760"/>
                  </a:lnTo>
                  <a:lnTo>
                    <a:pt x="1432580" y="894308"/>
                  </a:lnTo>
                  <a:lnTo>
                    <a:pt x="1439261" y="898835"/>
                  </a:lnTo>
                  <a:lnTo>
                    <a:pt x="1444043" y="905444"/>
                  </a:lnTo>
                  <a:lnTo>
                    <a:pt x="1446003" y="913239"/>
                  </a:lnTo>
                  <a:lnTo>
                    <a:pt x="1444469" y="921009"/>
                  </a:lnTo>
                  <a:lnTo>
                    <a:pt x="1439995" y="927826"/>
                  </a:lnTo>
                  <a:lnTo>
                    <a:pt x="1433496" y="932719"/>
                  </a:lnTo>
                  <a:lnTo>
                    <a:pt x="1425886" y="934716"/>
                  </a:lnTo>
                  <a:close/>
                </a:path>
                <a:path w="2316480" h="1871345">
                  <a:moveTo>
                    <a:pt x="1551542" y="932122"/>
                  </a:moveTo>
                  <a:lnTo>
                    <a:pt x="1544831" y="930285"/>
                  </a:lnTo>
                  <a:lnTo>
                    <a:pt x="1539142" y="925866"/>
                  </a:lnTo>
                  <a:lnTo>
                    <a:pt x="1535293" y="919767"/>
                  </a:lnTo>
                  <a:lnTo>
                    <a:pt x="1534101" y="912890"/>
                  </a:lnTo>
                  <a:lnTo>
                    <a:pt x="1534596" y="903901"/>
                  </a:lnTo>
                  <a:lnTo>
                    <a:pt x="1543317" y="895382"/>
                  </a:lnTo>
                  <a:lnTo>
                    <a:pt x="1552038" y="895339"/>
                  </a:lnTo>
                  <a:lnTo>
                    <a:pt x="1558765" y="896922"/>
                  </a:lnTo>
                  <a:lnTo>
                    <a:pt x="1564589" y="901148"/>
                  </a:lnTo>
                  <a:lnTo>
                    <a:pt x="1568652" y="907138"/>
                  </a:lnTo>
                  <a:lnTo>
                    <a:pt x="1570098" y="914012"/>
                  </a:lnTo>
                  <a:lnTo>
                    <a:pt x="1568418" y="920885"/>
                  </a:lnTo>
                  <a:lnTo>
                    <a:pt x="1564202" y="926743"/>
                  </a:lnTo>
                  <a:lnTo>
                    <a:pt x="1558295" y="930763"/>
                  </a:lnTo>
                  <a:lnTo>
                    <a:pt x="1551542" y="932122"/>
                  </a:lnTo>
                  <a:close/>
                </a:path>
                <a:path w="2316480" h="1871345">
                  <a:moveTo>
                    <a:pt x="1685696" y="930785"/>
                  </a:moveTo>
                  <a:lnTo>
                    <a:pt x="1668403" y="928310"/>
                  </a:lnTo>
                  <a:lnTo>
                    <a:pt x="1663522" y="922225"/>
                  </a:lnTo>
                  <a:lnTo>
                    <a:pt x="1662655" y="905001"/>
                  </a:lnTo>
                  <a:lnTo>
                    <a:pt x="1671450" y="897087"/>
                  </a:lnTo>
                  <a:lnTo>
                    <a:pt x="1687677" y="898047"/>
                  </a:lnTo>
                  <a:lnTo>
                    <a:pt x="1694788" y="906323"/>
                  </a:lnTo>
                  <a:lnTo>
                    <a:pt x="1694218" y="914769"/>
                  </a:lnTo>
                  <a:lnTo>
                    <a:pt x="1693599" y="923496"/>
                  </a:lnTo>
                  <a:lnTo>
                    <a:pt x="1685696" y="930785"/>
                  </a:lnTo>
                  <a:close/>
                </a:path>
                <a:path w="2316480" h="1871345">
                  <a:moveTo>
                    <a:pt x="1812986" y="926947"/>
                  </a:moveTo>
                  <a:lnTo>
                    <a:pt x="1797180" y="926914"/>
                  </a:lnTo>
                  <a:lnTo>
                    <a:pt x="1792523" y="921531"/>
                  </a:lnTo>
                  <a:lnTo>
                    <a:pt x="1792944" y="905269"/>
                  </a:lnTo>
                  <a:lnTo>
                    <a:pt x="1798023" y="900324"/>
                  </a:lnTo>
                  <a:lnTo>
                    <a:pt x="1813284" y="900557"/>
                  </a:lnTo>
                  <a:lnTo>
                    <a:pt x="1817966" y="905720"/>
                  </a:lnTo>
                  <a:lnTo>
                    <a:pt x="1818313" y="914151"/>
                  </a:lnTo>
                  <a:lnTo>
                    <a:pt x="1817272" y="922035"/>
                  </a:lnTo>
                  <a:lnTo>
                    <a:pt x="1812986" y="926947"/>
                  </a:lnTo>
                  <a:close/>
                </a:path>
                <a:path w="2316480" h="1871345">
                  <a:moveTo>
                    <a:pt x="1938444" y="924728"/>
                  </a:moveTo>
                  <a:lnTo>
                    <a:pt x="1925413" y="924416"/>
                  </a:lnTo>
                  <a:lnTo>
                    <a:pt x="1921870" y="920312"/>
                  </a:lnTo>
                  <a:lnTo>
                    <a:pt x="1921619" y="914093"/>
                  </a:lnTo>
                  <a:lnTo>
                    <a:pt x="1921375" y="907326"/>
                  </a:lnTo>
                  <a:lnTo>
                    <a:pt x="1925264" y="902832"/>
                  </a:lnTo>
                  <a:lnTo>
                    <a:pt x="1938345" y="902632"/>
                  </a:lnTo>
                  <a:lnTo>
                    <a:pt x="1942210" y="906799"/>
                  </a:lnTo>
                  <a:lnTo>
                    <a:pt x="1942549" y="914174"/>
                  </a:lnTo>
                  <a:lnTo>
                    <a:pt x="1941913" y="920560"/>
                  </a:lnTo>
                  <a:lnTo>
                    <a:pt x="1938444" y="924728"/>
                  </a:lnTo>
                  <a:close/>
                </a:path>
                <a:path w="2316480" h="1871345">
                  <a:moveTo>
                    <a:pt x="2053323" y="922293"/>
                  </a:moveTo>
                  <a:lnTo>
                    <a:pt x="2050524" y="918992"/>
                  </a:lnTo>
                  <a:lnTo>
                    <a:pt x="2050474" y="908477"/>
                  </a:lnTo>
                  <a:lnTo>
                    <a:pt x="2053422" y="905052"/>
                  </a:lnTo>
                  <a:lnTo>
                    <a:pt x="2064100" y="904882"/>
                  </a:lnTo>
                  <a:lnTo>
                    <a:pt x="2066429" y="908692"/>
                  </a:lnTo>
                  <a:lnTo>
                    <a:pt x="2067445" y="913657"/>
                  </a:lnTo>
                  <a:lnTo>
                    <a:pt x="2066553" y="918551"/>
                  </a:lnTo>
                  <a:lnTo>
                    <a:pt x="2064298" y="922154"/>
                  </a:lnTo>
                  <a:lnTo>
                    <a:pt x="2053323" y="922293"/>
                  </a:lnTo>
                  <a:close/>
                </a:path>
                <a:path w="2316480" h="1871345">
                  <a:moveTo>
                    <a:pt x="2188740" y="920593"/>
                  </a:moveTo>
                  <a:lnTo>
                    <a:pt x="2180416" y="919560"/>
                  </a:lnTo>
                  <a:lnTo>
                    <a:pt x="2178508" y="916862"/>
                  </a:lnTo>
                  <a:lnTo>
                    <a:pt x="2179474" y="909120"/>
                  </a:lnTo>
                  <a:lnTo>
                    <a:pt x="2181952" y="907162"/>
                  </a:lnTo>
                  <a:lnTo>
                    <a:pt x="2185841" y="907200"/>
                  </a:lnTo>
                  <a:lnTo>
                    <a:pt x="2189657" y="907691"/>
                  </a:lnTo>
                  <a:lnTo>
                    <a:pt x="2192060" y="909921"/>
                  </a:lnTo>
                  <a:lnTo>
                    <a:pt x="2191614" y="918306"/>
                  </a:lnTo>
                  <a:lnTo>
                    <a:pt x="2188740" y="920593"/>
                  </a:lnTo>
                  <a:close/>
                </a:path>
                <a:path w="2316480" h="1871345">
                  <a:moveTo>
                    <a:pt x="665212" y="809947"/>
                  </a:moveTo>
                  <a:lnTo>
                    <a:pt x="655947" y="807868"/>
                  </a:lnTo>
                  <a:lnTo>
                    <a:pt x="648300" y="802427"/>
                  </a:lnTo>
                  <a:lnTo>
                    <a:pt x="643067" y="794451"/>
                  </a:lnTo>
                  <a:lnTo>
                    <a:pt x="641043" y="784768"/>
                  </a:lnTo>
                  <a:lnTo>
                    <a:pt x="642834" y="774599"/>
                  </a:lnTo>
                  <a:lnTo>
                    <a:pt x="648004" y="766237"/>
                  </a:lnTo>
                  <a:lnTo>
                    <a:pt x="655757" y="760546"/>
                  </a:lnTo>
                  <a:lnTo>
                    <a:pt x="665297" y="758394"/>
                  </a:lnTo>
                  <a:lnTo>
                    <a:pt x="674674" y="760551"/>
                  </a:lnTo>
                  <a:lnTo>
                    <a:pt x="682850" y="766389"/>
                  </a:lnTo>
                  <a:lnTo>
                    <a:pt x="688623" y="774692"/>
                  </a:lnTo>
                  <a:lnTo>
                    <a:pt x="690792" y="784241"/>
                  </a:lnTo>
                  <a:lnTo>
                    <a:pt x="688586" y="793822"/>
                  </a:lnTo>
                  <a:lnTo>
                    <a:pt x="682811" y="802079"/>
                  </a:lnTo>
                  <a:lnTo>
                    <a:pt x="674632" y="807845"/>
                  </a:lnTo>
                  <a:lnTo>
                    <a:pt x="665212" y="809947"/>
                  </a:lnTo>
                  <a:close/>
                </a:path>
                <a:path w="2316480" h="1871345">
                  <a:moveTo>
                    <a:pt x="538615" y="808832"/>
                  </a:moveTo>
                  <a:lnTo>
                    <a:pt x="528956" y="806936"/>
                  </a:lnTo>
                  <a:lnTo>
                    <a:pt x="521386" y="801773"/>
                  </a:lnTo>
                  <a:lnTo>
                    <a:pt x="516465" y="793923"/>
                  </a:lnTo>
                  <a:lnTo>
                    <a:pt x="514750" y="783968"/>
                  </a:lnTo>
                  <a:lnTo>
                    <a:pt x="516637" y="774108"/>
                  </a:lnTo>
                  <a:lnTo>
                    <a:pt x="521734" y="766303"/>
                  </a:lnTo>
                  <a:lnTo>
                    <a:pt x="529409" y="761191"/>
                  </a:lnTo>
                  <a:lnTo>
                    <a:pt x="539031" y="759410"/>
                  </a:lnTo>
                  <a:lnTo>
                    <a:pt x="548576" y="761403"/>
                  </a:lnTo>
                  <a:lnTo>
                    <a:pt x="556232" y="766715"/>
                  </a:lnTo>
                  <a:lnTo>
                    <a:pt x="561304" y="774623"/>
                  </a:lnTo>
                  <a:lnTo>
                    <a:pt x="563097" y="784403"/>
                  </a:lnTo>
                  <a:lnTo>
                    <a:pt x="561182" y="794164"/>
                  </a:lnTo>
                  <a:lnTo>
                    <a:pt x="556028" y="801923"/>
                  </a:lnTo>
                  <a:lnTo>
                    <a:pt x="548288" y="807030"/>
                  </a:lnTo>
                  <a:lnTo>
                    <a:pt x="538615" y="808832"/>
                  </a:lnTo>
                  <a:close/>
                </a:path>
                <a:path w="2316480" h="1871345">
                  <a:moveTo>
                    <a:pt x="791265" y="808759"/>
                  </a:moveTo>
                  <a:lnTo>
                    <a:pt x="781715" y="806672"/>
                  </a:lnTo>
                  <a:lnTo>
                    <a:pt x="774264" y="801378"/>
                  </a:lnTo>
                  <a:lnTo>
                    <a:pt x="769467" y="793476"/>
                  </a:lnTo>
                  <a:lnTo>
                    <a:pt x="767880" y="783560"/>
                  </a:lnTo>
                  <a:lnTo>
                    <a:pt x="769898" y="773880"/>
                  </a:lnTo>
                  <a:lnTo>
                    <a:pt x="775119" y="766208"/>
                  </a:lnTo>
                  <a:lnTo>
                    <a:pt x="782882" y="761187"/>
                  </a:lnTo>
                  <a:lnTo>
                    <a:pt x="792528" y="759461"/>
                  </a:lnTo>
                  <a:lnTo>
                    <a:pt x="802019" y="761523"/>
                  </a:lnTo>
                  <a:lnTo>
                    <a:pt x="809833" y="766891"/>
                  </a:lnTo>
                  <a:lnTo>
                    <a:pt x="815139" y="774729"/>
                  </a:lnTo>
                  <a:lnTo>
                    <a:pt x="817104" y="784201"/>
                  </a:lnTo>
                  <a:lnTo>
                    <a:pt x="815081" y="793960"/>
                  </a:lnTo>
                  <a:lnTo>
                    <a:pt x="809536" y="801841"/>
                  </a:lnTo>
                  <a:lnTo>
                    <a:pt x="801315" y="807042"/>
                  </a:lnTo>
                  <a:lnTo>
                    <a:pt x="791265" y="808759"/>
                  </a:lnTo>
                  <a:close/>
                </a:path>
                <a:path w="2316480" h="1871345">
                  <a:moveTo>
                    <a:pt x="411351" y="808292"/>
                  </a:moveTo>
                  <a:lnTo>
                    <a:pt x="402238" y="806250"/>
                  </a:lnTo>
                  <a:lnTo>
                    <a:pt x="395087" y="801064"/>
                  </a:lnTo>
                  <a:lnTo>
                    <a:pt x="390445" y="793334"/>
                  </a:lnTo>
                  <a:lnTo>
                    <a:pt x="388861" y="783661"/>
                  </a:lnTo>
                  <a:lnTo>
                    <a:pt x="390710" y="774168"/>
                  </a:lnTo>
                  <a:lnTo>
                    <a:pt x="395628" y="766721"/>
                  </a:lnTo>
                  <a:lnTo>
                    <a:pt x="403055" y="761876"/>
                  </a:lnTo>
                  <a:lnTo>
                    <a:pt x="412432" y="760190"/>
                  </a:lnTo>
                  <a:lnTo>
                    <a:pt x="421647" y="762091"/>
                  </a:lnTo>
                  <a:lnTo>
                    <a:pt x="429079" y="767176"/>
                  </a:lnTo>
                  <a:lnTo>
                    <a:pt x="434051" y="774755"/>
                  </a:lnTo>
                  <a:lnTo>
                    <a:pt x="435883" y="784135"/>
                  </a:lnTo>
                  <a:lnTo>
                    <a:pt x="434007" y="793816"/>
                  </a:lnTo>
                  <a:lnTo>
                    <a:pt x="428798" y="801557"/>
                  </a:lnTo>
                  <a:lnTo>
                    <a:pt x="420998" y="806627"/>
                  </a:lnTo>
                  <a:lnTo>
                    <a:pt x="411351" y="808292"/>
                  </a:lnTo>
                  <a:close/>
                </a:path>
                <a:path w="2316480" h="1871345">
                  <a:moveTo>
                    <a:pt x="918977" y="808297"/>
                  </a:moveTo>
                  <a:lnTo>
                    <a:pt x="909442" y="806362"/>
                  </a:lnTo>
                  <a:lnTo>
                    <a:pt x="901616" y="801055"/>
                  </a:lnTo>
                  <a:lnTo>
                    <a:pt x="896345" y="793238"/>
                  </a:lnTo>
                  <a:lnTo>
                    <a:pt x="894549" y="783826"/>
                  </a:lnTo>
                  <a:lnTo>
                    <a:pt x="896585" y="774640"/>
                  </a:lnTo>
                  <a:lnTo>
                    <a:pt x="901749" y="767151"/>
                  </a:lnTo>
                  <a:lnTo>
                    <a:pt x="909297" y="762090"/>
                  </a:lnTo>
                  <a:lnTo>
                    <a:pt x="918481" y="760190"/>
                  </a:lnTo>
                  <a:lnTo>
                    <a:pt x="928038" y="762090"/>
                  </a:lnTo>
                  <a:lnTo>
                    <a:pt x="935833" y="767346"/>
                  </a:lnTo>
                  <a:lnTo>
                    <a:pt x="941054" y="775131"/>
                  </a:lnTo>
                  <a:lnTo>
                    <a:pt x="942835" y="784583"/>
                  </a:lnTo>
                  <a:lnTo>
                    <a:pt x="940786" y="793707"/>
                  </a:lnTo>
                  <a:lnTo>
                    <a:pt x="935588" y="801233"/>
                  </a:lnTo>
                  <a:lnTo>
                    <a:pt x="928049" y="806362"/>
                  </a:lnTo>
                  <a:lnTo>
                    <a:pt x="918977" y="808297"/>
                  </a:lnTo>
                  <a:close/>
                </a:path>
                <a:path w="2316480" h="1871345">
                  <a:moveTo>
                    <a:pt x="1045202" y="807862"/>
                  </a:moveTo>
                  <a:lnTo>
                    <a:pt x="1036554" y="805875"/>
                  </a:lnTo>
                  <a:lnTo>
                    <a:pt x="1029489" y="800716"/>
                  </a:lnTo>
                  <a:lnTo>
                    <a:pt x="1024738" y="793168"/>
                  </a:lnTo>
                  <a:lnTo>
                    <a:pt x="1023029" y="784013"/>
                  </a:lnTo>
                  <a:lnTo>
                    <a:pt x="1024884" y="774927"/>
                  </a:lnTo>
                  <a:lnTo>
                    <a:pt x="1029799" y="767430"/>
                  </a:lnTo>
                  <a:lnTo>
                    <a:pt x="1036972" y="762356"/>
                  </a:lnTo>
                  <a:lnTo>
                    <a:pt x="1045599" y="760537"/>
                  </a:lnTo>
                  <a:lnTo>
                    <a:pt x="1054189" y="762483"/>
                  </a:lnTo>
                  <a:lnTo>
                    <a:pt x="1061197" y="767627"/>
                  </a:lnTo>
                  <a:lnTo>
                    <a:pt x="1065907" y="775192"/>
                  </a:lnTo>
                  <a:lnTo>
                    <a:pt x="1067599" y="784401"/>
                  </a:lnTo>
                  <a:lnTo>
                    <a:pt x="1065789" y="793568"/>
                  </a:lnTo>
                  <a:lnTo>
                    <a:pt x="1060944" y="801067"/>
                  </a:lnTo>
                  <a:lnTo>
                    <a:pt x="1053827" y="806099"/>
                  </a:lnTo>
                  <a:lnTo>
                    <a:pt x="1045202" y="807862"/>
                  </a:lnTo>
                  <a:close/>
                </a:path>
                <a:path w="2316480" h="1871345">
                  <a:moveTo>
                    <a:pt x="285827" y="807315"/>
                  </a:moveTo>
                  <a:lnTo>
                    <a:pt x="277245" y="805461"/>
                  </a:lnTo>
                  <a:lnTo>
                    <a:pt x="269825" y="800237"/>
                  </a:lnTo>
                  <a:lnTo>
                    <a:pt x="264636" y="792722"/>
                  </a:lnTo>
                  <a:lnTo>
                    <a:pt x="262747" y="783996"/>
                  </a:lnTo>
                  <a:lnTo>
                    <a:pt x="264696" y="775606"/>
                  </a:lnTo>
                  <a:lnTo>
                    <a:pt x="269684" y="768328"/>
                  </a:lnTo>
                  <a:lnTo>
                    <a:pt x="276761" y="763144"/>
                  </a:lnTo>
                  <a:lnTo>
                    <a:pt x="284977" y="761034"/>
                  </a:lnTo>
                  <a:lnTo>
                    <a:pt x="293642" y="762694"/>
                  </a:lnTo>
                  <a:lnTo>
                    <a:pt x="300757" y="767670"/>
                  </a:lnTo>
                  <a:lnTo>
                    <a:pt x="305561" y="775166"/>
                  </a:lnTo>
                  <a:lnTo>
                    <a:pt x="307291" y="784386"/>
                  </a:lnTo>
                  <a:lnTo>
                    <a:pt x="305589" y="793254"/>
                  </a:lnTo>
                  <a:lnTo>
                    <a:pt x="301021" y="800484"/>
                  </a:lnTo>
                  <a:lnTo>
                    <a:pt x="294222" y="805397"/>
                  </a:lnTo>
                  <a:lnTo>
                    <a:pt x="285827" y="807315"/>
                  </a:lnTo>
                  <a:close/>
                </a:path>
                <a:path w="2316480" h="1871345">
                  <a:moveTo>
                    <a:pt x="1172518" y="805754"/>
                  </a:moveTo>
                  <a:lnTo>
                    <a:pt x="1164149" y="804289"/>
                  </a:lnTo>
                  <a:lnTo>
                    <a:pt x="1157424" y="799970"/>
                  </a:lnTo>
                  <a:lnTo>
                    <a:pt x="1152883" y="793327"/>
                  </a:lnTo>
                  <a:lnTo>
                    <a:pt x="1151064" y="784892"/>
                  </a:lnTo>
                  <a:lnTo>
                    <a:pt x="1152402" y="776303"/>
                  </a:lnTo>
                  <a:lnTo>
                    <a:pt x="1156551" y="769359"/>
                  </a:lnTo>
                  <a:lnTo>
                    <a:pt x="1162985" y="764642"/>
                  </a:lnTo>
                  <a:lnTo>
                    <a:pt x="1171180" y="762734"/>
                  </a:lnTo>
                  <a:lnTo>
                    <a:pt x="1179755" y="764238"/>
                  </a:lnTo>
                  <a:lnTo>
                    <a:pt x="1186931" y="768841"/>
                  </a:lnTo>
                  <a:lnTo>
                    <a:pt x="1191868" y="775747"/>
                  </a:lnTo>
                  <a:lnTo>
                    <a:pt x="1193725" y="784158"/>
                  </a:lnTo>
                  <a:lnTo>
                    <a:pt x="1192021" y="792263"/>
                  </a:lnTo>
                  <a:lnTo>
                    <a:pt x="1187377" y="799118"/>
                  </a:lnTo>
                  <a:lnTo>
                    <a:pt x="1180605" y="803892"/>
                  </a:lnTo>
                  <a:lnTo>
                    <a:pt x="1172518" y="805754"/>
                  </a:lnTo>
                  <a:close/>
                </a:path>
                <a:path w="2316480" h="1871345">
                  <a:moveTo>
                    <a:pt x="159695" y="805686"/>
                  </a:moveTo>
                  <a:lnTo>
                    <a:pt x="151399" y="804369"/>
                  </a:lnTo>
                  <a:lnTo>
                    <a:pt x="144689" y="800043"/>
                  </a:lnTo>
                  <a:lnTo>
                    <a:pt x="140165" y="793298"/>
                  </a:lnTo>
                  <a:lnTo>
                    <a:pt x="138427" y="784725"/>
                  </a:lnTo>
                  <a:lnTo>
                    <a:pt x="139832" y="775972"/>
                  </a:lnTo>
                  <a:lnTo>
                    <a:pt x="144010" y="769036"/>
                  </a:lnTo>
                  <a:lnTo>
                    <a:pt x="150459" y="764462"/>
                  </a:lnTo>
                  <a:lnTo>
                    <a:pt x="158677" y="762792"/>
                  </a:lnTo>
                  <a:lnTo>
                    <a:pt x="166798" y="764558"/>
                  </a:lnTo>
                  <a:lnTo>
                    <a:pt x="173681" y="769331"/>
                  </a:lnTo>
                  <a:lnTo>
                    <a:pt x="178437" y="776217"/>
                  </a:lnTo>
                  <a:lnTo>
                    <a:pt x="180174" y="784325"/>
                  </a:lnTo>
                  <a:lnTo>
                    <a:pt x="178439" y="792142"/>
                  </a:lnTo>
                  <a:lnTo>
                    <a:pt x="173908" y="798871"/>
                  </a:lnTo>
                  <a:lnTo>
                    <a:pt x="167390" y="803666"/>
                  </a:lnTo>
                  <a:lnTo>
                    <a:pt x="159695" y="805686"/>
                  </a:lnTo>
                  <a:close/>
                </a:path>
                <a:path w="2316480" h="1871345">
                  <a:moveTo>
                    <a:pt x="1297926" y="803662"/>
                  </a:moveTo>
                  <a:lnTo>
                    <a:pt x="1290526" y="801940"/>
                  </a:lnTo>
                  <a:lnTo>
                    <a:pt x="1284505" y="797755"/>
                  </a:lnTo>
                  <a:lnTo>
                    <a:pt x="1280444" y="791694"/>
                  </a:lnTo>
                  <a:lnTo>
                    <a:pt x="1278924" y="784345"/>
                  </a:lnTo>
                  <a:lnTo>
                    <a:pt x="1280462" y="776704"/>
                  </a:lnTo>
                  <a:lnTo>
                    <a:pt x="1284762" y="770399"/>
                  </a:lnTo>
                  <a:lnTo>
                    <a:pt x="1291128" y="766119"/>
                  </a:lnTo>
                  <a:lnTo>
                    <a:pt x="1298868" y="764553"/>
                  </a:lnTo>
                  <a:lnTo>
                    <a:pt x="1306546" y="766076"/>
                  </a:lnTo>
                  <a:lnTo>
                    <a:pt x="1312577" y="770273"/>
                  </a:lnTo>
                  <a:lnTo>
                    <a:pt x="1316486" y="776637"/>
                  </a:lnTo>
                  <a:lnTo>
                    <a:pt x="1317795" y="784664"/>
                  </a:lnTo>
                  <a:lnTo>
                    <a:pt x="1316213" y="792555"/>
                  </a:lnTo>
                  <a:lnTo>
                    <a:pt x="1312069" y="798644"/>
                  </a:lnTo>
                  <a:lnTo>
                    <a:pt x="1305821" y="802493"/>
                  </a:lnTo>
                  <a:lnTo>
                    <a:pt x="1297926" y="803662"/>
                  </a:lnTo>
                  <a:close/>
                </a:path>
                <a:path w="2316480" h="1871345">
                  <a:moveTo>
                    <a:pt x="32095" y="803241"/>
                  </a:moveTo>
                  <a:lnTo>
                    <a:pt x="24652" y="801794"/>
                  </a:lnTo>
                  <a:lnTo>
                    <a:pt x="18563" y="797875"/>
                  </a:lnTo>
                  <a:lnTo>
                    <a:pt x="14386" y="792016"/>
                  </a:lnTo>
                  <a:lnTo>
                    <a:pt x="12684" y="784753"/>
                  </a:lnTo>
                  <a:lnTo>
                    <a:pt x="14035" y="777194"/>
                  </a:lnTo>
                  <a:lnTo>
                    <a:pt x="18203" y="770958"/>
                  </a:lnTo>
                  <a:lnTo>
                    <a:pt x="24507" y="766727"/>
                  </a:lnTo>
                  <a:lnTo>
                    <a:pt x="32261" y="765186"/>
                  </a:lnTo>
                  <a:lnTo>
                    <a:pt x="39685" y="766637"/>
                  </a:lnTo>
                  <a:lnTo>
                    <a:pt x="45775" y="770565"/>
                  </a:lnTo>
                  <a:lnTo>
                    <a:pt x="49957" y="776424"/>
                  </a:lnTo>
                  <a:lnTo>
                    <a:pt x="51657" y="783669"/>
                  </a:lnTo>
                  <a:lnTo>
                    <a:pt x="50304" y="791241"/>
                  </a:lnTo>
                  <a:lnTo>
                    <a:pt x="46142" y="797479"/>
                  </a:lnTo>
                  <a:lnTo>
                    <a:pt x="39846" y="801705"/>
                  </a:lnTo>
                  <a:lnTo>
                    <a:pt x="32095" y="803241"/>
                  </a:lnTo>
                  <a:close/>
                </a:path>
                <a:path w="2316480" h="1871345">
                  <a:moveTo>
                    <a:pt x="1423310" y="802428"/>
                  </a:moveTo>
                  <a:lnTo>
                    <a:pt x="1416909" y="800023"/>
                  </a:lnTo>
                  <a:lnTo>
                    <a:pt x="1411697" y="795459"/>
                  </a:lnTo>
                  <a:lnTo>
                    <a:pt x="1408315" y="789520"/>
                  </a:lnTo>
                  <a:lnTo>
                    <a:pt x="1407404" y="782995"/>
                  </a:lnTo>
                  <a:lnTo>
                    <a:pt x="1409534" y="776125"/>
                  </a:lnTo>
                  <a:lnTo>
                    <a:pt x="1414090" y="770438"/>
                  </a:lnTo>
                  <a:lnTo>
                    <a:pt x="1420166" y="766738"/>
                  </a:lnTo>
                  <a:lnTo>
                    <a:pt x="1426852" y="765829"/>
                  </a:lnTo>
                  <a:lnTo>
                    <a:pt x="1433551" y="768149"/>
                  </a:lnTo>
                  <a:lnTo>
                    <a:pt x="1439023" y="772902"/>
                  </a:lnTo>
                  <a:lnTo>
                    <a:pt x="1442516" y="779168"/>
                  </a:lnTo>
                  <a:lnTo>
                    <a:pt x="1443278" y="786025"/>
                  </a:lnTo>
                  <a:lnTo>
                    <a:pt x="1440910" y="792879"/>
                  </a:lnTo>
                  <a:lnTo>
                    <a:pt x="1436192" y="798390"/>
                  </a:lnTo>
                  <a:lnTo>
                    <a:pt x="1430025" y="801820"/>
                  </a:lnTo>
                  <a:lnTo>
                    <a:pt x="1423310" y="802428"/>
                  </a:lnTo>
                  <a:close/>
                </a:path>
                <a:path w="2316480" h="1871345">
                  <a:moveTo>
                    <a:pt x="1552236" y="800462"/>
                  </a:moveTo>
                  <a:lnTo>
                    <a:pt x="1545898" y="799273"/>
                  </a:lnTo>
                  <a:lnTo>
                    <a:pt x="1540533" y="795457"/>
                  </a:lnTo>
                  <a:lnTo>
                    <a:pt x="1536994" y="789892"/>
                  </a:lnTo>
                  <a:lnTo>
                    <a:pt x="1536132" y="783453"/>
                  </a:lnTo>
                  <a:lnTo>
                    <a:pt x="1537247" y="773926"/>
                  </a:lnTo>
                  <a:lnTo>
                    <a:pt x="1542797" y="767795"/>
                  </a:lnTo>
                  <a:lnTo>
                    <a:pt x="1562146" y="768373"/>
                  </a:lnTo>
                  <a:lnTo>
                    <a:pt x="1567051" y="774643"/>
                  </a:lnTo>
                  <a:lnTo>
                    <a:pt x="1568091" y="784325"/>
                  </a:lnTo>
                  <a:lnTo>
                    <a:pt x="1566902" y="794005"/>
                  </a:lnTo>
                  <a:lnTo>
                    <a:pt x="1561823" y="799851"/>
                  </a:lnTo>
                  <a:lnTo>
                    <a:pt x="1552236" y="800462"/>
                  </a:lnTo>
                  <a:close/>
                </a:path>
                <a:path w="2316480" h="1871345">
                  <a:moveTo>
                    <a:pt x="1670335" y="798167"/>
                  </a:moveTo>
                  <a:lnTo>
                    <a:pt x="1665009" y="792735"/>
                  </a:lnTo>
                  <a:lnTo>
                    <a:pt x="1665182" y="775524"/>
                  </a:lnTo>
                  <a:lnTo>
                    <a:pt x="1670459" y="770085"/>
                  </a:lnTo>
                  <a:lnTo>
                    <a:pt x="1687554" y="770878"/>
                  </a:lnTo>
                  <a:lnTo>
                    <a:pt x="1691641" y="776038"/>
                  </a:lnTo>
                  <a:lnTo>
                    <a:pt x="1692162" y="784125"/>
                  </a:lnTo>
                  <a:lnTo>
                    <a:pt x="1691518" y="792586"/>
                  </a:lnTo>
                  <a:lnTo>
                    <a:pt x="1687380" y="797774"/>
                  </a:lnTo>
                  <a:lnTo>
                    <a:pt x="1670335" y="798167"/>
                  </a:lnTo>
                  <a:close/>
                </a:path>
                <a:path w="2316480" h="1871345">
                  <a:moveTo>
                    <a:pt x="1798593" y="795742"/>
                  </a:moveTo>
                  <a:lnTo>
                    <a:pt x="1794133" y="791702"/>
                  </a:lnTo>
                  <a:lnTo>
                    <a:pt x="1793712" y="777422"/>
                  </a:lnTo>
                  <a:lnTo>
                    <a:pt x="1797825" y="772971"/>
                  </a:lnTo>
                  <a:lnTo>
                    <a:pt x="1812169" y="772664"/>
                  </a:lnTo>
                  <a:lnTo>
                    <a:pt x="1816158" y="776760"/>
                  </a:lnTo>
                  <a:lnTo>
                    <a:pt x="1817099" y="790364"/>
                  </a:lnTo>
                  <a:lnTo>
                    <a:pt x="1813333" y="794927"/>
                  </a:lnTo>
                  <a:lnTo>
                    <a:pt x="1806669" y="795654"/>
                  </a:lnTo>
                  <a:lnTo>
                    <a:pt x="1798593" y="795742"/>
                  </a:lnTo>
                  <a:close/>
                </a:path>
                <a:path w="2316480" h="1871345">
                  <a:moveTo>
                    <a:pt x="1937552" y="793407"/>
                  </a:moveTo>
                  <a:lnTo>
                    <a:pt x="1931260" y="793361"/>
                  </a:lnTo>
                  <a:lnTo>
                    <a:pt x="1925859" y="792624"/>
                  </a:lnTo>
                  <a:lnTo>
                    <a:pt x="1922316" y="789288"/>
                  </a:lnTo>
                  <a:lnTo>
                    <a:pt x="1922811" y="783433"/>
                  </a:lnTo>
                  <a:lnTo>
                    <a:pt x="1923332" y="777617"/>
                  </a:lnTo>
                  <a:lnTo>
                    <a:pt x="1927370" y="774595"/>
                  </a:lnTo>
                  <a:lnTo>
                    <a:pt x="1938320" y="775608"/>
                  </a:lnTo>
                  <a:lnTo>
                    <a:pt x="1941541" y="779271"/>
                  </a:lnTo>
                  <a:lnTo>
                    <a:pt x="1941095" y="789969"/>
                  </a:lnTo>
                  <a:lnTo>
                    <a:pt x="1937552" y="793407"/>
                  </a:lnTo>
                  <a:close/>
                </a:path>
                <a:path w="2316480" h="1871345">
                  <a:moveTo>
                    <a:pt x="2054587" y="791636"/>
                  </a:moveTo>
                  <a:lnTo>
                    <a:pt x="2051589" y="789163"/>
                  </a:lnTo>
                  <a:lnTo>
                    <a:pt x="2051391" y="784763"/>
                  </a:lnTo>
                  <a:lnTo>
                    <a:pt x="2051118" y="779755"/>
                  </a:lnTo>
                  <a:lnTo>
                    <a:pt x="2054141" y="777351"/>
                  </a:lnTo>
                  <a:lnTo>
                    <a:pt x="2058699" y="776560"/>
                  </a:lnTo>
                  <a:lnTo>
                    <a:pt x="2062663" y="777282"/>
                  </a:lnTo>
                  <a:lnTo>
                    <a:pt x="2065636" y="779170"/>
                  </a:lnTo>
                  <a:lnTo>
                    <a:pt x="2066107" y="788687"/>
                  </a:lnTo>
                  <a:lnTo>
                    <a:pt x="2063282" y="791570"/>
                  </a:lnTo>
                  <a:lnTo>
                    <a:pt x="2054587" y="791636"/>
                  </a:lnTo>
                  <a:close/>
                </a:path>
                <a:path w="2316480" h="1871345">
                  <a:moveTo>
                    <a:pt x="2182373" y="789888"/>
                  </a:moveTo>
                  <a:lnTo>
                    <a:pt x="2180267" y="787844"/>
                  </a:lnTo>
                  <a:lnTo>
                    <a:pt x="2179945" y="781032"/>
                  </a:lnTo>
                  <a:lnTo>
                    <a:pt x="2181853" y="779157"/>
                  </a:lnTo>
                  <a:lnTo>
                    <a:pt x="2184875" y="778536"/>
                  </a:lnTo>
                  <a:lnTo>
                    <a:pt x="2188443" y="778658"/>
                  </a:lnTo>
                  <a:lnTo>
                    <a:pt x="2190450" y="780657"/>
                  </a:lnTo>
                  <a:lnTo>
                    <a:pt x="2190772" y="787142"/>
                  </a:lnTo>
                  <a:lnTo>
                    <a:pt x="2188864" y="789569"/>
                  </a:lnTo>
                  <a:lnTo>
                    <a:pt x="2182373" y="789888"/>
                  </a:lnTo>
                  <a:close/>
                </a:path>
                <a:path w="2316480" h="1871345">
                  <a:moveTo>
                    <a:pt x="792900" y="676505"/>
                  </a:moveTo>
                  <a:lnTo>
                    <a:pt x="784525" y="674924"/>
                  </a:lnTo>
                  <a:lnTo>
                    <a:pt x="777380" y="670147"/>
                  </a:lnTo>
                  <a:lnTo>
                    <a:pt x="772405" y="663091"/>
                  </a:lnTo>
                  <a:lnTo>
                    <a:pt x="770538" y="654676"/>
                  </a:lnTo>
                  <a:lnTo>
                    <a:pt x="772197" y="646452"/>
                  </a:lnTo>
                  <a:lnTo>
                    <a:pt x="776733" y="639744"/>
                  </a:lnTo>
                  <a:lnTo>
                    <a:pt x="783490" y="635210"/>
                  </a:lnTo>
                  <a:lnTo>
                    <a:pt x="791810" y="633505"/>
                  </a:lnTo>
                  <a:lnTo>
                    <a:pt x="800353" y="634946"/>
                  </a:lnTo>
                  <a:lnTo>
                    <a:pt x="807015" y="639149"/>
                  </a:lnTo>
                  <a:lnTo>
                    <a:pt x="811382" y="645708"/>
                  </a:lnTo>
                  <a:lnTo>
                    <a:pt x="813041" y="654220"/>
                  </a:lnTo>
                  <a:lnTo>
                    <a:pt x="811636" y="662826"/>
                  </a:lnTo>
                  <a:lnTo>
                    <a:pt x="807449" y="669808"/>
                  </a:lnTo>
                  <a:lnTo>
                    <a:pt x="801022" y="674567"/>
                  </a:lnTo>
                  <a:lnTo>
                    <a:pt x="792900" y="676505"/>
                  </a:lnTo>
                  <a:close/>
                </a:path>
                <a:path w="2316480" h="1871345">
                  <a:moveTo>
                    <a:pt x="666174" y="676505"/>
                  </a:moveTo>
                  <a:lnTo>
                    <a:pt x="657757" y="674935"/>
                  </a:lnTo>
                  <a:lnTo>
                    <a:pt x="650708" y="670192"/>
                  </a:lnTo>
                  <a:lnTo>
                    <a:pt x="645874" y="663121"/>
                  </a:lnTo>
                  <a:lnTo>
                    <a:pt x="644102" y="654562"/>
                  </a:lnTo>
                  <a:lnTo>
                    <a:pt x="645719" y="646178"/>
                  </a:lnTo>
                  <a:lnTo>
                    <a:pt x="650136" y="639530"/>
                  </a:lnTo>
                  <a:lnTo>
                    <a:pt x="656826" y="635141"/>
                  </a:lnTo>
                  <a:lnTo>
                    <a:pt x="665264" y="633533"/>
                  </a:lnTo>
                  <a:lnTo>
                    <a:pt x="673856" y="634951"/>
                  </a:lnTo>
                  <a:lnTo>
                    <a:pt x="680410" y="639089"/>
                  </a:lnTo>
                  <a:lnTo>
                    <a:pt x="684616" y="645638"/>
                  </a:lnTo>
                  <a:lnTo>
                    <a:pt x="686162" y="654286"/>
                  </a:lnTo>
                  <a:lnTo>
                    <a:pt x="684766" y="663018"/>
                  </a:lnTo>
                  <a:lnTo>
                    <a:pt x="680663" y="669972"/>
                  </a:lnTo>
                  <a:lnTo>
                    <a:pt x="674313" y="674637"/>
                  </a:lnTo>
                  <a:lnTo>
                    <a:pt x="666174" y="676505"/>
                  </a:lnTo>
                  <a:close/>
                </a:path>
                <a:path w="2316480" h="1871345">
                  <a:moveTo>
                    <a:pt x="538712" y="676407"/>
                  </a:moveTo>
                  <a:lnTo>
                    <a:pt x="530771" y="674531"/>
                  </a:lnTo>
                  <a:lnTo>
                    <a:pt x="524043" y="669604"/>
                  </a:lnTo>
                  <a:lnTo>
                    <a:pt x="519415" y="662556"/>
                  </a:lnTo>
                  <a:lnTo>
                    <a:pt x="517770" y="654321"/>
                  </a:lnTo>
                  <a:lnTo>
                    <a:pt x="519462" y="646298"/>
                  </a:lnTo>
                  <a:lnTo>
                    <a:pt x="523849" y="639752"/>
                  </a:lnTo>
                  <a:lnTo>
                    <a:pt x="530322" y="635299"/>
                  </a:lnTo>
                  <a:lnTo>
                    <a:pt x="538271" y="633556"/>
                  </a:lnTo>
                  <a:lnTo>
                    <a:pt x="546673" y="635023"/>
                  </a:lnTo>
                  <a:lnTo>
                    <a:pt x="553465" y="639406"/>
                  </a:lnTo>
                  <a:lnTo>
                    <a:pt x="558021" y="646093"/>
                  </a:lnTo>
                  <a:lnTo>
                    <a:pt x="559716" y="654476"/>
                  </a:lnTo>
                  <a:lnTo>
                    <a:pt x="558022" y="662781"/>
                  </a:lnTo>
                  <a:lnTo>
                    <a:pt x="553396" y="669790"/>
                  </a:lnTo>
                  <a:lnTo>
                    <a:pt x="546679" y="674625"/>
                  </a:lnTo>
                  <a:lnTo>
                    <a:pt x="538712" y="676407"/>
                  </a:lnTo>
                  <a:close/>
                </a:path>
                <a:path w="2316480" h="1871345">
                  <a:moveTo>
                    <a:pt x="412622" y="676136"/>
                  </a:moveTo>
                  <a:lnTo>
                    <a:pt x="404990" y="674588"/>
                  </a:lnTo>
                  <a:lnTo>
                    <a:pt x="398314" y="670044"/>
                  </a:lnTo>
                  <a:lnTo>
                    <a:pt x="393502" y="663389"/>
                  </a:lnTo>
                  <a:lnTo>
                    <a:pt x="391465" y="655509"/>
                  </a:lnTo>
                  <a:lnTo>
                    <a:pt x="392804" y="647516"/>
                  </a:lnTo>
                  <a:lnTo>
                    <a:pt x="397022" y="640647"/>
                  </a:lnTo>
                  <a:lnTo>
                    <a:pt x="403366" y="635739"/>
                  </a:lnTo>
                  <a:lnTo>
                    <a:pt x="411086" y="633629"/>
                  </a:lnTo>
                  <a:lnTo>
                    <a:pt x="419221" y="635063"/>
                  </a:lnTo>
                  <a:lnTo>
                    <a:pt x="426245" y="639640"/>
                  </a:lnTo>
                  <a:lnTo>
                    <a:pt x="431196" y="646445"/>
                  </a:lnTo>
                  <a:lnTo>
                    <a:pt x="433111" y="654562"/>
                  </a:lnTo>
                  <a:lnTo>
                    <a:pt x="431432" y="662387"/>
                  </a:lnTo>
                  <a:lnTo>
                    <a:pt x="426857" y="669225"/>
                  </a:lnTo>
                  <a:lnTo>
                    <a:pt x="420286" y="674124"/>
                  </a:lnTo>
                  <a:lnTo>
                    <a:pt x="412622" y="676136"/>
                  </a:lnTo>
                  <a:close/>
                </a:path>
                <a:path w="2316480" h="1871345">
                  <a:moveTo>
                    <a:pt x="918481" y="676128"/>
                  </a:moveTo>
                  <a:lnTo>
                    <a:pt x="910746" y="674302"/>
                  </a:lnTo>
                  <a:lnTo>
                    <a:pt x="904403" y="669651"/>
                  </a:lnTo>
                  <a:lnTo>
                    <a:pt x="900114" y="662881"/>
                  </a:lnTo>
                  <a:lnTo>
                    <a:pt x="898538" y="654701"/>
                  </a:lnTo>
                  <a:lnTo>
                    <a:pt x="900196" y="646162"/>
                  </a:lnTo>
                  <a:lnTo>
                    <a:pt x="904725" y="639361"/>
                  </a:lnTo>
                  <a:lnTo>
                    <a:pt x="911456" y="634961"/>
                  </a:lnTo>
                  <a:lnTo>
                    <a:pt x="919720" y="633622"/>
                  </a:lnTo>
                  <a:lnTo>
                    <a:pt x="927557" y="635517"/>
                  </a:lnTo>
                  <a:lnTo>
                    <a:pt x="933625" y="640079"/>
                  </a:lnTo>
                  <a:lnTo>
                    <a:pt x="937509" y="646836"/>
                  </a:lnTo>
                  <a:lnTo>
                    <a:pt x="938796" y="655317"/>
                  </a:lnTo>
                  <a:lnTo>
                    <a:pt x="937064" y="663473"/>
                  </a:lnTo>
                  <a:lnTo>
                    <a:pt x="932634" y="670140"/>
                  </a:lnTo>
                  <a:lnTo>
                    <a:pt x="926206" y="674598"/>
                  </a:lnTo>
                  <a:lnTo>
                    <a:pt x="918481" y="676128"/>
                  </a:lnTo>
                  <a:close/>
                </a:path>
                <a:path w="2316480" h="1871345">
                  <a:moveTo>
                    <a:pt x="1045896" y="674565"/>
                  </a:moveTo>
                  <a:lnTo>
                    <a:pt x="1038106" y="673209"/>
                  </a:lnTo>
                  <a:lnTo>
                    <a:pt x="1031734" y="669195"/>
                  </a:lnTo>
                  <a:lnTo>
                    <a:pt x="1027365" y="663076"/>
                  </a:lnTo>
                  <a:lnTo>
                    <a:pt x="1025581" y="655403"/>
                  </a:lnTo>
                  <a:lnTo>
                    <a:pt x="1027047" y="647346"/>
                  </a:lnTo>
                  <a:lnTo>
                    <a:pt x="1031434" y="640485"/>
                  </a:lnTo>
                  <a:lnTo>
                    <a:pt x="1037893" y="635732"/>
                  </a:lnTo>
                  <a:lnTo>
                    <a:pt x="1045574" y="633999"/>
                  </a:lnTo>
                  <a:lnTo>
                    <a:pt x="1053000" y="635703"/>
                  </a:lnTo>
                  <a:lnTo>
                    <a:pt x="1059200" y="640165"/>
                  </a:lnTo>
                  <a:lnTo>
                    <a:pt x="1063467" y="646648"/>
                  </a:lnTo>
                  <a:lnTo>
                    <a:pt x="1065096" y="654415"/>
                  </a:lnTo>
                  <a:lnTo>
                    <a:pt x="1063699" y="662320"/>
                  </a:lnTo>
                  <a:lnTo>
                    <a:pt x="1059696" y="668665"/>
                  </a:lnTo>
                  <a:lnTo>
                    <a:pt x="1053592" y="672923"/>
                  </a:lnTo>
                  <a:lnTo>
                    <a:pt x="1045896" y="674565"/>
                  </a:lnTo>
                  <a:close/>
                </a:path>
                <a:path w="2316480" h="1871345">
                  <a:moveTo>
                    <a:pt x="284754" y="674056"/>
                  </a:moveTo>
                  <a:lnTo>
                    <a:pt x="277314" y="672425"/>
                  </a:lnTo>
                  <a:lnTo>
                    <a:pt x="271273" y="668325"/>
                  </a:lnTo>
                  <a:lnTo>
                    <a:pt x="267185" y="662306"/>
                  </a:lnTo>
                  <a:lnTo>
                    <a:pt x="265601" y="654922"/>
                  </a:lnTo>
                  <a:lnTo>
                    <a:pt x="267187" y="647367"/>
                  </a:lnTo>
                  <a:lnTo>
                    <a:pt x="271630" y="640835"/>
                  </a:lnTo>
                  <a:lnTo>
                    <a:pt x="278029" y="636248"/>
                  </a:lnTo>
                  <a:lnTo>
                    <a:pt x="285483" y="634529"/>
                  </a:lnTo>
                  <a:lnTo>
                    <a:pt x="293029" y="636154"/>
                  </a:lnTo>
                  <a:lnTo>
                    <a:pt x="299141" y="640541"/>
                  </a:lnTo>
                  <a:lnTo>
                    <a:pt x="303211" y="647040"/>
                  </a:lnTo>
                  <a:lnTo>
                    <a:pt x="304628" y="654998"/>
                  </a:lnTo>
                  <a:lnTo>
                    <a:pt x="303094" y="662921"/>
                  </a:lnTo>
                  <a:lnTo>
                    <a:pt x="298997" y="669000"/>
                  </a:lnTo>
                  <a:lnTo>
                    <a:pt x="292747" y="672843"/>
                  </a:lnTo>
                  <a:lnTo>
                    <a:pt x="284754" y="674056"/>
                  </a:lnTo>
                  <a:close/>
                </a:path>
                <a:path w="2316480" h="1871345">
                  <a:moveTo>
                    <a:pt x="1171775" y="673807"/>
                  </a:moveTo>
                  <a:lnTo>
                    <a:pt x="1164732" y="672090"/>
                  </a:lnTo>
                  <a:lnTo>
                    <a:pt x="1159075" y="667722"/>
                  </a:lnTo>
                  <a:lnTo>
                    <a:pt x="1155383" y="661368"/>
                  </a:lnTo>
                  <a:lnTo>
                    <a:pt x="1154235" y="653693"/>
                  </a:lnTo>
                  <a:lnTo>
                    <a:pt x="1155810" y="646457"/>
                  </a:lnTo>
                  <a:lnTo>
                    <a:pt x="1159666" y="640847"/>
                  </a:lnTo>
                  <a:lnTo>
                    <a:pt x="1165390" y="637261"/>
                  </a:lnTo>
                  <a:lnTo>
                    <a:pt x="1172568" y="636097"/>
                  </a:lnTo>
                  <a:lnTo>
                    <a:pt x="1179578" y="637683"/>
                  </a:lnTo>
                  <a:lnTo>
                    <a:pt x="1185373" y="641686"/>
                  </a:lnTo>
                  <a:lnTo>
                    <a:pt x="1189343" y="647491"/>
                  </a:lnTo>
                  <a:lnTo>
                    <a:pt x="1190876" y="654483"/>
                  </a:lnTo>
                  <a:lnTo>
                    <a:pt x="1189292" y="661663"/>
                  </a:lnTo>
                  <a:lnTo>
                    <a:pt x="1184967" y="667898"/>
                  </a:lnTo>
                  <a:lnTo>
                    <a:pt x="1178822" y="672256"/>
                  </a:lnTo>
                  <a:lnTo>
                    <a:pt x="1171775" y="673807"/>
                  </a:lnTo>
                  <a:close/>
                </a:path>
                <a:path w="2316480" h="1871345">
                  <a:moveTo>
                    <a:pt x="158556" y="673498"/>
                  </a:moveTo>
                  <a:lnTo>
                    <a:pt x="151795" y="671880"/>
                  </a:lnTo>
                  <a:lnTo>
                    <a:pt x="146239" y="667726"/>
                  </a:lnTo>
                  <a:lnTo>
                    <a:pt x="142490" y="661694"/>
                  </a:lnTo>
                  <a:lnTo>
                    <a:pt x="141149" y="654443"/>
                  </a:lnTo>
                  <a:lnTo>
                    <a:pt x="142595" y="647223"/>
                  </a:lnTo>
                  <a:lnTo>
                    <a:pt x="146432" y="641396"/>
                  </a:lnTo>
                  <a:lnTo>
                    <a:pt x="152110" y="637527"/>
                  </a:lnTo>
                  <a:lnTo>
                    <a:pt x="159074" y="636178"/>
                  </a:lnTo>
                  <a:lnTo>
                    <a:pt x="165996" y="637738"/>
                  </a:lnTo>
                  <a:lnTo>
                    <a:pt x="171645" y="641805"/>
                  </a:lnTo>
                  <a:lnTo>
                    <a:pt x="175431" y="647753"/>
                  </a:lnTo>
                  <a:lnTo>
                    <a:pt x="176765" y="654955"/>
                  </a:lnTo>
                  <a:lnTo>
                    <a:pt x="175175" y="661974"/>
                  </a:lnTo>
                  <a:lnTo>
                    <a:pt x="171090" y="667932"/>
                  </a:lnTo>
                  <a:lnTo>
                    <a:pt x="165291" y="672038"/>
                  </a:lnTo>
                  <a:lnTo>
                    <a:pt x="158556" y="673498"/>
                  </a:lnTo>
                  <a:close/>
                </a:path>
                <a:path w="2316480" h="1871345">
                  <a:moveTo>
                    <a:pt x="1308778" y="671543"/>
                  </a:moveTo>
                  <a:lnTo>
                    <a:pt x="1289379" y="671477"/>
                  </a:lnTo>
                  <a:lnTo>
                    <a:pt x="1281674" y="663877"/>
                  </a:lnTo>
                  <a:lnTo>
                    <a:pt x="1281501" y="654977"/>
                  </a:lnTo>
                  <a:lnTo>
                    <a:pt x="1282900" y="648322"/>
                  </a:lnTo>
                  <a:lnTo>
                    <a:pt x="1286824" y="642596"/>
                  </a:lnTo>
                  <a:lnTo>
                    <a:pt x="1292472" y="638614"/>
                  </a:lnTo>
                  <a:lnTo>
                    <a:pt x="1299041" y="637191"/>
                  </a:lnTo>
                  <a:lnTo>
                    <a:pt x="1305628" y="638748"/>
                  </a:lnTo>
                  <a:lnTo>
                    <a:pt x="1310917" y="642743"/>
                  </a:lnTo>
                  <a:lnTo>
                    <a:pt x="1314325" y="648569"/>
                  </a:lnTo>
                  <a:lnTo>
                    <a:pt x="1315268" y="655616"/>
                  </a:lnTo>
                  <a:lnTo>
                    <a:pt x="1314600" y="666228"/>
                  </a:lnTo>
                  <a:lnTo>
                    <a:pt x="1308778" y="671543"/>
                  </a:lnTo>
                  <a:close/>
                </a:path>
                <a:path w="2316480" h="1871345">
                  <a:moveTo>
                    <a:pt x="40498" y="671720"/>
                  </a:moveTo>
                  <a:lnTo>
                    <a:pt x="22990" y="671256"/>
                  </a:lnTo>
                  <a:lnTo>
                    <a:pt x="15129" y="663173"/>
                  </a:lnTo>
                  <a:lnTo>
                    <a:pt x="15310" y="645093"/>
                  </a:lnTo>
                  <a:lnTo>
                    <a:pt x="23600" y="637536"/>
                  </a:lnTo>
                  <a:lnTo>
                    <a:pt x="42220" y="638602"/>
                  </a:lnTo>
                  <a:lnTo>
                    <a:pt x="49608" y="646752"/>
                  </a:lnTo>
                  <a:lnTo>
                    <a:pt x="48518" y="664348"/>
                  </a:lnTo>
                  <a:lnTo>
                    <a:pt x="40498" y="671720"/>
                  </a:lnTo>
                  <a:close/>
                </a:path>
                <a:path w="2316480" h="1871345">
                  <a:moveTo>
                    <a:pt x="1432873" y="671099"/>
                  </a:moveTo>
                  <a:lnTo>
                    <a:pt x="1416992" y="670608"/>
                  </a:lnTo>
                  <a:lnTo>
                    <a:pt x="1408891" y="662061"/>
                  </a:lnTo>
                  <a:lnTo>
                    <a:pt x="1410823" y="644915"/>
                  </a:lnTo>
                  <a:lnTo>
                    <a:pt x="1416076" y="639383"/>
                  </a:lnTo>
                  <a:lnTo>
                    <a:pt x="1433294" y="638306"/>
                  </a:lnTo>
                  <a:lnTo>
                    <a:pt x="1441321" y="646562"/>
                  </a:lnTo>
                  <a:lnTo>
                    <a:pt x="1441197" y="662838"/>
                  </a:lnTo>
                  <a:lnTo>
                    <a:pt x="1432873" y="671099"/>
                  </a:lnTo>
                  <a:close/>
                </a:path>
                <a:path w="2316480" h="1871345">
                  <a:moveTo>
                    <a:pt x="1560089" y="668759"/>
                  </a:moveTo>
                  <a:lnTo>
                    <a:pt x="1543689" y="668401"/>
                  </a:lnTo>
                  <a:lnTo>
                    <a:pt x="1538560" y="663165"/>
                  </a:lnTo>
                  <a:lnTo>
                    <a:pt x="1538535" y="645984"/>
                  </a:lnTo>
                  <a:lnTo>
                    <a:pt x="1543763" y="641379"/>
                  </a:lnTo>
                  <a:lnTo>
                    <a:pt x="1552558" y="640958"/>
                  </a:lnTo>
                  <a:lnTo>
                    <a:pt x="1560585" y="641799"/>
                  </a:lnTo>
                  <a:lnTo>
                    <a:pt x="1565343" y="645984"/>
                  </a:lnTo>
                  <a:lnTo>
                    <a:pt x="1565366" y="663651"/>
                  </a:lnTo>
                  <a:lnTo>
                    <a:pt x="1560089" y="668759"/>
                  </a:lnTo>
                  <a:close/>
                </a:path>
                <a:path w="2316480" h="1871345">
                  <a:moveTo>
                    <a:pt x="1680344" y="666570"/>
                  </a:moveTo>
                  <a:lnTo>
                    <a:pt x="1671673" y="666309"/>
                  </a:lnTo>
                  <a:lnTo>
                    <a:pt x="1667437" y="662605"/>
                  </a:lnTo>
                  <a:lnTo>
                    <a:pt x="1666867" y="647218"/>
                  </a:lnTo>
                  <a:lnTo>
                    <a:pt x="1671525" y="643074"/>
                  </a:lnTo>
                  <a:lnTo>
                    <a:pt x="1685596" y="642435"/>
                  </a:lnTo>
                  <a:lnTo>
                    <a:pt x="1690304" y="647071"/>
                  </a:lnTo>
                  <a:lnTo>
                    <a:pt x="1690452" y="654352"/>
                  </a:lnTo>
                  <a:lnTo>
                    <a:pt x="1690626" y="661539"/>
                  </a:lnTo>
                  <a:lnTo>
                    <a:pt x="1686290" y="665812"/>
                  </a:lnTo>
                  <a:lnTo>
                    <a:pt x="1680344" y="666570"/>
                  </a:lnTo>
                  <a:close/>
                </a:path>
                <a:path w="2316480" h="1871345">
                  <a:moveTo>
                    <a:pt x="1804761" y="664267"/>
                  </a:moveTo>
                  <a:lnTo>
                    <a:pt x="1799385" y="663700"/>
                  </a:lnTo>
                  <a:lnTo>
                    <a:pt x="1796038" y="660812"/>
                  </a:lnTo>
                  <a:lnTo>
                    <a:pt x="1795917" y="648355"/>
                  </a:lnTo>
                  <a:lnTo>
                    <a:pt x="1799732" y="644963"/>
                  </a:lnTo>
                  <a:lnTo>
                    <a:pt x="1811203" y="644756"/>
                  </a:lnTo>
                  <a:lnTo>
                    <a:pt x="1815439" y="648832"/>
                  </a:lnTo>
                  <a:lnTo>
                    <a:pt x="1814770" y="660812"/>
                  </a:lnTo>
                  <a:lnTo>
                    <a:pt x="1811029" y="664239"/>
                  </a:lnTo>
                  <a:lnTo>
                    <a:pt x="1804761" y="664267"/>
                  </a:lnTo>
                  <a:close/>
                </a:path>
                <a:path w="2316480" h="1871345">
                  <a:moveTo>
                    <a:pt x="1932548" y="662785"/>
                  </a:moveTo>
                  <a:lnTo>
                    <a:pt x="1927320" y="661888"/>
                  </a:lnTo>
                  <a:lnTo>
                    <a:pt x="1924447" y="659388"/>
                  </a:lnTo>
                  <a:lnTo>
                    <a:pt x="1924570" y="654443"/>
                  </a:lnTo>
                  <a:lnTo>
                    <a:pt x="1924719" y="649561"/>
                  </a:lnTo>
                  <a:lnTo>
                    <a:pt x="1927543" y="646585"/>
                  </a:lnTo>
                  <a:lnTo>
                    <a:pt x="1936809" y="646932"/>
                  </a:lnTo>
                  <a:lnTo>
                    <a:pt x="1939559" y="649929"/>
                  </a:lnTo>
                  <a:lnTo>
                    <a:pt x="1939559" y="659971"/>
                  </a:lnTo>
                  <a:lnTo>
                    <a:pt x="1936140" y="661787"/>
                  </a:lnTo>
                  <a:lnTo>
                    <a:pt x="1932548" y="662785"/>
                  </a:lnTo>
                  <a:close/>
                </a:path>
                <a:path w="2316480" h="1871345">
                  <a:moveTo>
                    <a:pt x="2055627" y="661450"/>
                  </a:moveTo>
                  <a:lnTo>
                    <a:pt x="2053150" y="659137"/>
                  </a:lnTo>
                  <a:lnTo>
                    <a:pt x="2052332" y="651641"/>
                  </a:lnTo>
                  <a:lnTo>
                    <a:pt x="2054091" y="649052"/>
                  </a:lnTo>
                  <a:lnTo>
                    <a:pt x="2058080" y="648616"/>
                  </a:lnTo>
                  <a:lnTo>
                    <a:pt x="2061870" y="648495"/>
                  </a:lnTo>
                  <a:lnTo>
                    <a:pt x="2064496" y="650222"/>
                  </a:lnTo>
                  <a:lnTo>
                    <a:pt x="2064893" y="654086"/>
                  </a:lnTo>
                  <a:lnTo>
                    <a:pt x="2065240" y="657878"/>
                  </a:lnTo>
                  <a:lnTo>
                    <a:pt x="2063084" y="660505"/>
                  </a:lnTo>
                  <a:lnTo>
                    <a:pt x="2055627" y="661450"/>
                  </a:lnTo>
                  <a:close/>
                </a:path>
                <a:path w="2316480" h="1871345">
                  <a:moveTo>
                    <a:pt x="791636" y="543822"/>
                  </a:moveTo>
                  <a:lnTo>
                    <a:pt x="784818" y="542031"/>
                  </a:lnTo>
                  <a:lnTo>
                    <a:pt x="779117" y="537708"/>
                  </a:lnTo>
                  <a:lnTo>
                    <a:pt x="775258" y="531644"/>
                  </a:lnTo>
                  <a:lnTo>
                    <a:pt x="773967" y="524629"/>
                  </a:lnTo>
                  <a:lnTo>
                    <a:pt x="775596" y="517549"/>
                  </a:lnTo>
                  <a:lnTo>
                    <a:pt x="779620" y="511887"/>
                  </a:lnTo>
                  <a:lnTo>
                    <a:pt x="785483" y="508171"/>
                  </a:lnTo>
                  <a:lnTo>
                    <a:pt x="792627" y="506932"/>
                  </a:lnTo>
                  <a:lnTo>
                    <a:pt x="799583" y="508515"/>
                  </a:lnTo>
                  <a:lnTo>
                    <a:pt x="805132" y="512546"/>
                  </a:lnTo>
                  <a:lnTo>
                    <a:pt x="808758" y="518467"/>
                  </a:lnTo>
                  <a:lnTo>
                    <a:pt x="809945" y="525719"/>
                  </a:lnTo>
                  <a:lnTo>
                    <a:pt x="808349" y="532918"/>
                  </a:lnTo>
                  <a:lnTo>
                    <a:pt x="804349" y="538744"/>
                  </a:lnTo>
                  <a:lnTo>
                    <a:pt x="798570" y="542583"/>
                  </a:lnTo>
                  <a:lnTo>
                    <a:pt x="791636" y="543822"/>
                  </a:lnTo>
                  <a:close/>
                </a:path>
                <a:path w="2316480" h="1871345">
                  <a:moveTo>
                    <a:pt x="665601" y="543827"/>
                  </a:moveTo>
                  <a:lnTo>
                    <a:pt x="658802" y="542292"/>
                  </a:lnTo>
                  <a:lnTo>
                    <a:pt x="652867" y="538119"/>
                  </a:lnTo>
                  <a:lnTo>
                    <a:pt x="648670" y="532190"/>
                  </a:lnTo>
                  <a:lnTo>
                    <a:pt x="647038" y="525318"/>
                  </a:lnTo>
                  <a:lnTo>
                    <a:pt x="648469" y="518352"/>
                  </a:lnTo>
                  <a:lnTo>
                    <a:pt x="652442" y="512508"/>
                  </a:lnTo>
                  <a:lnTo>
                    <a:pt x="658276" y="508470"/>
                  </a:lnTo>
                  <a:lnTo>
                    <a:pt x="665294" y="506922"/>
                  </a:lnTo>
                  <a:lnTo>
                    <a:pt x="672341" y="508295"/>
                  </a:lnTo>
                  <a:lnTo>
                    <a:pt x="678132" y="512172"/>
                  </a:lnTo>
                  <a:lnTo>
                    <a:pt x="682065" y="517957"/>
                  </a:lnTo>
                  <a:lnTo>
                    <a:pt x="683541" y="525052"/>
                  </a:lnTo>
                  <a:lnTo>
                    <a:pt x="682112" y="532148"/>
                  </a:lnTo>
                  <a:lnTo>
                    <a:pt x="678175" y="538130"/>
                  </a:lnTo>
                  <a:lnTo>
                    <a:pt x="672460" y="542250"/>
                  </a:lnTo>
                  <a:lnTo>
                    <a:pt x="665601" y="543827"/>
                  </a:lnTo>
                  <a:close/>
                </a:path>
                <a:path w="2316480" h="1871345">
                  <a:moveTo>
                    <a:pt x="529637" y="542983"/>
                  </a:moveTo>
                  <a:lnTo>
                    <a:pt x="521172" y="535046"/>
                  </a:lnTo>
                  <a:lnTo>
                    <a:pt x="520738" y="525855"/>
                  </a:lnTo>
                  <a:lnTo>
                    <a:pt x="522002" y="518894"/>
                  </a:lnTo>
                  <a:lnTo>
                    <a:pt x="525936" y="512875"/>
                  </a:lnTo>
                  <a:lnTo>
                    <a:pt x="531752" y="508629"/>
                  </a:lnTo>
                  <a:lnTo>
                    <a:pt x="538660" y="506988"/>
                  </a:lnTo>
                  <a:lnTo>
                    <a:pt x="545587" y="508506"/>
                  </a:lnTo>
                  <a:lnTo>
                    <a:pt x="551457" y="512647"/>
                  </a:lnTo>
                  <a:lnTo>
                    <a:pt x="555480" y="518601"/>
                  </a:lnTo>
                  <a:lnTo>
                    <a:pt x="556862" y="525559"/>
                  </a:lnTo>
                  <a:lnTo>
                    <a:pt x="556599" y="534775"/>
                  </a:lnTo>
                  <a:lnTo>
                    <a:pt x="548265" y="542846"/>
                  </a:lnTo>
                  <a:lnTo>
                    <a:pt x="529637" y="542983"/>
                  </a:lnTo>
                  <a:close/>
                </a:path>
                <a:path w="2316480" h="1871345">
                  <a:moveTo>
                    <a:pt x="403000" y="542537"/>
                  </a:moveTo>
                  <a:lnTo>
                    <a:pt x="394755" y="534864"/>
                  </a:lnTo>
                  <a:lnTo>
                    <a:pt x="394473" y="525554"/>
                  </a:lnTo>
                  <a:lnTo>
                    <a:pt x="395770" y="518930"/>
                  </a:lnTo>
                  <a:lnTo>
                    <a:pt x="399565" y="513111"/>
                  </a:lnTo>
                  <a:lnTo>
                    <a:pt x="405095" y="508918"/>
                  </a:lnTo>
                  <a:lnTo>
                    <a:pt x="411597" y="507170"/>
                  </a:lnTo>
                  <a:lnTo>
                    <a:pt x="420746" y="506825"/>
                  </a:lnTo>
                  <a:lnTo>
                    <a:pt x="428907" y="514924"/>
                  </a:lnTo>
                  <a:lnTo>
                    <a:pt x="429501" y="534877"/>
                  </a:lnTo>
                  <a:lnTo>
                    <a:pt x="422626" y="542200"/>
                  </a:lnTo>
                  <a:lnTo>
                    <a:pt x="403000" y="542537"/>
                  </a:lnTo>
                  <a:close/>
                </a:path>
                <a:path w="2316480" h="1871345">
                  <a:moveTo>
                    <a:pt x="928589" y="542469"/>
                  </a:moveTo>
                  <a:lnTo>
                    <a:pt x="908373" y="542261"/>
                  </a:lnTo>
                  <a:lnTo>
                    <a:pt x="901511" y="535150"/>
                  </a:lnTo>
                  <a:lnTo>
                    <a:pt x="901808" y="515347"/>
                  </a:lnTo>
                  <a:lnTo>
                    <a:pt x="910033" y="506985"/>
                  </a:lnTo>
                  <a:lnTo>
                    <a:pt x="928143" y="507380"/>
                  </a:lnTo>
                  <a:lnTo>
                    <a:pt x="936294" y="516034"/>
                  </a:lnTo>
                  <a:lnTo>
                    <a:pt x="936096" y="535254"/>
                  </a:lnTo>
                  <a:lnTo>
                    <a:pt x="928589" y="542469"/>
                  </a:lnTo>
                  <a:close/>
                </a:path>
                <a:path w="2316480" h="1871345">
                  <a:moveTo>
                    <a:pt x="1044757" y="542213"/>
                  </a:moveTo>
                  <a:lnTo>
                    <a:pt x="1036209" y="541841"/>
                  </a:lnTo>
                  <a:lnTo>
                    <a:pt x="1028257" y="533311"/>
                  </a:lnTo>
                  <a:lnTo>
                    <a:pt x="1028480" y="524799"/>
                  </a:lnTo>
                  <a:lnTo>
                    <a:pt x="1028752" y="515973"/>
                  </a:lnTo>
                  <a:lnTo>
                    <a:pt x="1036804" y="508105"/>
                  </a:lnTo>
                  <a:lnTo>
                    <a:pt x="1054319" y="508236"/>
                  </a:lnTo>
                  <a:lnTo>
                    <a:pt x="1062198" y="516074"/>
                  </a:lnTo>
                  <a:lnTo>
                    <a:pt x="1062322" y="524933"/>
                  </a:lnTo>
                  <a:lnTo>
                    <a:pt x="1060915" y="531563"/>
                  </a:lnTo>
                  <a:lnTo>
                    <a:pt x="1056995" y="537166"/>
                  </a:lnTo>
                  <a:lnTo>
                    <a:pt x="1051347" y="540972"/>
                  </a:lnTo>
                  <a:lnTo>
                    <a:pt x="1044757" y="542213"/>
                  </a:lnTo>
                  <a:close/>
                </a:path>
                <a:path w="2316480" h="1871345">
                  <a:moveTo>
                    <a:pt x="293693" y="542522"/>
                  </a:moveTo>
                  <a:lnTo>
                    <a:pt x="275984" y="541866"/>
                  </a:lnTo>
                  <a:lnTo>
                    <a:pt x="268923" y="534177"/>
                  </a:lnTo>
                  <a:lnTo>
                    <a:pt x="269191" y="515770"/>
                  </a:lnTo>
                  <a:lnTo>
                    <a:pt x="276705" y="508115"/>
                  </a:lnTo>
                  <a:lnTo>
                    <a:pt x="294845" y="508140"/>
                  </a:lnTo>
                  <a:lnTo>
                    <a:pt x="302560" y="516558"/>
                  </a:lnTo>
                  <a:lnTo>
                    <a:pt x="301566" y="535137"/>
                  </a:lnTo>
                  <a:lnTo>
                    <a:pt x="293693" y="542522"/>
                  </a:lnTo>
                  <a:close/>
                </a:path>
                <a:path w="2316480" h="1871345">
                  <a:moveTo>
                    <a:pt x="1180669" y="541575"/>
                  </a:moveTo>
                  <a:lnTo>
                    <a:pt x="1163575" y="540404"/>
                  </a:lnTo>
                  <a:lnTo>
                    <a:pt x="1157332" y="535870"/>
                  </a:lnTo>
                  <a:lnTo>
                    <a:pt x="1156514" y="516201"/>
                  </a:lnTo>
                  <a:lnTo>
                    <a:pt x="1161617" y="510390"/>
                  </a:lnTo>
                  <a:lnTo>
                    <a:pt x="1179975" y="508824"/>
                  </a:lnTo>
                  <a:lnTo>
                    <a:pt x="1187333" y="516009"/>
                  </a:lnTo>
                  <a:lnTo>
                    <a:pt x="1187804" y="533519"/>
                  </a:lnTo>
                  <a:lnTo>
                    <a:pt x="1180669" y="541575"/>
                  </a:lnTo>
                  <a:close/>
                </a:path>
                <a:path w="2316480" h="1871345">
                  <a:moveTo>
                    <a:pt x="167257" y="541676"/>
                  </a:moveTo>
                  <a:lnTo>
                    <a:pt x="150031" y="540222"/>
                  </a:lnTo>
                  <a:lnTo>
                    <a:pt x="143964" y="535631"/>
                  </a:lnTo>
                  <a:lnTo>
                    <a:pt x="143421" y="515849"/>
                  </a:lnTo>
                  <a:lnTo>
                    <a:pt x="148636" y="510238"/>
                  </a:lnTo>
                  <a:lnTo>
                    <a:pt x="167021" y="508961"/>
                  </a:lnTo>
                  <a:lnTo>
                    <a:pt x="174060" y="516156"/>
                  </a:lnTo>
                  <a:lnTo>
                    <a:pt x="174228" y="534020"/>
                  </a:lnTo>
                  <a:lnTo>
                    <a:pt x="167257" y="541676"/>
                  </a:lnTo>
                  <a:close/>
                </a:path>
                <a:path w="2316480" h="1871345">
                  <a:moveTo>
                    <a:pt x="1290321" y="540445"/>
                  </a:moveTo>
                  <a:lnTo>
                    <a:pt x="1284845" y="534537"/>
                  </a:lnTo>
                  <a:lnTo>
                    <a:pt x="1283954" y="516576"/>
                  </a:lnTo>
                  <a:lnTo>
                    <a:pt x="1289949" y="510413"/>
                  </a:lnTo>
                  <a:lnTo>
                    <a:pt x="1306845" y="510438"/>
                  </a:lnTo>
                  <a:lnTo>
                    <a:pt x="1312419" y="515423"/>
                  </a:lnTo>
                  <a:lnTo>
                    <a:pt x="1312964" y="525052"/>
                  </a:lnTo>
                  <a:lnTo>
                    <a:pt x="1312667" y="533334"/>
                  </a:lnTo>
                  <a:lnTo>
                    <a:pt x="1308530" y="538892"/>
                  </a:lnTo>
                  <a:lnTo>
                    <a:pt x="1290321" y="540445"/>
                  </a:lnTo>
                  <a:close/>
                </a:path>
                <a:path w="2316480" h="1871345">
                  <a:moveTo>
                    <a:pt x="23994" y="539936"/>
                  </a:moveTo>
                  <a:lnTo>
                    <a:pt x="18556" y="534218"/>
                  </a:lnTo>
                  <a:lnTo>
                    <a:pt x="17582" y="517293"/>
                  </a:lnTo>
                  <a:lnTo>
                    <a:pt x="22985" y="511464"/>
                  </a:lnTo>
                  <a:lnTo>
                    <a:pt x="40236" y="510567"/>
                  </a:lnTo>
                  <a:lnTo>
                    <a:pt x="44856" y="516232"/>
                  </a:lnTo>
                  <a:lnTo>
                    <a:pt x="46660" y="524754"/>
                  </a:lnTo>
                  <a:lnTo>
                    <a:pt x="45478" y="532982"/>
                  </a:lnTo>
                  <a:lnTo>
                    <a:pt x="41497" y="539056"/>
                  </a:lnTo>
                  <a:lnTo>
                    <a:pt x="23994" y="539936"/>
                  </a:lnTo>
                  <a:close/>
                </a:path>
                <a:path w="2316480" h="1871345">
                  <a:moveTo>
                    <a:pt x="1432798" y="538798"/>
                  </a:moveTo>
                  <a:lnTo>
                    <a:pt x="1416893" y="537587"/>
                  </a:lnTo>
                  <a:lnTo>
                    <a:pt x="1412013" y="532576"/>
                  </a:lnTo>
                  <a:lnTo>
                    <a:pt x="1412929" y="516644"/>
                  </a:lnTo>
                  <a:lnTo>
                    <a:pt x="1418008" y="511672"/>
                  </a:lnTo>
                  <a:lnTo>
                    <a:pt x="1434334" y="512578"/>
                  </a:lnTo>
                  <a:lnTo>
                    <a:pt x="1437505" y="518294"/>
                  </a:lnTo>
                  <a:lnTo>
                    <a:pt x="1438818" y="525273"/>
                  </a:lnTo>
                  <a:lnTo>
                    <a:pt x="1437134" y="533519"/>
                  </a:lnTo>
                  <a:lnTo>
                    <a:pt x="1432798" y="538798"/>
                  </a:lnTo>
                  <a:close/>
                </a:path>
                <a:path w="2316480" h="1871345">
                  <a:moveTo>
                    <a:pt x="1558851" y="536883"/>
                  </a:moveTo>
                  <a:lnTo>
                    <a:pt x="1545051" y="536847"/>
                  </a:lnTo>
                  <a:lnTo>
                    <a:pt x="1540666" y="532478"/>
                  </a:lnTo>
                  <a:lnTo>
                    <a:pt x="1541112" y="517029"/>
                  </a:lnTo>
                  <a:lnTo>
                    <a:pt x="1545893" y="513290"/>
                  </a:lnTo>
                  <a:lnTo>
                    <a:pt x="1559767" y="514240"/>
                  </a:lnTo>
                  <a:lnTo>
                    <a:pt x="1563310" y="518603"/>
                  </a:lnTo>
                  <a:lnTo>
                    <a:pt x="1563211" y="526583"/>
                  </a:lnTo>
                  <a:lnTo>
                    <a:pt x="1562715" y="532668"/>
                  </a:lnTo>
                  <a:lnTo>
                    <a:pt x="1558851" y="536883"/>
                  </a:lnTo>
                  <a:close/>
                </a:path>
                <a:path w="2316480" h="1871345">
                  <a:moveTo>
                    <a:pt x="1679898" y="534828"/>
                  </a:moveTo>
                  <a:lnTo>
                    <a:pt x="1673160" y="534697"/>
                  </a:lnTo>
                  <a:lnTo>
                    <a:pt x="1669766" y="531718"/>
                  </a:lnTo>
                  <a:lnTo>
                    <a:pt x="1669022" y="519573"/>
                  </a:lnTo>
                  <a:lnTo>
                    <a:pt x="1672516" y="515732"/>
                  </a:lnTo>
                  <a:lnTo>
                    <a:pt x="1684110" y="514793"/>
                  </a:lnTo>
                  <a:lnTo>
                    <a:pt x="1688272" y="518897"/>
                  </a:lnTo>
                  <a:lnTo>
                    <a:pt x="1688470" y="530864"/>
                  </a:lnTo>
                  <a:lnTo>
                    <a:pt x="1684928" y="534395"/>
                  </a:lnTo>
                  <a:lnTo>
                    <a:pt x="1679898" y="534828"/>
                  </a:lnTo>
                  <a:close/>
                </a:path>
                <a:path w="2316480" h="1871345">
                  <a:moveTo>
                    <a:pt x="1810088" y="533359"/>
                  </a:moveTo>
                  <a:lnTo>
                    <a:pt x="1800203" y="533326"/>
                  </a:lnTo>
                  <a:lnTo>
                    <a:pt x="1796982" y="529894"/>
                  </a:lnTo>
                  <a:lnTo>
                    <a:pt x="1797924" y="519651"/>
                  </a:lnTo>
                  <a:lnTo>
                    <a:pt x="1800946" y="516845"/>
                  </a:lnTo>
                  <a:lnTo>
                    <a:pt x="1810856" y="517397"/>
                  </a:lnTo>
                  <a:lnTo>
                    <a:pt x="1813011" y="520566"/>
                  </a:lnTo>
                  <a:lnTo>
                    <a:pt x="1813358" y="524721"/>
                  </a:lnTo>
                  <a:lnTo>
                    <a:pt x="1812962" y="530380"/>
                  </a:lnTo>
                  <a:lnTo>
                    <a:pt x="1810088" y="533359"/>
                  </a:lnTo>
                  <a:close/>
                </a:path>
                <a:path w="2316480" h="1871345">
                  <a:moveTo>
                    <a:pt x="1932077" y="531763"/>
                  </a:moveTo>
                  <a:lnTo>
                    <a:pt x="1927965" y="530831"/>
                  </a:lnTo>
                  <a:lnTo>
                    <a:pt x="1925611" y="528586"/>
                  </a:lnTo>
                  <a:lnTo>
                    <a:pt x="1925983" y="520865"/>
                  </a:lnTo>
                  <a:lnTo>
                    <a:pt x="1928658" y="518917"/>
                  </a:lnTo>
                  <a:lnTo>
                    <a:pt x="1936264" y="519342"/>
                  </a:lnTo>
                  <a:lnTo>
                    <a:pt x="1938469" y="521782"/>
                  </a:lnTo>
                  <a:lnTo>
                    <a:pt x="1937825" y="529417"/>
                  </a:lnTo>
                  <a:lnTo>
                    <a:pt x="1935273" y="531365"/>
                  </a:lnTo>
                  <a:lnTo>
                    <a:pt x="1932077" y="531763"/>
                  </a:lnTo>
                  <a:close/>
                </a:path>
                <a:path w="2316480" h="1871345">
                  <a:moveTo>
                    <a:pt x="791438" y="410720"/>
                  </a:moveTo>
                  <a:lnTo>
                    <a:pt x="783139" y="409610"/>
                  </a:lnTo>
                  <a:lnTo>
                    <a:pt x="777711" y="405147"/>
                  </a:lnTo>
                  <a:lnTo>
                    <a:pt x="777911" y="385711"/>
                  </a:lnTo>
                  <a:lnTo>
                    <a:pt x="783510" y="380607"/>
                  </a:lnTo>
                  <a:lnTo>
                    <a:pt x="801422" y="380685"/>
                  </a:lnTo>
                  <a:lnTo>
                    <a:pt x="807021" y="386828"/>
                  </a:lnTo>
                  <a:lnTo>
                    <a:pt x="806922" y="395801"/>
                  </a:lnTo>
                  <a:lnTo>
                    <a:pt x="806798" y="404724"/>
                  </a:lnTo>
                  <a:lnTo>
                    <a:pt x="801323" y="410195"/>
                  </a:lnTo>
                  <a:lnTo>
                    <a:pt x="791438" y="410720"/>
                  </a:lnTo>
                  <a:close/>
                </a:path>
                <a:path w="2316480" h="1871345">
                  <a:moveTo>
                    <a:pt x="673517" y="411183"/>
                  </a:moveTo>
                  <a:lnTo>
                    <a:pt x="654820" y="410099"/>
                  </a:lnTo>
                  <a:lnTo>
                    <a:pt x="650244" y="403877"/>
                  </a:lnTo>
                  <a:lnTo>
                    <a:pt x="650980" y="385767"/>
                  </a:lnTo>
                  <a:lnTo>
                    <a:pt x="656641" y="380574"/>
                  </a:lnTo>
                  <a:lnTo>
                    <a:pt x="666176" y="380171"/>
                  </a:lnTo>
                  <a:lnTo>
                    <a:pt x="675048" y="381258"/>
                  </a:lnTo>
                  <a:lnTo>
                    <a:pt x="680201" y="386610"/>
                  </a:lnTo>
                  <a:lnTo>
                    <a:pt x="681242" y="404452"/>
                  </a:lnTo>
                  <a:lnTo>
                    <a:pt x="673517" y="411183"/>
                  </a:lnTo>
                  <a:close/>
                </a:path>
                <a:path w="2316480" h="1871345">
                  <a:moveTo>
                    <a:pt x="537998" y="410687"/>
                  </a:moveTo>
                  <a:lnTo>
                    <a:pt x="529077" y="409719"/>
                  </a:lnTo>
                  <a:lnTo>
                    <a:pt x="523956" y="404181"/>
                  </a:lnTo>
                  <a:lnTo>
                    <a:pt x="524620" y="386261"/>
                  </a:lnTo>
                  <a:lnTo>
                    <a:pt x="530026" y="380667"/>
                  </a:lnTo>
                  <a:lnTo>
                    <a:pt x="547891" y="380536"/>
                  </a:lnTo>
                  <a:lnTo>
                    <a:pt x="553482" y="386669"/>
                  </a:lnTo>
                  <a:lnTo>
                    <a:pt x="553373" y="404794"/>
                  </a:lnTo>
                  <a:lnTo>
                    <a:pt x="547893" y="410353"/>
                  </a:lnTo>
                  <a:lnTo>
                    <a:pt x="537998" y="410687"/>
                  </a:lnTo>
                  <a:close/>
                </a:path>
                <a:path w="2316480" h="1871345">
                  <a:moveTo>
                    <a:pt x="927326" y="410925"/>
                  </a:moveTo>
                  <a:lnTo>
                    <a:pt x="909463" y="409750"/>
                  </a:lnTo>
                  <a:lnTo>
                    <a:pt x="904310" y="404207"/>
                  </a:lnTo>
                  <a:lnTo>
                    <a:pt x="904533" y="386537"/>
                  </a:lnTo>
                  <a:lnTo>
                    <a:pt x="910157" y="381630"/>
                  </a:lnTo>
                  <a:lnTo>
                    <a:pt x="925938" y="379933"/>
                  </a:lnTo>
                  <a:lnTo>
                    <a:pt x="933619" y="388141"/>
                  </a:lnTo>
                  <a:lnTo>
                    <a:pt x="933445" y="396764"/>
                  </a:lnTo>
                  <a:lnTo>
                    <a:pt x="931810" y="404678"/>
                  </a:lnTo>
                  <a:lnTo>
                    <a:pt x="927326" y="410925"/>
                  </a:lnTo>
                  <a:close/>
                </a:path>
                <a:path w="2316480" h="1871345">
                  <a:moveTo>
                    <a:pt x="403614" y="410502"/>
                  </a:moveTo>
                  <a:lnTo>
                    <a:pt x="398694" y="404911"/>
                  </a:lnTo>
                  <a:lnTo>
                    <a:pt x="397297" y="388065"/>
                  </a:lnTo>
                  <a:lnTo>
                    <a:pt x="404918" y="379844"/>
                  </a:lnTo>
                  <a:lnTo>
                    <a:pt x="420805" y="381752"/>
                  </a:lnTo>
                  <a:lnTo>
                    <a:pt x="426134" y="386448"/>
                  </a:lnTo>
                  <a:lnTo>
                    <a:pt x="426184" y="397091"/>
                  </a:lnTo>
                  <a:lnTo>
                    <a:pt x="425723" y="404741"/>
                  </a:lnTo>
                  <a:lnTo>
                    <a:pt x="420947" y="410104"/>
                  </a:lnTo>
                  <a:lnTo>
                    <a:pt x="403614" y="410502"/>
                  </a:lnTo>
                  <a:close/>
                </a:path>
                <a:path w="2316480" h="1871345">
                  <a:moveTo>
                    <a:pt x="1037299" y="410441"/>
                  </a:moveTo>
                  <a:lnTo>
                    <a:pt x="1031725" y="404610"/>
                  </a:lnTo>
                  <a:lnTo>
                    <a:pt x="1030957" y="387512"/>
                  </a:lnTo>
                  <a:lnTo>
                    <a:pt x="1036655" y="381660"/>
                  </a:lnTo>
                  <a:lnTo>
                    <a:pt x="1053551" y="380850"/>
                  </a:lnTo>
                  <a:lnTo>
                    <a:pt x="1058085" y="386947"/>
                  </a:lnTo>
                  <a:lnTo>
                    <a:pt x="1059968" y="394907"/>
                  </a:lnTo>
                  <a:lnTo>
                    <a:pt x="1058804" y="403738"/>
                  </a:lnTo>
                  <a:lnTo>
                    <a:pt x="1054419" y="409752"/>
                  </a:lnTo>
                  <a:lnTo>
                    <a:pt x="1037299" y="410441"/>
                  </a:lnTo>
                  <a:close/>
                </a:path>
                <a:path w="2316480" h="1871345">
                  <a:moveTo>
                    <a:pt x="293529" y="409945"/>
                  </a:moveTo>
                  <a:lnTo>
                    <a:pt x="276963" y="409385"/>
                  </a:lnTo>
                  <a:lnTo>
                    <a:pt x="271745" y="403974"/>
                  </a:lnTo>
                  <a:lnTo>
                    <a:pt x="272649" y="385871"/>
                  </a:lnTo>
                  <a:lnTo>
                    <a:pt x="278139" y="382484"/>
                  </a:lnTo>
                  <a:lnTo>
                    <a:pt x="285656" y="381668"/>
                  </a:lnTo>
                  <a:lnTo>
                    <a:pt x="293884" y="382732"/>
                  </a:lnTo>
                  <a:lnTo>
                    <a:pt x="299141" y="387302"/>
                  </a:lnTo>
                  <a:lnTo>
                    <a:pt x="299208" y="404265"/>
                  </a:lnTo>
                  <a:lnTo>
                    <a:pt x="293529" y="409945"/>
                  </a:lnTo>
                  <a:close/>
                </a:path>
                <a:path w="2316480" h="1871345">
                  <a:moveTo>
                    <a:pt x="1171725" y="408612"/>
                  </a:moveTo>
                  <a:lnTo>
                    <a:pt x="1164169" y="407915"/>
                  </a:lnTo>
                  <a:lnTo>
                    <a:pt x="1159437" y="404037"/>
                  </a:lnTo>
                  <a:lnTo>
                    <a:pt x="1159437" y="387502"/>
                  </a:lnTo>
                  <a:lnTo>
                    <a:pt x="1163921" y="382831"/>
                  </a:lnTo>
                  <a:lnTo>
                    <a:pt x="1180322" y="382836"/>
                  </a:lnTo>
                  <a:lnTo>
                    <a:pt x="1184559" y="387652"/>
                  </a:lnTo>
                  <a:lnTo>
                    <a:pt x="1184682" y="395305"/>
                  </a:lnTo>
                  <a:lnTo>
                    <a:pt x="1184856" y="403698"/>
                  </a:lnTo>
                  <a:lnTo>
                    <a:pt x="1180124" y="408265"/>
                  </a:lnTo>
                  <a:lnTo>
                    <a:pt x="1171725" y="408612"/>
                  </a:lnTo>
                  <a:close/>
                </a:path>
                <a:path w="2316480" h="1871345">
                  <a:moveTo>
                    <a:pt x="159859" y="408197"/>
                  </a:moveTo>
                  <a:lnTo>
                    <a:pt x="151559" y="408174"/>
                  </a:lnTo>
                  <a:lnTo>
                    <a:pt x="146736" y="404136"/>
                  </a:lnTo>
                  <a:lnTo>
                    <a:pt x="146050" y="388417"/>
                  </a:lnTo>
                  <a:lnTo>
                    <a:pt x="150492" y="383403"/>
                  </a:lnTo>
                  <a:lnTo>
                    <a:pt x="165839" y="382631"/>
                  </a:lnTo>
                  <a:lnTo>
                    <a:pt x="170636" y="386770"/>
                  </a:lnTo>
                  <a:lnTo>
                    <a:pt x="171292" y="403059"/>
                  </a:lnTo>
                  <a:lnTo>
                    <a:pt x="167299" y="407472"/>
                  </a:lnTo>
                  <a:lnTo>
                    <a:pt x="159859" y="408197"/>
                  </a:lnTo>
                  <a:close/>
                </a:path>
                <a:path w="2316480" h="1871345">
                  <a:moveTo>
                    <a:pt x="1291559" y="408131"/>
                  </a:moveTo>
                  <a:lnTo>
                    <a:pt x="1287050" y="403057"/>
                  </a:lnTo>
                  <a:lnTo>
                    <a:pt x="1287026" y="388217"/>
                  </a:lnTo>
                  <a:lnTo>
                    <a:pt x="1291683" y="383439"/>
                  </a:lnTo>
                  <a:lnTo>
                    <a:pt x="1305483" y="383553"/>
                  </a:lnTo>
                  <a:lnTo>
                    <a:pt x="1309868" y="387824"/>
                  </a:lnTo>
                  <a:lnTo>
                    <a:pt x="1310437" y="395077"/>
                  </a:lnTo>
                  <a:lnTo>
                    <a:pt x="1310239" y="402722"/>
                  </a:lnTo>
                  <a:lnTo>
                    <a:pt x="1306449" y="407353"/>
                  </a:lnTo>
                  <a:lnTo>
                    <a:pt x="1291559" y="408131"/>
                  </a:lnTo>
                  <a:close/>
                </a:path>
                <a:path w="2316480" h="1871345">
                  <a:moveTo>
                    <a:pt x="25351" y="407586"/>
                  </a:moveTo>
                  <a:lnTo>
                    <a:pt x="20651" y="402788"/>
                  </a:lnTo>
                  <a:lnTo>
                    <a:pt x="20520" y="388427"/>
                  </a:lnTo>
                  <a:lnTo>
                    <a:pt x="25450" y="384531"/>
                  </a:lnTo>
                  <a:lnTo>
                    <a:pt x="32199" y="383609"/>
                  </a:lnTo>
                  <a:lnTo>
                    <a:pt x="39430" y="384913"/>
                  </a:lnTo>
                  <a:lnTo>
                    <a:pt x="44148" y="388972"/>
                  </a:lnTo>
                  <a:lnTo>
                    <a:pt x="43407" y="402753"/>
                  </a:lnTo>
                  <a:lnTo>
                    <a:pt x="39039" y="407449"/>
                  </a:lnTo>
                  <a:lnTo>
                    <a:pt x="25351" y="407586"/>
                  </a:lnTo>
                  <a:close/>
                </a:path>
                <a:path w="2316480" h="1871345">
                  <a:moveTo>
                    <a:pt x="1419172" y="406502"/>
                  </a:moveTo>
                  <a:lnTo>
                    <a:pt x="1414663" y="402570"/>
                  </a:lnTo>
                  <a:lnTo>
                    <a:pt x="1414812" y="389296"/>
                  </a:lnTo>
                  <a:lnTo>
                    <a:pt x="1418454" y="385498"/>
                  </a:lnTo>
                  <a:lnTo>
                    <a:pt x="1431634" y="384571"/>
                  </a:lnTo>
                  <a:lnTo>
                    <a:pt x="1435053" y="388678"/>
                  </a:lnTo>
                  <a:lnTo>
                    <a:pt x="1436440" y="395135"/>
                  </a:lnTo>
                  <a:lnTo>
                    <a:pt x="1435796" y="401993"/>
                  </a:lnTo>
                  <a:lnTo>
                    <a:pt x="1432105" y="406385"/>
                  </a:lnTo>
                  <a:lnTo>
                    <a:pt x="1419172" y="406502"/>
                  </a:lnTo>
                  <a:close/>
                </a:path>
                <a:path w="2316480" h="1871345">
                  <a:moveTo>
                    <a:pt x="1557438" y="405443"/>
                  </a:moveTo>
                  <a:lnTo>
                    <a:pt x="1545918" y="404698"/>
                  </a:lnTo>
                  <a:lnTo>
                    <a:pt x="1542846" y="400878"/>
                  </a:lnTo>
                  <a:lnTo>
                    <a:pt x="1543441" y="389308"/>
                  </a:lnTo>
                  <a:lnTo>
                    <a:pt x="1547058" y="386180"/>
                  </a:lnTo>
                  <a:lnTo>
                    <a:pt x="1557438" y="386134"/>
                  </a:lnTo>
                  <a:lnTo>
                    <a:pt x="1560733" y="389881"/>
                  </a:lnTo>
                  <a:lnTo>
                    <a:pt x="1561130" y="395708"/>
                  </a:lnTo>
                  <a:lnTo>
                    <a:pt x="1560486" y="401673"/>
                  </a:lnTo>
                  <a:lnTo>
                    <a:pt x="1557438" y="405443"/>
                  </a:lnTo>
                  <a:close/>
                </a:path>
                <a:path w="2316480" h="1871345">
                  <a:moveTo>
                    <a:pt x="1683119" y="403467"/>
                  </a:moveTo>
                  <a:lnTo>
                    <a:pt x="1673804" y="403084"/>
                  </a:lnTo>
                  <a:lnTo>
                    <a:pt x="1671252" y="400232"/>
                  </a:lnTo>
                  <a:lnTo>
                    <a:pt x="1671004" y="391127"/>
                  </a:lnTo>
                  <a:lnTo>
                    <a:pt x="1673630" y="387968"/>
                  </a:lnTo>
                  <a:lnTo>
                    <a:pt x="1683763" y="387892"/>
                  </a:lnTo>
                  <a:lnTo>
                    <a:pt x="1685770" y="391335"/>
                  </a:lnTo>
                  <a:lnTo>
                    <a:pt x="1686711" y="395153"/>
                  </a:lnTo>
                  <a:lnTo>
                    <a:pt x="1685869" y="400820"/>
                  </a:lnTo>
                  <a:lnTo>
                    <a:pt x="1683119" y="403467"/>
                  </a:lnTo>
                  <a:close/>
                </a:path>
                <a:path w="2316480" h="1871345">
                  <a:moveTo>
                    <a:pt x="1809171" y="402036"/>
                  </a:moveTo>
                  <a:lnTo>
                    <a:pt x="1801739" y="402026"/>
                  </a:lnTo>
                  <a:lnTo>
                    <a:pt x="1799187" y="399649"/>
                  </a:lnTo>
                  <a:lnTo>
                    <a:pt x="1799014" y="391821"/>
                  </a:lnTo>
                  <a:lnTo>
                    <a:pt x="1801689" y="389952"/>
                  </a:lnTo>
                  <a:lnTo>
                    <a:pt x="1805207" y="389172"/>
                  </a:lnTo>
                  <a:lnTo>
                    <a:pt x="1808973" y="389590"/>
                  </a:lnTo>
                  <a:lnTo>
                    <a:pt x="1811327" y="391583"/>
                  </a:lnTo>
                  <a:lnTo>
                    <a:pt x="1811351" y="399419"/>
                  </a:lnTo>
                  <a:lnTo>
                    <a:pt x="1809171" y="402036"/>
                  </a:lnTo>
                  <a:close/>
                </a:path>
                <a:path w="2316480" h="1871345">
                  <a:moveTo>
                    <a:pt x="546283" y="278604"/>
                  </a:moveTo>
                  <a:lnTo>
                    <a:pt x="531131" y="278550"/>
                  </a:lnTo>
                  <a:lnTo>
                    <a:pt x="526642" y="273651"/>
                  </a:lnTo>
                  <a:lnTo>
                    <a:pt x="527221" y="257762"/>
                  </a:lnTo>
                  <a:lnTo>
                    <a:pt x="532015" y="253342"/>
                  </a:lnTo>
                  <a:lnTo>
                    <a:pt x="547415" y="254304"/>
                  </a:lnTo>
                  <a:lnTo>
                    <a:pt x="550165" y="259766"/>
                  </a:lnTo>
                  <a:lnTo>
                    <a:pt x="551092" y="265998"/>
                  </a:lnTo>
                  <a:lnTo>
                    <a:pt x="549972" y="273767"/>
                  </a:lnTo>
                  <a:lnTo>
                    <a:pt x="546283" y="278604"/>
                  </a:lnTo>
                  <a:close/>
                </a:path>
                <a:path w="2316480" h="1871345">
                  <a:moveTo>
                    <a:pt x="657867" y="278576"/>
                  </a:moveTo>
                  <a:lnTo>
                    <a:pt x="653507" y="273887"/>
                  </a:lnTo>
                  <a:lnTo>
                    <a:pt x="653784" y="258150"/>
                  </a:lnTo>
                  <a:lnTo>
                    <a:pt x="658194" y="254431"/>
                  </a:lnTo>
                  <a:lnTo>
                    <a:pt x="665349" y="253562"/>
                  </a:lnTo>
                  <a:lnTo>
                    <a:pt x="673128" y="254297"/>
                  </a:lnTo>
                  <a:lnTo>
                    <a:pt x="677850" y="258930"/>
                  </a:lnTo>
                  <a:lnTo>
                    <a:pt x="677481" y="273527"/>
                  </a:lnTo>
                  <a:lnTo>
                    <a:pt x="672977" y="278563"/>
                  </a:lnTo>
                  <a:lnTo>
                    <a:pt x="657867" y="278576"/>
                  </a:lnTo>
                  <a:close/>
                </a:path>
                <a:path w="2316480" h="1871345">
                  <a:moveTo>
                    <a:pt x="799738" y="278634"/>
                  </a:moveTo>
                  <a:lnTo>
                    <a:pt x="784477" y="278464"/>
                  </a:lnTo>
                  <a:lnTo>
                    <a:pt x="780339" y="273735"/>
                  </a:lnTo>
                  <a:lnTo>
                    <a:pt x="780166" y="265372"/>
                  </a:lnTo>
                  <a:lnTo>
                    <a:pt x="780835" y="257727"/>
                  </a:lnTo>
                  <a:lnTo>
                    <a:pt x="785195" y="253478"/>
                  </a:lnTo>
                  <a:lnTo>
                    <a:pt x="800010" y="254155"/>
                  </a:lnTo>
                  <a:lnTo>
                    <a:pt x="804321" y="259138"/>
                  </a:lnTo>
                  <a:lnTo>
                    <a:pt x="804395" y="273461"/>
                  </a:lnTo>
                  <a:lnTo>
                    <a:pt x="799738" y="278634"/>
                  </a:lnTo>
                  <a:close/>
                </a:path>
                <a:path w="2316480" h="1871345">
                  <a:moveTo>
                    <a:pt x="405361" y="278474"/>
                  </a:moveTo>
                  <a:lnTo>
                    <a:pt x="400743" y="274003"/>
                  </a:lnTo>
                  <a:lnTo>
                    <a:pt x="400473" y="258689"/>
                  </a:lnTo>
                  <a:lnTo>
                    <a:pt x="404883" y="253808"/>
                  </a:lnTo>
                  <a:lnTo>
                    <a:pt x="419606" y="254271"/>
                  </a:lnTo>
                  <a:lnTo>
                    <a:pt x="423550" y="258846"/>
                  </a:lnTo>
                  <a:lnTo>
                    <a:pt x="423704" y="266259"/>
                  </a:lnTo>
                  <a:lnTo>
                    <a:pt x="423474" y="273912"/>
                  </a:lnTo>
                  <a:lnTo>
                    <a:pt x="419046" y="278173"/>
                  </a:lnTo>
                  <a:lnTo>
                    <a:pt x="405361" y="278474"/>
                  </a:lnTo>
                  <a:close/>
                </a:path>
                <a:path w="2316480" h="1871345">
                  <a:moveTo>
                    <a:pt x="925889" y="278355"/>
                  </a:moveTo>
                  <a:lnTo>
                    <a:pt x="911941" y="278264"/>
                  </a:lnTo>
                  <a:lnTo>
                    <a:pt x="907085" y="273760"/>
                  </a:lnTo>
                  <a:lnTo>
                    <a:pt x="906887" y="258666"/>
                  </a:lnTo>
                  <a:lnTo>
                    <a:pt x="911743" y="253828"/>
                  </a:lnTo>
                  <a:lnTo>
                    <a:pt x="926459" y="254259"/>
                  </a:lnTo>
                  <a:lnTo>
                    <a:pt x="929927" y="259492"/>
                  </a:lnTo>
                  <a:lnTo>
                    <a:pt x="931042" y="266365"/>
                  </a:lnTo>
                  <a:lnTo>
                    <a:pt x="929655" y="273342"/>
                  </a:lnTo>
                  <a:lnTo>
                    <a:pt x="925889" y="278355"/>
                  </a:lnTo>
                  <a:close/>
                </a:path>
                <a:path w="2316480" h="1871345">
                  <a:moveTo>
                    <a:pt x="285416" y="277610"/>
                  </a:moveTo>
                  <a:lnTo>
                    <a:pt x="278687" y="276458"/>
                  </a:lnTo>
                  <a:lnTo>
                    <a:pt x="274621" y="273167"/>
                  </a:lnTo>
                  <a:lnTo>
                    <a:pt x="274775" y="258768"/>
                  </a:lnTo>
                  <a:lnTo>
                    <a:pt x="279041" y="254813"/>
                  </a:lnTo>
                  <a:lnTo>
                    <a:pt x="292357" y="254844"/>
                  </a:lnTo>
                  <a:lnTo>
                    <a:pt x="297040" y="259533"/>
                  </a:lnTo>
                  <a:lnTo>
                    <a:pt x="296252" y="273512"/>
                  </a:lnTo>
                  <a:lnTo>
                    <a:pt x="291644" y="277018"/>
                  </a:lnTo>
                  <a:lnTo>
                    <a:pt x="285416" y="277610"/>
                  </a:lnTo>
                  <a:close/>
                </a:path>
                <a:path w="2316480" h="1871345">
                  <a:moveTo>
                    <a:pt x="1039579" y="277775"/>
                  </a:moveTo>
                  <a:lnTo>
                    <a:pt x="1034921" y="273980"/>
                  </a:lnTo>
                  <a:lnTo>
                    <a:pt x="1034029" y="259753"/>
                  </a:lnTo>
                  <a:lnTo>
                    <a:pt x="1038216" y="254973"/>
                  </a:lnTo>
                  <a:lnTo>
                    <a:pt x="1052015" y="254664"/>
                  </a:lnTo>
                  <a:lnTo>
                    <a:pt x="1055682" y="259138"/>
                  </a:lnTo>
                  <a:lnTo>
                    <a:pt x="1056723" y="265983"/>
                  </a:lnTo>
                  <a:lnTo>
                    <a:pt x="1056128" y="272448"/>
                  </a:lnTo>
                  <a:lnTo>
                    <a:pt x="1052709" y="277005"/>
                  </a:lnTo>
                  <a:lnTo>
                    <a:pt x="1039579" y="277775"/>
                  </a:lnTo>
                  <a:close/>
                </a:path>
                <a:path w="2316480" h="1871345">
                  <a:moveTo>
                    <a:pt x="152615" y="276377"/>
                  </a:moveTo>
                  <a:lnTo>
                    <a:pt x="148864" y="272904"/>
                  </a:lnTo>
                  <a:lnTo>
                    <a:pt x="148636" y="259784"/>
                  </a:lnTo>
                  <a:lnTo>
                    <a:pt x="152263" y="256138"/>
                  </a:lnTo>
                  <a:lnTo>
                    <a:pt x="165183" y="255743"/>
                  </a:lnTo>
                  <a:lnTo>
                    <a:pt x="168386" y="259523"/>
                  </a:lnTo>
                  <a:lnTo>
                    <a:pt x="168944" y="266087"/>
                  </a:lnTo>
                  <a:lnTo>
                    <a:pt x="168550" y="272382"/>
                  </a:lnTo>
                  <a:lnTo>
                    <a:pt x="165607" y="276362"/>
                  </a:lnTo>
                  <a:lnTo>
                    <a:pt x="152615" y="276377"/>
                  </a:lnTo>
                  <a:close/>
                </a:path>
                <a:path w="2316480" h="1871345">
                  <a:moveTo>
                    <a:pt x="1178390" y="276544"/>
                  </a:moveTo>
                  <a:lnTo>
                    <a:pt x="1165408" y="276179"/>
                  </a:lnTo>
                  <a:lnTo>
                    <a:pt x="1161940" y="272369"/>
                  </a:lnTo>
                  <a:lnTo>
                    <a:pt x="1161940" y="259201"/>
                  </a:lnTo>
                  <a:lnTo>
                    <a:pt x="1166226" y="256425"/>
                  </a:lnTo>
                  <a:lnTo>
                    <a:pt x="1171131" y="255784"/>
                  </a:lnTo>
                  <a:lnTo>
                    <a:pt x="1178786" y="256207"/>
                  </a:lnTo>
                  <a:lnTo>
                    <a:pt x="1182255" y="259867"/>
                  </a:lnTo>
                  <a:lnTo>
                    <a:pt x="1181933" y="272787"/>
                  </a:lnTo>
                  <a:lnTo>
                    <a:pt x="1178390" y="276544"/>
                  </a:lnTo>
                  <a:close/>
                </a:path>
                <a:path w="2316480" h="1871345">
                  <a:moveTo>
                    <a:pt x="32409" y="276123"/>
                  </a:moveTo>
                  <a:lnTo>
                    <a:pt x="26357" y="274839"/>
                  </a:lnTo>
                  <a:lnTo>
                    <a:pt x="22579" y="271662"/>
                  </a:lnTo>
                  <a:lnTo>
                    <a:pt x="23045" y="260050"/>
                  </a:lnTo>
                  <a:lnTo>
                    <a:pt x="26798" y="256402"/>
                  </a:lnTo>
                  <a:lnTo>
                    <a:pt x="38162" y="256853"/>
                  </a:lnTo>
                  <a:lnTo>
                    <a:pt x="41682" y="260734"/>
                  </a:lnTo>
                  <a:lnTo>
                    <a:pt x="41373" y="272387"/>
                  </a:lnTo>
                  <a:lnTo>
                    <a:pt x="37171" y="275042"/>
                  </a:lnTo>
                  <a:lnTo>
                    <a:pt x="32409" y="276123"/>
                  </a:lnTo>
                  <a:close/>
                </a:path>
                <a:path w="2316480" h="1871345">
                  <a:moveTo>
                    <a:pt x="1304417" y="276083"/>
                  </a:moveTo>
                  <a:lnTo>
                    <a:pt x="1292303" y="275862"/>
                  </a:lnTo>
                  <a:lnTo>
                    <a:pt x="1288636" y="271490"/>
                  </a:lnTo>
                  <a:lnTo>
                    <a:pt x="1289602" y="259730"/>
                  </a:lnTo>
                  <a:lnTo>
                    <a:pt x="1293318" y="255875"/>
                  </a:lnTo>
                  <a:lnTo>
                    <a:pt x="1304987" y="256820"/>
                  </a:lnTo>
                  <a:lnTo>
                    <a:pt x="1308010" y="260458"/>
                  </a:lnTo>
                  <a:lnTo>
                    <a:pt x="1308133" y="266692"/>
                  </a:lnTo>
                  <a:lnTo>
                    <a:pt x="1307539" y="272334"/>
                  </a:lnTo>
                  <a:lnTo>
                    <a:pt x="1304417" y="276083"/>
                  </a:lnTo>
                  <a:close/>
                </a:path>
                <a:path w="2316480" h="1871345">
                  <a:moveTo>
                    <a:pt x="1420684" y="274763"/>
                  </a:moveTo>
                  <a:lnTo>
                    <a:pt x="1417215" y="272009"/>
                  </a:lnTo>
                  <a:lnTo>
                    <a:pt x="1417042" y="266385"/>
                  </a:lnTo>
                  <a:lnTo>
                    <a:pt x="1416893" y="260739"/>
                  </a:lnTo>
                  <a:lnTo>
                    <a:pt x="1420362" y="258388"/>
                  </a:lnTo>
                  <a:lnTo>
                    <a:pt x="1424970" y="257395"/>
                  </a:lnTo>
                  <a:lnTo>
                    <a:pt x="1430222" y="258003"/>
                  </a:lnTo>
                  <a:lnTo>
                    <a:pt x="1433740" y="260490"/>
                  </a:lnTo>
                  <a:lnTo>
                    <a:pt x="1434087" y="271366"/>
                  </a:lnTo>
                  <a:lnTo>
                    <a:pt x="1430717" y="274517"/>
                  </a:lnTo>
                  <a:lnTo>
                    <a:pt x="1420684" y="274763"/>
                  </a:lnTo>
                  <a:close/>
                </a:path>
                <a:path w="2316480" h="1871345">
                  <a:moveTo>
                    <a:pt x="1547727" y="273816"/>
                  </a:moveTo>
                  <a:lnTo>
                    <a:pt x="1545051" y="270773"/>
                  </a:lnTo>
                  <a:lnTo>
                    <a:pt x="1545225" y="261524"/>
                  </a:lnTo>
                  <a:lnTo>
                    <a:pt x="1547727" y="258889"/>
                  </a:lnTo>
                  <a:lnTo>
                    <a:pt x="1556720" y="258813"/>
                  </a:lnTo>
                  <a:lnTo>
                    <a:pt x="1558479" y="261978"/>
                  </a:lnTo>
                  <a:lnTo>
                    <a:pt x="1559619" y="265570"/>
                  </a:lnTo>
                  <a:lnTo>
                    <a:pt x="1558925" y="269960"/>
                  </a:lnTo>
                  <a:lnTo>
                    <a:pt x="1557116" y="273185"/>
                  </a:lnTo>
                  <a:lnTo>
                    <a:pt x="1547727" y="273816"/>
                  </a:lnTo>
                  <a:close/>
                </a:path>
                <a:path w="2316480" h="1871345">
                  <a:moveTo>
                    <a:pt x="1681682" y="271824"/>
                  </a:moveTo>
                  <a:lnTo>
                    <a:pt x="1675191" y="271563"/>
                  </a:lnTo>
                  <a:lnTo>
                    <a:pt x="1672862" y="269557"/>
                  </a:lnTo>
                  <a:lnTo>
                    <a:pt x="1673110" y="262254"/>
                  </a:lnTo>
                  <a:lnTo>
                    <a:pt x="1675637" y="260083"/>
                  </a:lnTo>
                  <a:lnTo>
                    <a:pt x="1682946" y="260868"/>
                  </a:lnTo>
                  <a:lnTo>
                    <a:pt x="1684407" y="263211"/>
                  </a:lnTo>
                  <a:lnTo>
                    <a:pt x="1684283" y="266646"/>
                  </a:lnTo>
                  <a:lnTo>
                    <a:pt x="1683887" y="270196"/>
                  </a:lnTo>
                  <a:lnTo>
                    <a:pt x="1681682" y="271824"/>
                  </a:lnTo>
                  <a:close/>
                </a:path>
                <a:path w="2316480" h="1871345">
                  <a:moveTo>
                    <a:pt x="659886" y="146834"/>
                  </a:moveTo>
                  <a:lnTo>
                    <a:pt x="656125" y="142941"/>
                  </a:lnTo>
                  <a:lnTo>
                    <a:pt x="656284" y="130454"/>
                  </a:lnTo>
                  <a:lnTo>
                    <a:pt x="659569" y="127082"/>
                  </a:lnTo>
                  <a:lnTo>
                    <a:pt x="671622" y="126933"/>
                  </a:lnTo>
                  <a:lnTo>
                    <a:pt x="674109" y="130958"/>
                  </a:lnTo>
                  <a:lnTo>
                    <a:pt x="675370" y="136093"/>
                  </a:lnTo>
                  <a:lnTo>
                    <a:pt x="674602" y="141953"/>
                  </a:lnTo>
                  <a:lnTo>
                    <a:pt x="671795" y="146211"/>
                  </a:lnTo>
                  <a:lnTo>
                    <a:pt x="659886" y="146834"/>
                  </a:lnTo>
                  <a:close/>
                </a:path>
                <a:path w="2316480" h="1871345">
                  <a:moveTo>
                    <a:pt x="798152" y="146535"/>
                  </a:moveTo>
                  <a:lnTo>
                    <a:pt x="786434" y="146487"/>
                  </a:lnTo>
                  <a:lnTo>
                    <a:pt x="782817" y="142865"/>
                  </a:lnTo>
                  <a:lnTo>
                    <a:pt x="782718" y="130717"/>
                  </a:lnTo>
                  <a:lnTo>
                    <a:pt x="786037" y="127594"/>
                  </a:lnTo>
                  <a:lnTo>
                    <a:pt x="791314" y="126945"/>
                  </a:lnTo>
                  <a:lnTo>
                    <a:pt x="797780" y="126902"/>
                  </a:lnTo>
                  <a:lnTo>
                    <a:pt x="801422" y="130426"/>
                  </a:lnTo>
                  <a:lnTo>
                    <a:pt x="802190" y="142302"/>
                  </a:lnTo>
                  <a:lnTo>
                    <a:pt x="798152" y="146535"/>
                  </a:lnTo>
                  <a:close/>
                </a:path>
                <a:path w="2316480" h="1871345">
                  <a:moveTo>
                    <a:pt x="913601" y="146358"/>
                  </a:moveTo>
                  <a:lnTo>
                    <a:pt x="909662" y="142910"/>
                  </a:lnTo>
                  <a:lnTo>
                    <a:pt x="909265" y="131201"/>
                  </a:lnTo>
                  <a:lnTo>
                    <a:pt x="912783" y="127561"/>
                  </a:lnTo>
                  <a:lnTo>
                    <a:pt x="924303" y="126852"/>
                  </a:lnTo>
                  <a:lnTo>
                    <a:pt x="927128" y="130824"/>
                  </a:lnTo>
                  <a:lnTo>
                    <a:pt x="928391" y="136268"/>
                  </a:lnTo>
                  <a:lnTo>
                    <a:pt x="927772" y="142026"/>
                  </a:lnTo>
                  <a:lnTo>
                    <a:pt x="924650" y="145899"/>
                  </a:lnTo>
                  <a:lnTo>
                    <a:pt x="913601" y="146358"/>
                  </a:lnTo>
                  <a:close/>
                </a:path>
                <a:path w="2316480" h="1871345">
                  <a:moveTo>
                    <a:pt x="543689" y="146581"/>
                  </a:moveTo>
                  <a:lnTo>
                    <a:pt x="532417" y="145487"/>
                  </a:lnTo>
                  <a:lnTo>
                    <a:pt x="529312" y="141550"/>
                  </a:lnTo>
                  <a:lnTo>
                    <a:pt x="530464" y="130109"/>
                  </a:lnTo>
                  <a:lnTo>
                    <a:pt x="533836" y="127110"/>
                  </a:lnTo>
                  <a:lnTo>
                    <a:pt x="544873" y="127391"/>
                  </a:lnTo>
                  <a:lnTo>
                    <a:pt x="547519" y="131336"/>
                  </a:lnTo>
                  <a:lnTo>
                    <a:pt x="547871" y="136633"/>
                  </a:lnTo>
                  <a:lnTo>
                    <a:pt x="547078" y="143057"/>
                  </a:lnTo>
                  <a:lnTo>
                    <a:pt x="543689" y="146581"/>
                  </a:lnTo>
                  <a:close/>
                </a:path>
                <a:path w="2316480" h="1871345">
                  <a:moveTo>
                    <a:pt x="416866" y="146591"/>
                  </a:moveTo>
                  <a:lnTo>
                    <a:pt x="405681" y="145398"/>
                  </a:lnTo>
                  <a:lnTo>
                    <a:pt x="402611" y="141327"/>
                  </a:lnTo>
                  <a:lnTo>
                    <a:pt x="403904" y="130087"/>
                  </a:lnTo>
                  <a:lnTo>
                    <a:pt x="407212" y="126943"/>
                  </a:lnTo>
                  <a:lnTo>
                    <a:pt x="418236" y="127632"/>
                  </a:lnTo>
                  <a:lnTo>
                    <a:pt x="421036" y="131409"/>
                  </a:lnTo>
                  <a:lnTo>
                    <a:pt x="421256" y="136909"/>
                  </a:lnTo>
                  <a:lnTo>
                    <a:pt x="420436" y="143270"/>
                  </a:lnTo>
                  <a:lnTo>
                    <a:pt x="416866" y="146591"/>
                  </a:lnTo>
                  <a:close/>
                </a:path>
                <a:path w="2316480" h="1871345">
                  <a:moveTo>
                    <a:pt x="1045673" y="145745"/>
                  </a:moveTo>
                  <a:lnTo>
                    <a:pt x="1040471" y="145454"/>
                  </a:lnTo>
                  <a:lnTo>
                    <a:pt x="1036953" y="142538"/>
                  </a:lnTo>
                  <a:lnTo>
                    <a:pt x="1036185" y="131657"/>
                  </a:lnTo>
                  <a:lnTo>
                    <a:pt x="1039455" y="127698"/>
                  </a:lnTo>
                  <a:lnTo>
                    <a:pt x="1050430" y="127196"/>
                  </a:lnTo>
                  <a:lnTo>
                    <a:pt x="1053973" y="130692"/>
                  </a:lnTo>
                  <a:lnTo>
                    <a:pt x="1054394" y="135693"/>
                  </a:lnTo>
                  <a:lnTo>
                    <a:pt x="1054914" y="141469"/>
                  </a:lnTo>
                  <a:lnTo>
                    <a:pt x="1051396" y="144899"/>
                  </a:lnTo>
                  <a:lnTo>
                    <a:pt x="1045673" y="145745"/>
                  </a:lnTo>
                  <a:close/>
                </a:path>
                <a:path w="2316480" h="1871345">
                  <a:moveTo>
                    <a:pt x="280788" y="145205"/>
                  </a:moveTo>
                  <a:lnTo>
                    <a:pt x="277438" y="142616"/>
                  </a:lnTo>
                  <a:lnTo>
                    <a:pt x="277096" y="131508"/>
                  </a:lnTo>
                  <a:lnTo>
                    <a:pt x="280173" y="128240"/>
                  </a:lnTo>
                  <a:lnTo>
                    <a:pt x="290351" y="127571"/>
                  </a:lnTo>
                  <a:lnTo>
                    <a:pt x="293076" y="131209"/>
                  </a:lnTo>
                  <a:lnTo>
                    <a:pt x="294315" y="135880"/>
                  </a:lnTo>
                  <a:lnTo>
                    <a:pt x="293668" y="141218"/>
                  </a:lnTo>
                  <a:lnTo>
                    <a:pt x="291272" y="144790"/>
                  </a:lnTo>
                  <a:lnTo>
                    <a:pt x="280788" y="145205"/>
                  </a:lnTo>
                  <a:close/>
                </a:path>
                <a:path w="2316480" h="1871345">
                  <a:moveTo>
                    <a:pt x="1177250" y="144841"/>
                  </a:moveTo>
                  <a:lnTo>
                    <a:pt x="1166721" y="144448"/>
                  </a:lnTo>
                  <a:lnTo>
                    <a:pt x="1164169" y="141486"/>
                  </a:lnTo>
                  <a:lnTo>
                    <a:pt x="1164264" y="131356"/>
                  </a:lnTo>
                  <a:lnTo>
                    <a:pt x="1167390" y="129086"/>
                  </a:lnTo>
                  <a:lnTo>
                    <a:pt x="1171725" y="128270"/>
                  </a:lnTo>
                  <a:lnTo>
                    <a:pt x="1176730" y="128645"/>
                  </a:lnTo>
                  <a:lnTo>
                    <a:pt x="1179926" y="131371"/>
                  </a:lnTo>
                  <a:lnTo>
                    <a:pt x="1180266" y="141486"/>
                  </a:lnTo>
                  <a:lnTo>
                    <a:pt x="1177250" y="144841"/>
                  </a:lnTo>
                  <a:close/>
                </a:path>
                <a:path w="2316480" h="1871345">
                  <a:moveTo>
                    <a:pt x="163704" y="144369"/>
                  </a:moveTo>
                  <a:lnTo>
                    <a:pt x="153935" y="144344"/>
                  </a:lnTo>
                  <a:lnTo>
                    <a:pt x="151215" y="141403"/>
                  </a:lnTo>
                  <a:lnTo>
                    <a:pt x="151302" y="131961"/>
                  </a:lnTo>
                  <a:lnTo>
                    <a:pt x="153938" y="129418"/>
                  </a:lnTo>
                  <a:lnTo>
                    <a:pt x="163010" y="128716"/>
                  </a:lnTo>
                  <a:lnTo>
                    <a:pt x="165753" y="131353"/>
                  </a:lnTo>
                  <a:lnTo>
                    <a:pt x="166325" y="136341"/>
                  </a:lnTo>
                  <a:lnTo>
                    <a:pt x="166053" y="141233"/>
                  </a:lnTo>
                  <a:lnTo>
                    <a:pt x="163704" y="144369"/>
                  </a:lnTo>
                  <a:close/>
                </a:path>
                <a:path w="2316480" h="1871345">
                  <a:moveTo>
                    <a:pt x="1294433" y="144309"/>
                  </a:moveTo>
                  <a:lnTo>
                    <a:pt x="1291411" y="141279"/>
                  </a:lnTo>
                  <a:lnTo>
                    <a:pt x="1291386" y="132392"/>
                  </a:lnTo>
                  <a:lnTo>
                    <a:pt x="1293938" y="129765"/>
                  </a:lnTo>
                  <a:lnTo>
                    <a:pt x="1298224" y="129372"/>
                  </a:lnTo>
                  <a:lnTo>
                    <a:pt x="1302534" y="129235"/>
                  </a:lnTo>
                  <a:lnTo>
                    <a:pt x="1305284" y="131399"/>
                  </a:lnTo>
                  <a:lnTo>
                    <a:pt x="1306251" y="140430"/>
                  </a:lnTo>
                  <a:lnTo>
                    <a:pt x="1303947" y="143908"/>
                  </a:lnTo>
                  <a:lnTo>
                    <a:pt x="1294433" y="144309"/>
                  </a:lnTo>
                  <a:close/>
                </a:path>
                <a:path w="2316480" h="1871345">
                  <a:moveTo>
                    <a:pt x="28289" y="143984"/>
                  </a:moveTo>
                  <a:lnTo>
                    <a:pt x="25381" y="141319"/>
                  </a:lnTo>
                  <a:lnTo>
                    <a:pt x="24952" y="132539"/>
                  </a:lnTo>
                  <a:lnTo>
                    <a:pt x="27516" y="129849"/>
                  </a:lnTo>
                  <a:lnTo>
                    <a:pt x="36210" y="129481"/>
                  </a:lnTo>
                  <a:lnTo>
                    <a:pt x="38665" y="131941"/>
                  </a:lnTo>
                  <a:lnTo>
                    <a:pt x="39321" y="136331"/>
                  </a:lnTo>
                  <a:lnTo>
                    <a:pt x="39012" y="140737"/>
                  </a:lnTo>
                  <a:lnTo>
                    <a:pt x="36596" y="143559"/>
                  </a:lnTo>
                  <a:lnTo>
                    <a:pt x="28289" y="143984"/>
                  </a:lnTo>
                  <a:close/>
                </a:path>
                <a:path w="2316480" h="1871345">
                  <a:moveTo>
                    <a:pt x="1425093" y="142629"/>
                  </a:moveTo>
                  <a:lnTo>
                    <a:pt x="1421278" y="142046"/>
                  </a:lnTo>
                  <a:lnTo>
                    <a:pt x="1419123" y="139987"/>
                  </a:lnTo>
                  <a:lnTo>
                    <a:pt x="1419841" y="132443"/>
                  </a:lnTo>
                  <a:lnTo>
                    <a:pt x="1421947" y="130332"/>
                  </a:lnTo>
                  <a:lnTo>
                    <a:pt x="1428884" y="130231"/>
                  </a:lnTo>
                  <a:lnTo>
                    <a:pt x="1431337" y="132562"/>
                  </a:lnTo>
                  <a:lnTo>
                    <a:pt x="1431535" y="140668"/>
                  </a:lnTo>
                  <a:lnTo>
                    <a:pt x="1428859" y="142348"/>
                  </a:lnTo>
                  <a:lnTo>
                    <a:pt x="1425093" y="142629"/>
                  </a:lnTo>
                  <a:close/>
                </a:path>
                <a:path w="2316480" h="1871345">
                  <a:moveTo>
                    <a:pt x="1555035" y="142132"/>
                  </a:moveTo>
                  <a:lnTo>
                    <a:pt x="1548569" y="141707"/>
                  </a:lnTo>
                  <a:lnTo>
                    <a:pt x="1546364" y="139814"/>
                  </a:lnTo>
                  <a:lnTo>
                    <a:pt x="1546810" y="133172"/>
                  </a:lnTo>
                  <a:lnTo>
                    <a:pt x="1549065" y="131232"/>
                  </a:lnTo>
                  <a:lnTo>
                    <a:pt x="1555506" y="131520"/>
                  </a:lnTo>
                  <a:lnTo>
                    <a:pt x="1557240" y="133633"/>
                  </a:lnTo>
                  <a:lnTo>
                    <a:pt x="1557537" y="136780"/>
                  </a:lnTo>
                  <a:lnTo>
                    <a:pt x="1556893" y="140202"/>
                  </a:lnTo>
                  <a:lnTo>
                    <a:pt x="1555035" y="142132"/>
                  </a:lnTo>
                  <a:close/>
                </a:path>
                <a:path w="2316480" h="1871345">
                  <a:moveTo>
                    <a:pt x="665302" y="14437"/>
                  </a:moveTo>
                  <a:lnTo>
                    <a:pt x="661174" y="13682"/>
                  </a:lnTo>
                  <a:lnTo>
                    <a:pt x="658568" y="11420"/>
                  </a:lnTo>
                  <a:lnTo>
                    <a:pt x="658888" y="2434"/>
                  </a:lnTo>
                  <a:lnTo>
                    <a:pt x="661410" y="68"/>
                  </a:lnTo>
                  <a:lnTo>
                    <a:pt x="670197" y="387"/>
                  </a:lnTo>
                  <a:lnTo>
                    <a:pt x="672627" y="3212"/>
                  </a:lnTo>
                  <a:lnTo>
                    <a:pt x="672387" y="11739"/>
                  </a:lnTo>
                  <a:lnTo>
                    <a:pt x="669436" y="13958"/>
                  </a:lnTo>
                  <a:lnTo>
                    <a:pt x="665302" y="14437"/>
                  </a:lnTo>
                  <a:close/>
                </a:path>
                <a:path w="2316480" h="1871345">
                  <a:moveTo>
                    <a:pt x="788490" y="14629"/>
                  </a:moveTo>
                  <a:lnTo>
                    <a:pt x="785690" y="12147"/>
                  </a:lnTo>
                  <a:lnTo>
                    <a:pt x="785319" y="7686"/>
                  </a:lnTo>
                  <a:lnTo>
                    <a:pt x="784972" y="3148"/>
                  </a:lnTo>
                  <a:lnTo>
                    <a:pt x="787375" y="752"/>
                  </a:lnTo>
                  <a:lnTo>
                    <a:pt x="791314" y="182"/>
                  </a:lnTo>
                  <a:lnTo>
                    <a:pt x="796096" y="0"/>
                  </a:lnTo>
                  <a:lnTo>
                    <a:pt x="798821" y="2399"/>
                  </a:lnTo>
                  <a:lnTo>
                    <a:pt x="799490" y="10984"/>
                  </a:lnTo>
                  <a:lnTo>
                    <a:pt x="796765" y="13910"/>
                  </a:lnTo>
                  <a:lnTo>
                    <a:pt x="788490" y="14629"/>
                  </a:lnTo>
                  <a:close/>
                </a:path>
                <a:path w="2316480" h="1871345">
                  <a:moveTo>
                    <a:pt x="914790" y="14305"/>
                  </a:moveTo>
                  <a:lnTo>
                    <a:pt x="912015" y="11640"/>
                  </a:lnTo>
                  <a:lnTo>
                    <a:pt x="911817" y="2867"/>
                  </a:lnTo>
                  <a:lnTo>
                    <a:pt x="914319" y="326"/>
                  </a:lnTo>
                  <a:lnTo>
                    <a:pt x="922966" y="192"/>
                  </a:lnTo>
                  <a:lnTo>
                    <a:pt x="925294" y="2715"/>
                  </a:lnTo>
                  <a:lnTo>
                    <a:pt x="925914" y="7009"/>
                  </a:lnTo>
                  <a:lnTo>
                    <a:pt x="925369" y="11263"/>
                  </a:lnTo>
                  <a:lnTo>
                    <a:pt x="923015" y="14115"/>
                  </a:lnTo>
                  <a:lnTo>
                    <a:pt x="914790" y="14305"/>
                  </a:lnTo>
                  <a:close/>
                </a:path>
                <a:path w="2316480" h="1871345">
                  <a:moveTo>
                    <a:pt x="542373" y="14543"/>
                  </a:moveTo>
                  <a:lnTo>
                    <a:pt x="533769" y="13687"/>
                  </a:lnTo>
                  <a:lnTo>
                    <a:pt x="531750" y="10558"/>
                  </a:lnTo>
                  <a:lnTo>
                    <a:pt x="532627" y="2277"/>
                  </a:lnTo>
                  <a:lnTo>
                    <a:pt x="535144" y="174"/>
                  </a:lnTo>
                  <a:lnTo>
                    <a:pt x="543320" y="385"/>
                  </a:lnTo>
                  <a:lnTo>
                    <a:pt x="545376" y="3166"/>
                  </a:lnTo>
                  <a:lnTo>
                    <a:pt x="545480" y="7475"/>
                  </a:lnTo>
                  <a:lnTo>
                    <a:pt x="544928" y="12050"/>
                  </a:lnTo>
                  <a:lnTo>
                    <a:pt x="542373" y="14543"/>
                  </a:lnTo>
                  <a:close/>
                </a:path>
                <a:path w="2316480" h="1871345">
                  <a:moveTo>
                    <a:pt x="408634" y="13783"/>
                  </a:moveTo>
                  <a:lnTo>
                    <a:pt x="406047" y="11729"/>
                  </a:lnTo>
                  <a:lnTo>
                    <a:pt x="405780" y="2991"/>
                  </a:lnTo>
                  <a:lnTo>
                    <a:pt x="408118" y="435"/>
                  </a:lnTo>
                  <a:lnTo>
                    <a:pt x="416606" y="691"/>
                  </a:lnTo>
                  <a:lnTo>
                    <a:pt x="418184" y="3488"/>
                  </a:lnTo>
                  <a:lnTo>
                    <a:pt x="418529" y="6079"/>
                  </a:lnTo>
                  <a:lnTo>
                    <a:pt x="418415" y="11349"/>
                  </a:lnTo>
                  <a:lnTo>
                    <a:pt x="416004" y="13522"/>
                  </a:lnTo>
                  <a:lnTo>
                    <a:pt x="408634" y="13783"/>
                  </a:lnTo>
                  <a:close/>
                </a:path>
                <a:path w="2316480" h="1871345">
                  <a:moveTo>
                    <a:pt x="1048646" y="13644"/>
                  </a:moveTo>
                  <a:lnTo>
                    <a:pt x="1040917" y="12886"/>
                  </a:lnTo>
                  <a:lnTo>
                    <a:pt x="1038786" y="10351"/>
                  </a:lnTo>
                  <a:lnTo>
                    <a:pt x="1039777" y="2708"/>
                  </a:lnTo>
                  <a:lnTo>
                    <a:pt x="1042254" y="293"/>
                  </a:lnTo>
                  <a:lnTo>
                    <a:pt x="1049984" y="1063"/>
                  </a:lnTo>
                  <a:lnTo>
                    <a:pt x="1051371" y="4081"/>
                  </a:lnTo>
                  <a:lnTo>
                    <a:pt x="1051867" y="7118"/>
                  </a:lnTo>
                  <a:lnTo>
                    <a:pt x="1050975" y="11587"/>
                  </a:lnTo>
                  <a:lnTo>
                    <a:pt x="1048646" y="13644"/>
                  </a:lnTo>
                  <a:close/>
                </a:path>
                <a:path w="2316480" h="1871345">
                  <a:moveTo>
                    <a:pt x="288802" y="13350"/>
                  </a:moveTo>
                  <a:lnTo>
                    <a:pt x="281479" y="12853"/>
                  </a:lnTo>
                  <a:lnTo>
                    <a:pt x="279643" y="10657"/>
                  </a:lnTo>
                  <a:lnTo>
                    <a:pt x="279633" y="3349"/>
                  </a:lnTo>
                  <a:lnTo>
                    <a:pt x="281799" y="762"/>
                  </a:lnTo>
                  <a:lnTo>
                    <a:pt x="289560" y="858"/>
                  </a:lnTo>
                  <a:lnTo>
                    <a:pt x="291314" y="3678"/>
                  </a:lnTo>
                  <a:lnTo>
                    <a:pt x="291869" y="7017"/>
                  </a:lnTo>
                  <a:lnTo>
                    <a:pt x="291044" y="11298"/>
                  </a:lnTo>
                  <a:lnTo>
                    <a:pt x="288802" y="13350"/>
                  </a:lnTo>
                  <a:close/>
                </a:path>
                <a:path w="2316480" h="1871345">
                  <a:moveTo>
                    <a:pt x="161625" y="13206"/>
                  </a:moveTo>
                  <a:lnTo>
                    <a:pt x="154312" y="12375"/>
                  </a:lnTo>
                  <a:lnTo>
                    <a:pt x="152840" y="9699"/>
                  </a:lnTo>
                  <a:lnTo>
                    <a:pt x="154027" y="2599"/>
                  </a:lnTo>
                  <a:lnTo>
                    <a:pt x="156210" y="628"/>
                  </a:lnTo>
                  <a:lnTo>
                    <a:pt x="163060" y="1849"/>
                  </a:lnTo>
                  <a:lnTo>
                    <a:pt x="164856" y="4456"/>
                  </a:lnTo>
                  <a:lnTo>
                    <a:pt x="164682" y="8025"/>
                  </a:lnTo>
                  <a:lnTo>
                    <a:pt x="163674" y="11513"/>
                  </a:lnTo>
                  <a:lnTo>
                    <a:pt x="161625" y="13206"/>
                  </a:lnTo>
                  <a:close/>
                </a:path>
                <a:path w="2316480" h="1871345">
                  <a:moveTo>
                    <a:pt x="1168703" y="13084"/>
                  </a:moveTo>
                  <a:lnTo>
                    <a:pt x="1166572" y="10877"/>
                  </a:lnTo>
                  <a:lnTo>
                    <a:pt x="1166597" y="3696"/>
                  </a:lnTo>
                  <a:lnTo>
                    <a:pt x="1168356" y="1317"/>
                  </a:lnTo>
                  <a:lnTo>
                    <a:pt x="1175640" y="843"/>
                  </a:lnTo>
                  <a:lnTo>
                    <a:pt x="1177225" y="3713"/>
                  </a:lnTo>
                  <a:lnTo>
                    <a:pt x="1178068" y="6872"/>
                  </a:lnTo>
                  <a:lnTo>
                    <a:pt x="1177572" y="10391"/>
                  </a:lnTo>
                  <a:lnTo>
                    <a:pt x="1176086" y="12648"/>
                  </a:lnTo>
                  <a:lnTo>
                    <a:pt x="1168703" y="13084"/>
                  </a:lnTo>
                  <a:close/>
                </a:path>
                <a:path w="2316480" h="1871345">
                  <a:moveTo>
                    <a:pt x="1296068" y="12438"/>
                  </a:moveTo>
                  <a:lnTo>
                    <a:pt x="1294185" y="10581"/>
                  </a:lnTo>
                  <a:lnTo>
                    <a:pt x="1293194" y="4245"/>
                  </a:lnTo>
                  <a:lnTo>
                    <a:pt x="1295474" y="2685"/>
                  </a:lnTo>
                  <a:lnTo>
                    <a:pt x="1298496" y="2072"/>
                  </a:lnTo>
                  <a:lnTo>
                    <a:pt x="1301370" y="2229"/>
                  </a:lnTo>
                  <a:lnTo>
                    <a:pt x="1303377" y="3407"/>
                  </a:lnTo>
                  <a:lnTo>
                    <a:pt x="1303798" y="9849"/>
                  </a:lnTo>
                  <a:lnTo>
                    <a:pt x="1302212" y="12172"/>
                  </a:lnTo>
                  <a:lnTo>
                    <a:pt x="1296068" y="12438"/>
                  </a:lnTo>
                  <a:close/>
                </a:path>
              </a:pathLst>
            </a:custGeom>
            <a:solidFill>
              <a:srgbClr val="002F49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51" y="0"/>
              <a:ext cx="704624" cy="102869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168059" y="377370"/>
              <a:ext cx="9952355" cy="1199027"/>
            </a:xfrm>
            <a:custGeom>
              <a:avLst/>
              <a:gdLst/>
              <a:ahLst/>
              <a:cxnLst/>
              <a:rect l="l" t="t" r="r" b="b"/>
              <a:pathLst>
                <a:path w="9952355" h="774065">
                  <a:moveTo>
                    <a:pt x="9758324" y="774067"/>
                  </a:moveTo>
                  <a:lnTo>
                    <a:pt x="193509" y="774067"/>
                  </a:lnTo>
                  <a:lnTo>
                    <a:pt x="149140" y="768956"/>
                  </a:lnTo>
                  <a:lnTo>
                    <a:pt x="108410" y="754397"/>
                  </a:lnTo>
                  <a:lnTo>
                    <a:pt x="72480" y="731553"/>
                  </a:lnTo>
                  <a:lnTo>
                    <a:pt x="42512" y="701585"/>
                  </a:lnTo>
                  <a:lnTo>
                    <a:pt x="19668" y="665654"/>
                  </a:lnTo>
                  <a:lnTo>
                    <a:pt x="5110" y="624922"/>
                  </a:lnTo>
                  <a:lnTo>
                    <a:pt x="0" y="580550"/>
                  </a:lnTo>
                  <a:lnTo>
                    <a:pt x="0" y="193516"/>
                  </a:lnTo>
                  <a:lnTo>
                    <a:pt x="5110" y="149145"/>
                  </a:lnTo>
                  <a:lnTo>
                    <a:pt x="19668" y="108413"/>
                  </a:lnTo>
                  <a:lnTo>
                    <a:pt x="42512" y="72481"/>
                  </a:lnTo>
                  <a:lnTo>
                    <a:pt x="72480" y="42513"/>
                  </a:lnTo>
                  <a:lnTo>
                    <a:pt x="108410" y="19669"/>
                  </a:lnTo>
                  <a:lnTo>
                    <a:pt x="149140" y="5110"/>
                  </a:lnTo>
                  <a:lnTo>
                    <a:pt x="193509" y="0"/>
                  </a:lnTo>
                  <a:lnTo>
                    <a:pt x="9758324" y="0"/>
                  </a:lnTo>
                  <a:lnTo>
                    <a:pt x="9796266" y="3752"/>
                  </a:lnTo>
                  <a:lnTo>
                    <a:pt x="9865721" y="32513"/>
                  </a:lnTo>
                  <a:lnTo>
                    <a:pt x="9895198" y="56679"/>
                  </a:lnTo>
                  <a:lnTo>
                    <a:pt x="9919363" y="86153"/>
                  </a:lnTo>
                  <a:lnTo>
                    <a:pt x="9948120" y="155587"/>
                  </a:lnTo>
                  <a:lnTo>
                    <a:pt x="9951872" y="193516"/>
                  </a:lnTo>
                  <a:lnTo>
                    <a:pt x="9951872" y="580550"/>
                  </a:lnTo>
                  <a:lnTo>
                    <a:pt x="9948120" y="618480"/>
                  </a:lnTo>
                  <a:lnTo>
                    <a:pt x="9919363" y="687913"/>
                  </a:lnTo>
                  <a:lnTo>
                    <a:pt x="9895198" y="717387"/>
                  </a:lnTo>
                  <a:lnTo>
                    <a:pt x="9865721" y="741554"/>
                  </a:lnTo>
                  <a:lnTo>
                    <a:pt x="9796266" y="770314"/>
                  </a:lnTo>
                  <a:lnTo>
                    <a:pt x="9758324" y="774067"/>
                  </a:lnTo>
                  <a:close/>
                </a:path>
              </a:pathLst>
            </a:custGeom>
            <a:solidFill>
              <a:srgbClr val="C46A00"/>
            </a:solidFill>
          </p:spPr>
          <p:txBody>
            <a:bodyPr wrap="square" lIns="0" tIns="0" rIns="0" bIns="0" rtlCol="0"/>
            <a:lstStyle/>
            <a:p>
              <a:endParaRPr sz="1200" dirty="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507628" y="219032"/>
            <a:ext cx="7366133" cy="721400"/>
          </a:xfrm>
          <a:prstGeom prst="rect">
            <a:avLst/>
          </a:prstGeom>
        </p:spPr>
        <p:txBody>
          <a:bodyPr vert="horz" wrap="square" lIns="0" tIns="165783" rIns="0" bIns="0" rtlCol="0" anchor="ctr">
            <a:spAutoFit/>
          </a:bodyPr>
          <a:lstStyle/>
          <a:p>
            <a:pPr marL="77051" algn="ctr">
              <a:lnSpc>
                <a:spcPct val="100000"/>
              </a:lnSpc>
              <a:spcBef>
                <a:spcPts val="67"/>
              </a:spcBef>
            </a:pPr>
            <a:r>
              <a:rPr lang="en-US" sz="1800" b="1" spc="153" dirty="0">
                <a:solidFill>
                  <a:schemeClr val="bg1"/>
                </a:solidFill>
              </a:rPr>
              <a:t>IMPLIKASI PENERAPAN MANAJEMEN TALENTA </a:t>
            </a:r>
            <a:br>
              <a:rPr lang="en-US" sz="1800" b="1" spc="153" dirty="0">
                <a:solidFill>
                  <a:schemeClr val="bg1"/>
                </a:solidFill>
              </a:rPr>
            </a:br>
            <a:r>
              <a:rPr lang="en-US" sz="1800" b="1" spc="153" dirty="0">
                <a:solidFill>
                  <a:schemeClr val="bg1"/>
                </a:solidFill>
              </a:rPr>
              <a:t>DI PROVINSI SUMATERA UTARA</a:t>
            </a:r>
            <a:endParaRPr sz="1800" b="1" spc="187" dirty="0">
              <a:solidFill>
                <a:schemeClr val="bg1"/>
              </a:solidFill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61354" y="1488928"/>
            <a:ext cx="9666272" cy="452436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290364" y="1742927"/>
            <a:ext cx="3241463" cy="1035326"/>
          </a:xfrm>
          <a:prstGeom prst="rect">
            <a:avLst/>
          </a:prstGeom>
        </p:spPr>
        <p:txBody>
          <a:bodyPr vert="horz" wrap="square" lIns="0" tIns="34713" rIns="0" bIns="0" rtlCol="0">
            <a:spAutoFit/>
          </a:bodyPr>
          <a:lstStyle/>
          <a:p>
            <a:pPr marL="8467" marR="3387">
              <a:lnSpc>
                <a:spcPts val="1553"/>
              </a:lnSpc>
              <a:spcBef>
                <a:spcPts val="273"/>
              </a:spcBef>
            </a:pPr>
            <a:r>
              <a:rPr sz="1433" b="1" spc="-20" dirty="0">
                <a:solidFill>
                  <a:srgbClr val="FFFFFF"/>
                </a:solidFill>
                <a:latin typeface="Trebuchet MS"/>
                <a:cs typeface="Trebuchet MS"/>
              </a:rPr>
              <a:t>Nilai</a:t>
            </a:r>
            <a:r>
              <a:rPr sz="1433" b="1" spc="-117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33" b="1" spc="40" dirty="0">
                <a:solidFill>
                  <a:srgbClr val="FFFFFF"/>
                </a:solidFill>
                <a:latin typeface="Trebuchet MS"/>
                <a:cs typeface="Trebuchet MS"/>
              </a:rPr>
              <a:t>sistem</a:t>
            </a:r>
            <a:r>
              <a:rPr sz="1433" b="1" spc="-113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33" b="1" dirty="0">
                <a:solidFill>
                  <a:srgbClr val="FFFFFF"/>
                </a:solidFill>
                <a:latin typeface="Trebuchet MS"/>
                <a:cs typeface="Trebuchet MS"/>
              </a:rPr>
              <a:t>merit</a:t>
            </a:r>
            <a:r>
              <a:rPr sz="1433" b="1" spc="-117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33" b="1" spc="-17" dirty="0">
                <a:solidFill>
                  <a:srgbClr val="FFFFFF"/>
                </a:solidFill>
                <a:latin typeface="Trebuchet MS"/>
                <a:cs typeface="Trebuchet MS"/>
              </a:rPr>
              <a:t>bernilai</a:t>
            </a:r>
            <a:r>
              <a:rPr sz="1433" b="1" spc="-113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33" b="1" spc="60" dirty="0">
                <a:solidFill>
                  <a:srgbClr val="FFFFFF"/>
                </a:solidFill>
                <a:latin typeface="Trebuchet MS"/>
                <a:cs typeface="Trebuchet MS"/>
              </a:rPr>
              <a:t>sangat</a:t>
            </a:r>
            <a:r>
              <a:rPr sz="1433" b="1" spc="-117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33" b="1" spc="-13" dirty="0">
                <a:solidFill>
                  <a:srgbClr val="FFFFFF"/>
                </a:solidFill>
                <a:latin typeface="Trebuchet MS"/>
                <a:cs typeface="Trebuchet MS"/>
              </a:rPr>
              <a:t>baik </a:t>
            </a:r>
            <a:r>
              <a:rPr sz="1433" b="1" spc="60" dirty="0">
                <a:solidFill>
                  <a:srgbClr val="FFFFFF"/>
                </a:solidFill>
                <a:latin typeface="Trebuchet MS"/>
                <a:cs typeface="Trebuchet MS"/>
              </a:rPr>
              <a:t>Sudah</a:t>
            </a:r>
            <a:r>
              <a:rPr sz="1433" b="1" spc="-87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33" b="1" dirty="0">
                <a:solidFill>
                  <a:srgbClr val="FFFFFF"/>
                </a:solidFill>
                <a:latin typeface="Trebuchet MS"/>
                <a:cs typeface="Trebuchet MS"/>
              </a:rPr>
              <a:t>tersedia</a:t>
            </a:r>
            <a:r>
              <a:rPr sz="1433" b="1" spc="-83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33" b="1" spc="50" dirty="0">
                <a:solidFill>
                  <a:srgbClr val="FFFFFF"/>
                </a:solidFill>
                <a:latin typeface="Trebuchet MS"/>
                <a:cs typeface="Trebuchet MS"/>
              </a:rPr>
              <a:t>budaya</a:t>
            </a:r>
            <a:r>
              <a:rPr sz="1433" b="1" spc="-83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33" b="1" spc="-27" dirty="0">
                <a:solidFill>
                  <a:srgbClr val="FFFFFF"/>
                </a:solidFill>
                <a:latin typeface="Trebuchet MS"/>
                <a:cs typeface="Trebuchet MS"/>
              </a:rPr>
              <a:t>kerja</a:t>
            </a:r>
            <a:r>
              <a:rPr sz="1433" b="1" spc="-83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33" b="1" spc="67" dirty="0">
                <a:solidFill>
                  <a:srgbClr val="FFFFFF"/>
                </a:solidFill>
                <a:latin typeface="Trebuchet MS"/>
                <a:cs typeface="Trebuchet MS"/>
              </a:rPr>
              <a:t>(Kode </a:t>
            </a:r>
            <a:r>
              <a:rPr sz="1433" b="1" dirty="0">
                <a:solidFill>
                  <a:srgbClr val="FFFFFF"/>
                </a:solidFill>
                <a:latin typeface="Trebuchet MS"/>
                <a:cs typeface="Trebuchet MS"/>
              </a:rPr>
              <a:t>Etik</a:t>
            </a:r>
            <a:r>
              <a:rPr sz="1433" b="1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33" b="1" spc="113" dirty="0">
                <a:solidFill>
                  <a:srgbClr val="FFFFFF"/>
                </a:solidFill>
                <a:latin typeface="Trebuchet MS"/>
                <a:cs typeface="Trebuchet MS"/>
              </a:rPr>
              <a:t>ASN)</a:t>
            </a:r>
            <a:endParaRPr sz="1433" dirty="0">
              <a:latin typeface="Trebuchet MS"/>
              <a:cs typeface="Trebuchet MS"/>
            </a:endParaRPr>
          </a:p>
          <a:p>
            <a:pPr marL="8467">
              <a:lnSpc>
                <a:spcPts val="1520"/>
              </a:lnSpc>
            </a:pPr>
            <a:r>
              <a:rPr lang="en-US" sz="1433" b="1" dirty="0" err="1">
                <a:solidFill>
                  <a:srgbClr val="FFFFFF"/>
                </a:solidFill>
                <a:latin typeface="Trebuchet MS"/>
                <a:cs typeface="Trebuchet MS"/>
              </a:rPr>
              <a:t>Pengebangan</a:t>
            </a:r>
            <a:r>
              <a:rPr lang="en-US" sz="1433" b="1" dirty="0">
                <a:solidFill>
                  <a:srgbClr val="FFFFFF"/>
                </a:solidFill>
                <a:latin typeface="Trebuchet MS"/>
                <a:cs typeface="Trebuchet MS"/>
              </a:rPr>
              <a:t> ASN </a:t>
            </a:r>
            <a:r>
              <a:rPr lang="en-US" sz="1433" b="1" dirty="0" err="1">
                <a:solidFill>
                  <a:srgbClr val="FFFFFF"/>
                </a:solidFill>
                <a:latin typeface="Trebuchet MS"/>
                <a:cs typeface="Trebuchet MS"/>
              </a:rPr>
              <a:t>sesuai</a:t>
            </a:r>
            <a:r>
              <a:rPr lang="en-US" sz="1433" b="1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1433" b="1" dirty="0" err="1">
                <a:solidFill>
                  <a:srgbClr val="FFFFFF"/>
                </a:solidFill>
                <a:latin typeface="Trebuchet MS"/>
                <a:cs typeface="Trebuchet MS"/>
              </a:rPr>
              <a:t>dengan</a:t>
            </a:r>
            <a:r>
              <a:rPr lang="en-US" sz="1433" b="1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1433" b="1" dirty="0" err="1">
                <a:solidFill>
                  <a:srgbClr val="FFFFFF"/>
                </a:solidFill>
                <a:latin typeface="Trebuchet MS"/>
                <a:cs typeface="Trebuchet MS"/>
              </a:rPr>
              <a:t>kebutuhannya</a:t>
            </a:r>
            <a:endParaRPr sz="1433" dirty="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15828" y="4703776"/>
            <a:ext cx="3297781" cy="1103293"/>
          </a:xfrm>
          <a:prstGeom prst="rect">
            <a:avLst/>
          </a:prstGeom>
        </p:spPr>
        <p:txBody>
          <a:bodyPr vert="horz" wrap="square" lIns="0" tIns="38523" rIns="0" bIns="0" rtlCol="0">
            <a:spAutoFit/>
          </a:bodyPr>
          <a:lstStyle/>
          <a:p>
            <a:pPr marL="294217" marR="3387" indent="-285750">
              <a:lnSpc>
                <a:spcPts val="1600"/>
              </a:lnSpc>
              <a:spcBef>
                <a:spcPts val="303"/>
              </a:spcBef>
              <a:buFont typeface="Arial" panose="020B0604020202020204" pitchFamily="34" charset="0"/>
              <a:buChar char="•"/>
            </a:pPr>
            <a:r>
              <a:rPr lang="en-US" sz="1400" b="1" spc="50" dirty="0" err="1">
                <a:solidFill>
                  <a:srgbClr val="FFFFFF"/>
                </a:solidFill>
                <a:latin typeface="Trebuchet MS"/>
                <a:cs typeface="Trebuchet MS"/>
              </a:rPr>
              <a:t>Peningkatan</a:t>
            </a:r>
            <a:r>
              <a:rPr lang="en-US" sz="1400" b="1" spc="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1400" b="1" spc="50" dirty="0" err="1">
                <a:solidFill>
                  <a:srgbClr val="FFFFFF"/>
                </a:solidFill>
                <a:latin typeface="Trebuchet MS"/>
                <a:cs typeface="Trebuchet MS"/>
              </a:rPr>
              <a:t>Pengambilan</a:t>
            </a:r>
            <a:r>
              <a:rPr lang="en-US" sz="1400" b="1" spc="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1400" b="1" spc="50" dirty="0" err="1">
                <a:solidFill>
                  <a:srgbClr val="FFFFFF"/>
                </a:solidFill>
                <a:latin typeface="Trebuchet MS"/>
                <a:cs typeface="Trebuchet MS"/>
              </a:rPr>
              <a:t>Keputusan</a:t>
            </a:r>
            <a:r>
              <a:rPr lang="en-US" sz="1400" b="1" spc="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1400" b="1" spc="50" dirty="0" err="1">
                <a:solidFill>
                  <a:srgbClr val="FFFFFF"/>
                </a:solidFill>
                <a:latin typeface="Trebuchet MS"/>
                <a:cs typeface="Trebuchet MS"/>
              </a:rPr>
              <a:t>dalam</a:t>
            </a:r>
            <a:r>
              <a:rPr lang="en-US" sz="1400" b="1" spc="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1400" b="1" spc="50" dirty="0" err="1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1400" b="1" spc="50" dirty="0" err="1">
                <a:solidFill>
                  <a:srgbClr val="FFFFFF"/>
                </a:solidFill>
                <a:latin typeface="Trebuchet MS"/>
                <a:cs typeface="Trebuchet MS"/>
              </a:rPr>
              <a:t>enempatan</a:t>
            </a:r>
            <a:r>
              <a:rPr sz="14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157" dirty="0">
                <a:solidFill>
                  <a:srgbClr val="FFFFFF"/>
                </a:solidFill>
                <a:latin typeface="Trebuchet MS"/>
                <a:cs typeface="Trebuchet MS"/>
              </a:rPr>
              <a:t>ASN</a:t>
            </a:r>
            <a:r>
              <a:rPr sz="14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rebuchet MS"/>
                <a:cs typeface="Trebuchet MS"/>
              </a:rPr>
              <a:t>sesuai</a:t>
            </a:r>
            <a:r>
              <a:rPr sz="14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53" dirty="0">
                <a:solidFill>
                  <a:srgbClr val="FFFFFF"/>
                </a:solidFill>
                <a:latin typeface="Trebuchet MS"/>
                <a:cs typeface="Trebuchet MS"/>
              </a:rPr>
              <a:t>dengan </a:t>
            </a:r>
            <a:r>
              <a:rPr sz="1400" b="1" spc="-20" dirty="0">
                <a:solidFill>
                  <a:srgbClr val="FFFFFF"/>
                </a:solidFill>
                <a:latin typeface="Trebuchet MS"/>
                <a:cs typeface="Trebuchet MS"/>
              </a:rPr>
              <a:t>kualifikasi,</a:t>
            </a:r>
            <a:r>
              <a:rPr sz="1400" b="1" spc="-117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37" dirty="0">
                <a:solidFill>
                  <a:srgbClr val="FFFFFF"/>
                </a:solidFill>
                <a:latin typeface="Trebuchet MS"/>
                <a:cs typeface="Trebuchet MS"/>
              </a:rPr>
              <a:t>kompetensi</a:t>
            </a:r>
            <a:r>
              <a:rPr sz="1400" b="1" spc="-113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40" dirty="0" err="1">
                <a:solidFill>
                  <a:srgbClr val="FFFFFF"/>
                </a:solidFill>
                <a:latin typeface="Trebuchet MS"/>
                <a:cs typeface="Trebuchet MS"/>
              </a:rPr>
              <a:t>dan</a:t>
            </a:r>
            <a:r>
              <a:rPr sz="1400" b="1" spc="-113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13" dirty="0" err="1">
                <a:solidFill>
                  <a:srgbClr val="FFFFFF"/>
                </a:solidFill>
                <a:latin typeface="Trebuchet MS"/>
                <a:cs typeface="Trebuchet MS"/>
              </a:rPr>
              <a:t>kinerja</a:t>
            </a:r>
            <a:endParaRPr lang="en-US" sz="1400" dirty="0">
              <a:latin typeface="Trebuchet MS"/>
              <a:cs typeface="Trebuchet MS"/>
            </a:endParaRPr>
          </a:p>
          <a:p>
            <a:pPr marL="294217" marR="3387" indent="-285750">
              <a:lnSpc>
                <a:spcPts val="1600"/>
              </a:lnSpc>
              <a:spcBef>
                <a:spcPts val="303"/>
              </a:spcBef>
              <a:buFont typeface="Arial" panose="020B0604020202020204" pitchFamily="34" charset="0"/>
              <a:buChar char="•"/>
            </a:pPr>
            <a:r>
              <a:rPr lang="en-US" sz="1400" b="1" spc="-13" dirty="0" err="1">
                <a:solidFill>
                  <a:schemeClr val="bg1"/>
                </a:solidFill>
                <a:latin typeface="Trebuchet MS"/>
                <a:cs typeface="Trebuchet MS"/>
              </a:rPr>
              <a:t>Peningkatan</a:t>
            </a:r>
            <a:r>
              <a:rPr lang="en-US" sz="1400" b="1" spc="-13" dirty="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lang="en-US" sz="1400" b="1" spc="-13" dirty="0" err="1">
                <a:solidFill>
                  <a:schemeClr val="bg1"/>
                </a:solidFill>
                <a:latin typeface="Trebuchet MS"/>
                <a:cs typeface="Trebuchet MS"/>
              </a:rPr>
              <a:t>Kepuasan</a:t>
            </a:r>
            <a:r>
              <a:rPr lang="en-US" sz="1400" b="1" spc="-13" dirty="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lang="en-US" sz="1400" b="1" spc="-13" dirty="0" err="1">
                <a:solidFill>
                  <a:schemeClr val="bg1"/>
                </a:solidFill>
                <a:latin typeface="Trebuchet MS"/>
                <a:cs typeface="Trebuchet MS"/>
              </a:rPr>
              <a:t>kerja</a:t>
            </a:r>
            <a:r>
              <a:rPr lang="en-US" sz="1400" b="1" spc="-13" dirty="0">
                <a:solidFill>
                  <a:schemeClr val="bg1"/>
                </a:solidFill>
                <a:latin typeface="Trebuchet MS"/>
                <a:cs typeface="Trebuchet MS"/>
              </a:rPr>
              <a:t> ASN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15828" y="3307320"/>
            <a:ext cx="3277023" cy="641628"/>
          </a:xfrm>
          <a:prstGeom prst="rect">
            <a:avLst/>
          </a:prstGeom>
        </p:spPr>
        <p:txBody>
          <a:bodyPr vert="horz" wrap="square" lIns="0" tIns="38523" rIns="0" bIns="0" rtlCol="0">
            <a:spAutoFit/>
          </a:bodyPr>
          <a:lstStyle/>
          <a:p>
            <a:pPr marL="8467" marR="3387" algn="ctr">
              <a:lnSpc>
                <a:spcPts val="1600"/>
              </a:lnSpc>
              <a:spcBef>
                <a:spcPts val="303"/>
              </a:spcBef>
            </a:pPr>
            <a:r>
              <a:rPr sz="1500" b="1" dirty="0">
                <a:solidFill>
                  <a:srgbClr val="FFFFFF"/>
                </a:solidFill>
                <a:latin typeface="Trebuchet MS"/>
                <a:cs typeface="Trebuchet MS"/>
              </a:rPr>
              <a:t>Efisiensi</a:t>
            </a:r>
            <a:r>
              <a:rPr sz="1500" b="1" spc="-76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b="1" spc="63" dirty="0">
                <a:solidFill>
                  <a:srgbClr val="FFFFFF"/>
                </a:solidFill>
                <a:latin typeface="Trebuchet MS"/>
                <a:cs typeface="Trebuchet MS"/>
              </a:rPr>
              <a:t>anggaran</a:t>
            </a:r>
            <a:r>
              <a:rPr sz="1500" b="1" spc="-73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b="1" spc="37" dirty="0">
                <a:solidFill>
                  <a:srgbClr val="FFFFFF"/>
                </a:solidFill>
                <a:latin typeface="Trebuchet MS"/>
                <a:cs typeface="Trebuchet MS"/>
              </a:rPr>
              <a:t>khususnya</a:t>
            </a:r>
            <a:r>
              <a:rPr sz="1500" b="1" spc="-73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b="1" spc="-7" dirty="0">
                <a:solidFill>
                  <a:srgbClr val="FFFFFF"/>
                </a:solidFill>
                <a:latin typeface="Trebuchet MS"/>
                <a:cs typeface="Trebuchet MS"/>
              </a:rPr>
              <a:t>untuk </a:t>
            </a:r>
            <a:r>
              <a:rPr sz="1500" b="1" spc="30" dirty="0">
                <a:solidFill>
                  <a:srgbClr val="FFFFFF"/>
                </a:solidFill>
                <a:latin typeface="Trebuchet MS"/>
                <a:cs typeface="Trebuchet MS"/>
              </a:rPr>
              <a:t>Seleksi</a:t>
            </a:r>
            <a:r>
              <a:rPr sz="1500" b="1" spc="-143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b="1" spc="30" dirty="0">
                <a:solidFill>
                  <a:srgbClr val="FFFFFF"/>
                </a:solidFill>
                <a:latin typeface="Trebuchet MS"/>
                <a:cs typeface="Trebuchet MS"/>
              </a:rPr>
              <a:t>Terbuka</a:t>
            </a:r>
            <a:r>
              <a:rPr sz="1500" b="1" spc="-143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b="1" spc="110" dirty="0">
                <a:solidFill>
                  <a:srgbClr val="FFFFFF"/>
                </a:solidFill>
                <a:latin typeface="Trebuchet MS"/>
                <a:cs typeface="Trebuchet MS"/>
              </a:rPr>
              <a:t>JPT</a:t>
            </a:r>
            <a:endParaRPr sz="1500" dirty="0">
              <a:latin typeface="Trebuchet MS"/>
              <a:cs typeface="Trebuchet MS"/>
            </a:endParaRPr>
          </a:p>
          <a:p>
            <a:pPr algn="ctr">
              <a:lnSpc>
                <a:spcPts val="1480"/>
              </a:lnSpc>
            </a:pPr>
            <a:endParaRPr sz="1500" dirty="0">
              <a:latin typeface="Trebuchet MS"/>
              <a:cs typeface="Trebuchet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285031" y="2334653"/>
            <a:ext cx="2056130" cy="1739900"/>
            <a:chOff x="3427546" y="3501980"/>
            <a:chExt cx="3084195" cy="2609850"/>
          </a:xfrm>
        </p:grpSpPr>
        <p:sp>
          <p:nvSpPr>
            <p:cNvPr id="12" name="object 12"/>
            <p:cNvSpPr/>
            <p:nvPr/>
          </p:nvSpPr>
          <p:spPr>
            <a:xfrm>
              <a:off x="3904234" y="3501986"/>
              <a:ext cx="1699260" cy="2385695"/>
            </a:xfrm>
            <a:custGeom>
              <a:avLst/>
              <a:gdLst/>
              <a:ahLst/>
              <a:cxnLst/>
              <a:rect l="l" t="t" r="r" b="b"/>
              <a:pathLst>
                <a:path w="1699260" h="2385695">
                  <a:moveTo>
                    <a:pt x="535978" y="1623936"/>
                  </a:moveTo>
                  <a:lnTo>
                    <a:pt x="381965" y="1549234"/>
                  </a:lnTo>
                  <a:lnTo>
                    <a:pt x="381965" y="1744776"/>
                  </a:lnTo>
                  <a:lnTo>
                    <a:pt x="381965" y="1845462"/>
                  </a:lnTo>
                  <a:lnTo>
                    <a:pt x="381965" y="1871789"/>
                  </a:lnTo>
                  <a:lnTo>
                    <a:pt x="381965" y="1972475"/>
                  </a:lnTo>
                  <a:lnTo>
                    <a:pt x="281038" y="1972475"/>
                  </a:lnTo>
                  <a:lnTo>
                    <a:pt x="281038" y="1871789"/>
                  </a:lnTo>
                  <a:lnTo>
                    <a:pt x="381965" y="1871789"/>
                  </a:lnTo>
                  <a:lnTo>
                    <a:pt x="381965" y="1845462"/>
                  </a:lnTo>
                  <a:lnTo>
                    <a:pt x="281038" y="1845462"/>
                  </a:lnTo>
                  <a:lnTo>
                    <a:pt x="281038" y="1744776"/>
                  </a:lnTo>
                  <a:lnTo>
                    <a:pt x="381965" y="1744776"/>
                  </a:lnTo>
                  <a:lnTo>
                    <a:pt x="381965" y="1549234"/>
                  </a:lnTo>
                  <a:lnTo>
                    <a:pt x="267995" y="1493951"/>
                  </a:lnTo>
                  <a:lnTo>
                    <a:pt x="254952" y="1500289"/>
                  </a:lnTo>
                  <a:lnTo>
                    <a:pt x="254952" y="1744776"/>
                  </a:lnTo>
                  <a:lnTo>
                    <a:pt x="254952" y="1845462"/>
                  </a:lnTo>
                  <a:lnTo>
                    <a:pt x="254952" y="1871789"/>
                  </a:lnTo>
                  <a:lnTo>
                    <a:pt x="254952" y="1972475"/>
                  </a:lnTo>
                  <a:lnTo>
                    <a:pt x="154025" y="1972475"/>
                  </a:lnTo>
                  <a:lnTo>
                    <a:pt x="154025" y="1871789"/>
                  </a:lnTo>
                  <a:lnTo>
                    <a:pt x="254952" y="1871789"/>
                  </a:lnTo>
                  <a:lnTo>
                    <a:pt x="254952" y="1845462"/>
                  </a:lnTo>
                  <a:lnTo>
                    <a:pt x="154025" y="1845462"/>
                  </a:lnTo>
                  <a:lnTo>
                    <a:pt x="154025" y="1744776"/>
                  </a:lnTo>
                  <a:lnTo>
                    <a:pt x="254952" y="1744776"/>
                  </a:lnTo>
                  <a:lnTo>
                    <a:pt x="254952" y="1500289"/>
                  </a:lnTo>
                  <a:lnTo>
                    <a:pt x="0" y="1623936"/>
                  </a:lnTo>
                  <a:lnTo>
                    <a:pt x="0" y="2385555"/>
                  </a:lnTo>
                  <a:lnTo>
                    <a:pt x="92379" y="2374531"/>
                  </a:lnTo>
                  <a:lnTo>
                    <a:pt x="235419" y="2359787"/>
                  </a:lnTo>
                  <a:lnTo>
                    <a:pt x="383438" y="2347328"/>
                  </a:lnTo>
                  <a:lnTo>
                    <a:pt x="535978" y="2337270"/>
                  </a:lnTo>
                  <a:lnTo>
                    <a:pt x="535978" y="1972475"/>
                  </a:lnTo>
                  <a:lnTo>
                    <a:pt x="535978" y="1871789"/>
                  </a:lnTo>
                  <a:lnTo>
                    <a:pt x="535978" y="1845462"/>
                  </a:lnTo>
                  <a:lnTo>
                    <a:pt x="535978" y="1744776"/>
                  </a:lnTo>
                  <a:lnTo>
                    <a:pt x="535978" y="1623936"/>
                  </a:lnTo>
                  <a:close/>
                </a:path>
                <a:path w="1699260" h="2385695">
                  <a:moveTo>
                    <a:pt x="1699006" y="258838"/>
                  </a:moveTo>
                  <a:lnTo>
                    <a:pt x="1085684" y="0"/>
                  </a:lnTo>
                  <a:lnTo>
                    <a:pt x="1085684" y="404609"/>
                  </a:lnTo>
                  <a:lnTo>
                    <a:pt x="1287068" y="355180"/>
                  </a:lnTo>
                  <a:lnTo>
                    <a:pt x="1287068" y="2324912"/>
                  </a:lnTo>
                  <a:lnTo>
                    <a:pt x="1336179" y="2326259"/>
                  </a:lnTo>
                  <a:lnTo>
                    <a:pt x="1384909" y="2327821"/>
                  </a:lnTo>
                  <a:lnTo>
                    <a:pt x="1433271" y="2329611"/>
                  </a:lnTo>
                  <a:lnTo>
                    <a:pt x="1481289" y="2331618"/>
                  </a:lnTo>
                  <a:lnTo>
                    <a:pt x="1528965" y="2333841"/>
                  </a:lnTo>
                  <a:lnTo>
                    <a:pt x="1528965" y="1582737"/>
                  </a:lnTo>
                  <a:lnTo>
                    <a:pt x="1699006" y="1500352"/>
                  </a:lnTo>
                  <a:lnTo>
                    <a:pt x="1699006" y="258838"/>
                  </a:lnTo>
                  <a:close/>
                </a:path>
              </a:pathLst>
            </a:custGeom>
            <a:solidFill>
              <a:srgbClr val="F5FFFF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3" name="object 13"/>
            <p:cNvSpPr/>
            <p:nvPr/>
          </p:nvSpPr>
          <p:spPr>
            <a:xfrm>
              <a:off x="5498888" y="4995929"/>
              <a:ext cx="536575" cy="892175"/>
            </a:xfrm>
            <a:custGeom>
              <a:avLst/>
              <a:gdLst/>
              <a:ahLst/>
              <a:cxnLst/>
              <a:rect l="l" t="t" r="r" b="b"/>
              <a:pathLst>
                <a:path w="536575" h="892175">
                  <a:moveTo>
                    <a:pt x="535972" y="891608"/>
                  </a:moveTo>
                  <a:lnTo>
                    <a:pt x="443598" y="880585"/>
                  </a:lnTo>
                  <a:lnTo>
                    <a:pt x="300560" y="865842"/>
                  </a:lnTo>
                  <a:lnTo>
                    <a:pt x="152545" y="853374"/>
                  </a:lnTo>
                  <a:lnTo>
                    <a:pt x="0" y="843320"/>
                  </a:lnTo>
                  <a:lnTo>
                    <a:pt x="0" y="129988"/>
                  </a:lnTo>
                  <a:lnTo>
                    <a:pt x="267986" y="0"/>
                  </a:lnTo>
                  <a:lnTo>
                    <a:pt x="535972" y="129988"/>
                  </a:lnTo>
                  <a:lnTo>
                    <a:pt x="535972" y="250822"/>
                  </a:lnTo>
                  <a:lnTo>
                    <a:pt x="154017" y="250822"/>
                  </a:lnTo>
                  <a:lnTo>
                    <a:pt x="154017" y="351517"/>
                  </a:lnTo>
                  <a:lnTo>
                    <a:pt x="535972" y="351517"/>
                  </a:lnTo>
                  <a:lnTo>
                    <a:pt x="535972" y="377835"/>
                  </a:lnTo>
                  <a:lnTo>
                    <a:pt x="154017" y="377835"/>
                  </a:lnTo>
                  <a:lnTo>
                    <a:pt x="154017" y="478530"/>
                  </a:lnTo>
                  <a:lnTo>
                    <a:pt x="535972" y="478530"/>
                  </a:lnTo>
                  <a:lnTo>
                    <a:pt x="535972" y="891608"/>
                  </a:lnTo>
                  <a:close/>
                </a:path>
                <a:path w="536575" h="892175">
                  <a:moveTo>
                    <a:pt x="281030" y="351517"/>
                  </a:moveTo>
                  <a:lnTo>
                    <a:pt x="254941" y="351517"/>
                  </a:lnTo>
                  <a:lnTo>
                    <a:pt x="254941" y="250822"/>
                  </a:lnTo>
                  <a:lnTo>
                    <a:pt x="281030" y="250822"/>
                  </a:lnTo>
                  <a:lnTo>
                    <a:pt x="281030" y="351517"/>
                  </a:lnTo>
                  <a:close/>
                </a:path>
                <a:path w="536575" h="892175">
                  <a:moveTo>
                    <a:pt x="535972" y="351517"/>
                  </a:moveTo>
                  <a:lnTo>
                    <a:pt x="381954" y="351517"/>
                  </a:lnTo>
                  <a:lnTo>
                    <a:pt x="381954" y="250822"/>
                  </a:lnTo>
                  <a:lnTo>
                    <a:pt x="535972" y="250822"/>
                  </a:lnTo>
                  <a:lnTo>
                    <a:pt x="535972" y="351517"/>
                  </a:lnTo>
                  <a:close/>
                </a:path>
                <a:path w="536575" h="892175">
                  <a:moveTo>
                    <a:pt x="281030" y="478530"/>
                  </a:moveTo>
                  <a:lnTo>
                    <a:pt x="254941" y="478530"/>
                  </a:lnTo>
                  <a:lnTo>
                    <a:pt x="254941" y="377835"/>
                  </a:lnTo>
                  <a:lnTo>
                    <a:pt x="281030" y="377835"/>
                  </a:lnTo>
                  <a:lnTo>
                    <a:pt x="281030" y="478530"/>
                  </a:lnTo>
                  <a:close/>
                </a:path>
                <a:path w="536575" h="892175">
                  <a:moveTo>
                    <a:pt x="535972" y="478530"/>
                  </a:moveTo>
                  <a:lnTo>
                    <a:pt x="381954" y="478530"/>
                  </a:lnTo>
                  <a:lnTo>
                    <a:pt x="381954" y="377835"/>
                  </a:lnTo>
                  <a:lnTo>
                    <a:pt x="535972" y="377835"/>
                  </a:lnTo>
                  <a:lnTo>
                    <a:pt x="535972" y="478530"/>
                  </a:lnTo>
                  <a:close/>
                </a:path>
              </a:pathLst>
            </a:custGeom>
            <a:solidFill>
              <a:srgbClr val="012A4A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5498888" y="4995929"/>
              <a:ext cx="536575" cy="892175"/>
            </a:xfrm>
            <a:custGeom>
              <a:avLst/>
              <a:gdLst/>
              <a:ahLst/>
              <a:cxnLst/>
              <a:rect l="l" t="t" r="r" b="b"/>
              <a:pathLst>
                <a:path w="536575" h="892175">
                  <a:moveTo>
                    <a:pt x="0" y="129988"/>
                  </a:moveTo>
                  <a:lnTo>
                    <a:pt x="267986" y="0"/>
                  </a:lnTo>
                  <a:lnTo>
                    <a:pt x="535972" y="129988"/>
                  </a:lnTo>
                  <a:lnTo>
                    <a:pt x="535972" y="891608"/>
                  </a:lnTo>
                  <a:lnTo>
                    <a:pt x="490094" y="885981"/>
                  </a:lnTo>
                  <a:lnTo>
                    <a:pt x="443598" y="880585"/>
                  </a:lnTo>
                  <a:lnTo>
                    <a:pt x="396499" y="875427"/>
                  </a:lnTo>
                  <a:lnTo>
                    <a:pt x="348814" y="870511"/>
                  </a:lnTo>
                  <a:lnTo>
                    <a:pt x="300560" y="865842"/>
                  </a:lnTo>
                  <a:lnTo>
                    <a:pt x="251753" y="861427"/>
                  </a:lnTo>
                  <a:lnTo>
                    <a:pt x="202409" y="857269"/>
                  </a:lnTo>
                  <a:lnTo>
                    <a:pt x="152545" y="853374"/>
                  </a:lnTo>
                  <a:lnTo>
                    <a:pt x="102178" y="849748"/>
                  </a:lnTo>
                  <a:lnTo>
                    <a:pt x="51324" y="846395"/>
                  </a:lnTo>
                  <a:lnTo>
                    <a:pt x="0" y="843320"/>
                  </a:lnTo>
                  <a:lnTo>
                    <a:pt x="0" y="129988"/>
                  </a:lnTo>
                  <a:close/>
                </a:path>
                <a:path w="536575" h="892175">
                  <a:moveTo>
                    <a:pt x="154017" y="250822"/>
                  </a:moveTo>
                  <a:lnTo>
                    <a:pt x="254941" y="250822"/>
                  </a:lnTo>
                  <a:lnTo>
                    <a:pt x="254941" y="351517"/>
                  </a:lnTo>
                  <a:lnTo>
                    <a:pt x="154017" y="351517"/>
                  </a:lnTo>
                  <a:lnTo>
                    <a:pt x="154017" y="250822"/>
                  </a:lnTo>
                  <a:close/>
                </a:path>
                <a:path w="536575" h="892175">
                  <a:moveTo>
                    <a:pt x="281030" y="250822"/>
                  </a:moveTo>
                  <a:lnTo>
                    <a:pt x="381954" y="250822"/>
                  </a:lnTo>
                  <a:lnTo>
                    <a:pt x="381954" y="351517"/>
                  </a:lnTo>
                  <a:lnTo>
                    <a:pt x="281030" y="351517"/>
                  </a:lnTo>
                  <a:lnTo>
                    <a:pt x="281030" y="250822"/>
                  </a:lnTo>
                  <a:close/>
                </a:path>
                <a:path w="536575" h="892175">
                  <a:moveTo>
                    <a:pt x="154017" y="377835"/>
                  </a:moveTo>
                  <a:lnTo>
                    <a:pt x="254941" y="377835"/>
                  </a:lnTo>
                  <a:lnTo>
                    <a:pt x="254941" y="478530"/>
                  </a:lnTo>
                  <a:lnTo>
                    <a:pt x="154017" y="478530"/>
                  </a:lnTo>
                  <a:lnTo>
                    <a:pt x="154017" y="377835"/>
                  </a:lnTo>
                  <a:close/>
                </a:path>
                <a:path w="536575" h="892175">
                  <a:moveTo>
                    <a:pt x="281030" y="377835"/>
                  </a:moveTo>
                  <a:lnTo>
                    <a:pt x="381954" y="377835"/>
                  </a:lnTo>
                  <a:lnTo>
                    <a:pt x="381954" y="478530"/>
                  </a:lnTo>
                  <a:lnTo>
                    <a:pt x="281030" y="478530"/>
                  </a:lnTo>
                  <a:lnTo>
                    <a:pt x="281030" y="377835"/>
                  </a:lnTo>
                  <a:close/>
                </a:path>
              </a:pathLst>
            </a:custGeom>
            <a:ln w="4577">
              <a:solidFill>
                <a:srgbClr val="332B2A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3427546" y="5877010"/>
              <a:ext cx="3084195" cy="234950"/>
            </a:xfrm>
            <a:custGeom>
              <a:avLst/>
              <a:gdLst/>
              <a:ahLst/>
              <a:cxnLst/>
              <a:rect l="l" t="t" r="r" b="b"/>
              <a:pathLst>
                <a:path w="3084195" h="234950">
                  <a:moveTo>
                    <a:pt x="3084014" y="234344"/>
                  </a:moveTo>
                  <a:lnTo>
                    <a:pt x="3039662" y="228297"/>
                  </a:lnTo>
                  <a:lnTo>
                    <a:pt x="2994721" y="222423"/>
                  </a:lnTo>
                  <a:lnTo>
                    <a:pt x="2949203" y="216724"/>
                  </a:lnTo>
                  <a:lnTo>
                    <a:pt x="2903118" y="211202"/>
                  </a:lnTo>
                  <a:lnTo>
                    <a:pt x="2856478" y="205861"/>
                  </a:lnTo>
                  <a:lnTo>
                    <a:pt x="2809292" y="200701"/>
                  </a:lnTo>
                  <a:lnTo>
                    <a:pt x="2761573" y="195726"/>
                  </a:lnTo>
                  <a:lnTo>
                    <a:pt x="2713332" y="190937"/>
                  </a:lnTo>
                  <a:lnTo>
                    <a:pt x="2664578" y="186338"/>
                  </a:lnTo>
                  <a:lnTo>
                    <a:pt x="2615324" y="181929"/>
                  </a:lnTo>
                  <a:lnTo>
                    <a:pt x="2565581" y="177713"/>
                  </a:lnTo>
                  <a:lnTo>
                    <a:pt x="2515358" y="173693"/>
                  </a:lnTo>
                  <a:lnTo>
                    <a:pt x="2464668" y="169871"/>
                  </a:lnTo>
                  <a:lnTo>
                    <a:pt x="2413521" y="166248"/>
                  </a:lnTo>
                  <a:lnTo>
                    <a:pt x="2361928" y="162828"/>
                  </a:lnTo>
                  <a:lnTo>
                    <a:pt x="2309900" y="159612"/>
                  </a:lnTo>
                  <a:lnTo>
                    <a:pt x="2257448" y="156603"/>
                  </a:lnTo>
                  <a:lnTo>
                    <a:pt x="2204584" y="153803"/>
                  </a:lnTo>
                  <a:lnTo>
                    <a:pt x="2151318" y="151214"/>
                  </a:lnTo>
                  <a:lnTo>
                    <a:pt x="2097660" y="148838"/>
                  </a:lnTo>
                  <a:lnTo>
                    <a:pt x="2043623" y="146678"/>
                  </a:lnTo>
                  <a:lnTo>
                    <a:pt x="1989217" y="144736"/>
                  </a:lnTo>
                  <a:lnTo>
                    <a:pt x="1934453" y="143014"/>
                  </a:lnTo>
                  <a:lnTo>
                    <a:pt x="1879342" y="141514"/>
                  </a:lnTo>
                  <a:lnTo>
                    <a:pt x="1823896" y="140239"/>
                  </a:lnTo>
                  <a:lnTo>
                    <a:pt x="1768124" y="139191"/>
                  </a:lnTo>
                  <a:lnTo>
                    <a:pt x="1712038" y="138372"/>
                  </a:lnTo>
                  <a:lnTo>
                    <a:pt x="1655649" y="137784"/>
                  </a:lnTo>
                  <a:lnTo>
                    <a:pt x="1598969" y="137430"/>
                  </a:lnTo>
                  <a:lnTo>
                    <a:pt x="1542007" y="137311"/>
                  </a:lnTo>
                  <a:lnTo>
                    <a:pt x="1485045" y="137430"/>
                  </a:lnTo>
                  <a:lnTo>
                    <a:pt x="1428364" y="137784"/>
                  </a:lnTo>
                  <a:lnTo>
                    <a:pt x="1371975" y="138372"/>
                  </a:lnTo>
                  <a:lnTo>
                    <a:pt x="1315890" y="139191"/>
                  </a:lnTo>
                  <a:lnTo>
                    <a:pt x="1260118" y="140239"/>
                  </a:lnTo>
                  <a:lnTo>
                    <a:pt x="1204671" y="141514"/>
                  </a:lnTo>
                  <a:lnTo>
                    <a:pt x="1149560" y="143014"/>
                  </a:lnTo>
                  <a:lnTo>
                    <a:pt x="1094796" y="144736"/>
                  </a:lnTo>
                  <a:lnTo>
                    <a:pt x="1040390" y="146678"/>
                  </a:lnTo>
                  <a:lnTo>
                    <a:pt x="986353" y="148838"/>
                  </a:lnTo>
                  <a:lnTo>
                    <a:pt x="932696" y="151214"/>
                  </a:lnTo>
                  <a:lnTo>
                    <a:pt x="879430" y="153803"/>
                  </a:lnTo>
                  <a:lnTo>
                    <a:pt x="826565" y="156603"/>
                  </a:lnTo>
                  <a:lnTo>
                    <a:pt x="774114" y="159612"/>
                  </a:lnTo>
                  <a:lnTo>
                    <a:pt x="722086" y="162828"/>
                  </a:lnTo>
                  <a:lnTo>
                    <a:pt x="670493" y="166248"/>
                  </a:lnTo>
                  <a:lnTo>
                    <a:pt x="619346" y="169871"/>
                  </a:lnTo>
                  <a:lnTo>
                    <a:pt x="568656" y="173693"/>
                  </a:lnTo>
                  <a:lnTo>
                    <a:pt x="518433" y="177713"/>
                  </a:lnTo>
                  <a:lnTo>
                    <a:pt x="468689" y="181929"/>
                  </a:lnTo>
                  <a:lnTo>
                    <a:pt x="419435" y="186338"/>
                  </a:lnTo>
                  <a:lnTo>
                    <a:pt x="370682" y="190937"/>
                  </a:lnTo>
                  <a:lnTo>
                    <a:pt x="322440" y="195726"/>
                  </a:lnTo>
                  <a:lnTo>
                    <a:pt x="274721" y="200701"/>
                  </a:lnTo>
                  <a:lnTo>
                    <a:pt x="227536" y="205861"/>
                  </a:lnTo>
                  <a:lnTo>
                    <a:pt x="180895" y="211202"/>
                  </a:lnTo>
                  <a:lnTo>
                    <a:pt x="134810" y="216724"/>
                  </a:lnTo>
                  <a:lnTo>
                    <a:pt x="89292" y="222423"/>
                  </a:lnTo>
                  <a:lnTo>
                    <a:pt x="44352" y="228297"/>
                  </a:lnTo>
                  <a:lnTo>
                    <a:pt x="0" y="234344"/>
                  </a:lnTo>
                  <a:lnTo>
                    <a:pt x="34324" y="220748"/>
                  </a:lnTo>
                  <a:lnTo>
                    <a:pt x="106854" y="194525"/>
                  </a:lnTo>
                  <a:lnTo>
                    <a:pt x="145003" y="181914"/>
                  </a:lnTo>
                  <a:lnTo>
                    <a:pt x="184369" y="169649"/>
                  </a:lnTo>
                  <a:lnTo>
                    <a:pt x="224925" y="157738"/>
                  </a:lnTo>
                  <a:lnTo>
                    <a:pt x="266641" y="146190"/>
                  </a:lnTo>
                  <a:lnTo>
                    <a:pt x="309490" y="135013"/>
                  </a:lnTo>
                  <a:lnTo>
                    <a:pt x="353443" y="124216"/>
                  </a:lnTo>
                  <a:lnTo>
                    <a:pt x="398470" y="113807"/>
                  </a:lnTo>
                  <a:lnTo>
                    <a:pt x="444545" y="103795"/>
                  </a:lnTo>
                  <a:lnTo>
                    <a:pt x="491638" y="94188"/>
                  </a:lnTo>
                  <a:lnTo>
                    <a:pt x="539721" y="84994"/>
                  </a:lnTo>
                  <a:lnTo>
                    <a:pt x="588765" y="76224"/>
                  </a:lnTo>
                  <a:lnTo>
                    <a:pt x="638742" y="67884"/>
                  </a:lnTo>
                  <a:lnTo>
                    <a:pt x="689624" y="59983"/>
                  </a:lnTo>
                  <a:lnTo>
                    <a:pt x="741381" y="52530"/>
                  </a:lnTo>
                  <a:lnTo>
                    <a:pt x="793986" y="45534"/>
                  </a:lnTo>
                  <a:lnTo>
                    <a:pt x="847410" y="39003"/>
                  </a:lnTo>
                  <a:lnTo>
                    <a:pt x="901625" y="32945"/>
                  </a:lnTo>
                  <a:lnTo>
                    <a:pt x="956601" y="27369"/>
                  </a:lnTo>
                  <a:lnTo>
                    <a:pt x="1012311" y="22284"/>
                  </a:lnTo>
                  <a:lnTo>
                    <a:pt x="1068726" y="17698"/>
                  </a:lnTo>
                  <a:lnTo>
                    <a:pt x="1125817" y="13620"/>
                  </a:lnTo>
                  <a:lnTo>
                    <a:pt x="1183556" y="10057"/>
                  </a:lnTo>
                  <a:lnTo>
                    <a:pt x="1241915" y="7020"/>
                  </a:lnTo>
                  <a:lnTo>
                    <a:pt x="1300865" y="4515"/>
                  </a:lnTo>
                  <a:lnTo>
                    <a:pt x="1360378" y="2552"/>
                  </a:lnTo>
                  <a:lnTo>
                    <a:pt x="1420425" y="1140"/>
                  </a:lnTo>
                  <a:lnTo>
                    <a:pt x="1480977" y="286"/>
                  </a:lnTo>
                  <a:lnTo>
                    <a:pt x="1542007" y="0"/>
                  </a:lnTo>
                  <a:lnTo>
                    <a:pt x="1603036" y="286"/>
                  </a:lnTo>
                  <a:lnTo>
                    <a:pt x="1663589" y="1140"/>
                  </a:lnTo>
                  <a:lnTo>
                    <a:pt x="1723635" y="2552"/>
                  </a:lnTo>
                  <a:lnTo>
                    <a:pt x="1783148" y="4515"/>
                  </a:lnTo>
                  <a:lnTo>
                    <a:pt x="1842098" y="7020"/>
                  </a:lnTo>
                  <a:lnTo>
                    <a:pt x="1900457" y="10057"/>
                  </a:lnTo>
                  <a:lnTo>
                    <a:pt x="1958197" y="13620"/>
                  </a:lnTo>
                  <a:lnTo>
                    <a:pt x="2015288" y="17698"/>
                  </a:lnTo>
                  <a:lnTo>
                    <a:pt x="2071703" y="22284"/>
                  </a:lnTo>
                  <a:lnTo>
                    <a:pt x="2127413" y="27369"/>
                  </a:lnTo>
                  <a:lnTo>
                    <a:pt x="2182389" y="32945"/>
                  </a:lnTo>
                  <a:lnTo>
                    <a:pt x="2236603" y="39003"/>
                  </a:lnTo>
                  <a:lnTo>
                    <a:pt x="2290027" y="45534"/>
                  </a:lnTo>
                  <a:lnTo>
                    <a:pt x="2342632" y="52530"/>
                  </a:lnTo>
                  <a:lnTo>
                    <a:pt x="2394390" y="59983"/>
                  </a:lnTo>
                  <a:lnTo>
                    <a:pt x="2445271" y="67884"/>
                  </a:lnTo>
                  <a:lnTo>
                    <a:pt x="2495248" y="76224"/>
                  </a:lnTo>
                  <a:lnTo>
                    <a:pt x="2544293" y="84994"/>
                  </a:lnTo>
                  <a:lnTo>
                    <a:pt x="2592375" y="94188"/>
                  </a:lnTo>
                  <a:lnTo>
                    <a:pt x="2639468" y="103795"/>
                  </a:lnTo>
                  <a:lnTo>
                    <a:pt x="2685543" y="113807"/>
                  </a:lnTo>
                  <a:lnTo>
                    <a:pt x="2730571" y="124216"/>
                  </a:lnTo>
                  <a:lnTo>
                    <a:pt x="2774523" y="135013"/>
                  </a:lnTo>
                  <a:lnTo>
                    <a:pt x="2817372" y="146190"/>
                  </a:lnTo>
                  <a:lnTo>
                    <a:pt x="2859089" y="157738"/>
                  </a:lnTo>
                  <a:lnTo>
                    <a:pt x="2899644" y="169649"/>
                  </a:lnTo>
                  <a:lnTo>
                    <a:pt x="2939011" y="181914"/>
                  </a:lnTo>
                  <a:lnTo>
                    <a:pt x="2977159" y="194525"/>
                  </a:lnTo>
                  <a:lnTo>
                    <a:pt x="3014062" y="207472"/>
                  </a:lnTo>
                  <a:lnTo>
                    <a:pt x="3049690" y="220748"/>
                  </a:lnTo>
                  <a:lnTo>
                    <a:pt x="3084014" y="234344"/>
                  </a:lnTo>
                  <a:close/>
                </a:path>
              </a:pathLst>
            </a:custGeom>
            <a:solidFill>
              <a:srgbClr val="012A4A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084921" y="4002729"/>
            <a:ext cx="2476077" cy="1402093"/>
          </a:xfrm>
          <a:prstGeom prst="rect">
            <a:avLst/>
          </a:prstGeom>
        </p:spPr>
        <p:txBody>
          <a:bodyPr vert="horz" wrap="square" lIns="0" tIns="67733" rIns="0" bIns="0" rtlCol="0">
            <a:spAutoFit/>
          </a:bodyPr>
          <a:lstStyle/>
          <a:p>
            <a:pPr marL="8467" marR="3387" algn="ctr">
              <a:lnSpc>
                <a:spcPts val="2627"/>
              </a:lnSpc>
              <a:spcBef>
                <a:spcPts val="533"/>
              </a:spcBef>
            </a:pPr>
            <a:r>
              <a:rPr lang="en-US" sz="2567" b="1" spc="57" dirty="0">
                <a:solidFill>
                  <a:srgbClr val="FFFFFF"/>
                </a:solidFill>
                <a:latin typeface="Trebuchet MS"/>
                <a:cs typeface="Trebuchet MS"/>
              </a:rPr>
              <a:t>IMPLIKASI PENERAPAN MANAJEMEN TALENTA</a:t>
            </a:r>
            <a:endParaRPr sz="2567" dirty="0">
              <a:latin typeface="Trebuchet MS"/>
              <a:cs typeface="Trebuchet M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91" y="34473"/>
            <a:ext cx="338825" cy="40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9055" y="101557"/>
            <a:ext cx="622299" cy="23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2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B5C9AA9-51F0-4A6B-B4A6-CD984B91EF00}"/>
              </a:ext>
            </a:extLst>
          </p:cNvPr>
          <p:cNvSpPr txBox="1"/>
          <p:nvPr/>
        </p:nvSpPr>
        <p:spPr>
          <a:xfrm>
            <a:off x="-333376" y="1675071"/>
            <a:ext cx="661034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 defTabSz="1219140">
              <a:buClr>
                <a:srgbClr val="000000"/>
              </a:buClr>
            </a:pPr>
            <a:r>
              <a:rPr lang="en-US" altLang="ko-KR" sz="3200" b="1" kern="0" dirty="0">
                <a:cs typeface="Arial" pitchFamily="34" charset="0"/>
                <a:sym typeface="Arial"/>
              </a:rPr>
              <a:t>TERIMA KASIH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5D299B5-4DD6-4EC2-80A9-C569E3981D0D}"/>
              </a:ext>
            </a:extLst>
          </p:cNvPr>
          <p:cNvSpPr txBox="1"/>
          <p:nvPr/>
        </p:nvSpPr>
        <p:spPr>
          <a:xfrm>
            <a:off x="-333375" y="5285757"/>
            <a:ext cx="661034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 defTabSz="1219140">
              <a:buClr>
                <a:srgbClr val="000000"/>
              </a:buClr>
            </a:pPr>
            <a:r>
              <a:rPr lang="en-US" altLang="ko-KR" sz="2000" kern="0" dirty="0">
                <a:cs typeface="Arial" pitchFamily="34" charset="0"/>
                <a:sym typeface="Arial"/>
              </a:rPr>
              <a:t>PEMERINTAH PROVINSI </a:t>
            </a:r>
          </a:p>
          <a:p>
            <a:pPr algn="ctr" defTabSz="1219140">
              <a:buClr>
                <a:srgbClr val="000000"/>
              </a:buClr>
            </a:pPr>
            <a:r>
              <a:rPr lang="en-US" altLang="ko-KR" sz="2000" kern="0" dirty="0">
                <a:cs typeface="Arial" pitchFamily="34" charset="0"/>
                <a:sym typeface="Arial"/>
              </a:rPr>
              <a:t>SUMATERA UTARA</a:t>
            </a:r>
            <a:endParaRPr lang="ko-KR" altLang="en-US" sz="2000" kern="0" dirty="0">
              <a:cs typeface="Arial" pitchFamily="34" charset="0"/>
              <a:sym typeface="Arial"/>
            </a:endParaRPr>
          </a:p>
        </p:txBody>
      </p:sp>
      <p:pic>
        <p:nvPicPr>
          <p:cNvPr id="5" name="Picture 9" descr="Logo-Sumut">
            <a:extLst>
              <a:ext uri="{FF2B5EF4-FFF2-40B4-BE49-F238E27FC236}">
                <a16:creationId xmlns:a16="http://schemas.microsoft.com/office/drawing/2014/main" xmlns="" id="{BD715B19-DF51-498D-9760-E6A2E8FA7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85217" y="2985704"/>
            <a:ext cx="1773167" cy="1923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pic>
        <p:nvPicPr>
          <p:cNvPr id="2050" name="Picture 2" descr="File:Instagram logo 2016.svg - Wikipedia">
            <a:extLst>
              <a:ext uri="{FF2B5EF4-FFF2-40B4-BE49-F238E27FC236}">
                <a16:creationId xmlns:a16="http://schemas.microsoft.com/office/drawing/2014/main" xmlns="" id="{52541B81-D726-47E5-ACDD-8216EC672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283" y="6371116"/>
            <a:ext cx="276939" cy="27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B4048B8-C88A-40D7-BE0F-15D6FEF92111}"/>
              </a:ext>
            </a:extLst>
          </p:cNvPr>
          <p:cNvSpPr txBox="1"/>
          <p:nvPr/>
        </p:nvSpPr>
        <p:spPr>
          <a:xfrm>
            <a:off x="8192302" y="6353570"/>
            <a:ext cx="1290175" cy="25654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 defTabSz="1219140">
              <a:buClr>
                <a:srgbClr val="000000"/>
              </a:buClr>
            </a:pPr>
            <a:r>
              <a:rPr lang="en-US" altLang="ko-KR" sz="1067" kern="0" dirty="0">
                <a:solidFill>
                  <a:schemeClr val="bg1"/>
                </a:solidFill>
                <a:cs typeface="Arial" pitchFamily="34" charset="0"/>
                <a:sym typeface="Arial"/>
              </a:rPr>
              <a:t>@</a:t>
            </a:r>
            <a:r>
              <a:rPr lang="en-US" altLang="ko-KR" sz="1067" kern="0" dirty="0" err="1">
                <a:solidFill>
                  <a:schemeClr val="bg1"/>
                </a:solidFill>
                <a:cs typeface="Arial" pitchFamily="34" charset="0"/>
                <a:sym typeface="Arial"/>
              </a:rPr>
              <a:t>bappedasu</a:t>
            </a:r>
            <a:endParaRPr lang="ko-KR" altLang="en-US" sz="1067" kern="0" dirty="0">
              <a:solidFill>
                <a:schemeClr val="bg1"/>
              </a:solidFill>
              <a:cs typeface="Arial" pitchFamily="34" charset="0"/>
              <a:sym typeface="Arial"/>
            </a:endParaRPr>
          </a:p>
        </p:txBody>
      </p:sp>
      <p:pic>
        <p:nvPicPr>
          <p:cNvPr id="2054" name="Picture 6" descr="File:YouTube full-color icon (2017).svg - Wikimedia Commons">
            <a:extLst>
              <a:ext uri="{FF2B5EF4-FFF2-40B4-BE49-F238E27FC236}">
                <a16:creationId xmlns:a16="http://schemas.microsoft.com/office/drawing/2014/main" xmlns="" id="{913275A7-ED3F-4C1B-86B1-961C37176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531" y="6382546"/>
            <a:ext cx="343760" cy="23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2FA703A-68E0-44C6-8E3A-A3197F2261FC}"/>
              </a:ext>
            </a:extLst>
          </p:cNvPr>
          <p:cNvSpPr txBox="1"/>
          <p:nvPr/>
        </p:nvSpPr>
        <p:spPr>
          <a:xfrm>
            <a:off x="9524854" y="6363614"/>
            <a:ext cx="1290175" cy="25654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 defTabSz="1219140">
              <a:buClr>
                <a:srgbClr val="000000"/>
              </a:buClr>
            </a:pPr>
            <a:r>
              <a:rPr lang="en-US" altLang="ko-KR" sz="1067" kern="0" dirty="0" err="1">
                <a:solidFill>
                  <a:schemeClr val="bg1"/>
                </a:solidFill>
                <a:cs typeface="Arial" pitchFamily="34" charset="0"/>
                <a:sym typeface="Arial"/>
              </a:rPr>
              <a:t>Bappeda</a:t>
            </a:r>
            <a:r>
              <a:rPr lang="en-US" altLang="ko-KR" sz="1067" kern="0" dirty="0">
                <a:solidFill>
                  <a:schemeClr val="bg1"/>
                </a:solidFill>
                <a:cs typeface="Arial" pitchFamily="34" charset="0"/>
                <a:sym typeface="Arial"/>
              </a:rPr>
              <a:t> </a:t>
            </a:r>
            <a:r>
              <a:rPr lang="en-US" altLang="ko-KR" sz="1067" kern="0" dirty="0" err="1">
                <a:solidFill>
                  <a:schemeClr val="bg1"/>
                </a:solidFill>
                <a:cs typeface="Arial" pitchFamily="34" charset="0"/>
                <a:sym typeface="Arial"/>
              </a:rPr>
              <a:t>Sumut</a:t>
            </a:r>
            <a:endParaRPr lang="ko-KR" altLang="en-US" sz="1067" kern="0" dirty="0">
              <a:solidFill>
                <a:schemeClr val="bg1"/>
              </a:solidFill>
              <a:cs typeface="Arial" pitchFamily="34" charset="0"/>
              <a:sym typeface="Arial"/>
            </a:endParaRPr>
          </a:p>
        </p:txBody>
      </p:sp>
      <p:pic>
        <p:nvPicPr>
          <p:cNvPr id="2060" name="Picture 12" descr="Gmail, new, logo Free Icon - Icon-Icons.com">
            <a:extLst>
              <a:ext uri="{FF2B5EF4-FFF2-40B4-BE49-F238E27FC236}">
                <a16:creationId xmlns:a16="http://schemas.microsoft.com/office/drawing/2014/main" xmlns="" id="{9E07F0BA-A248-4100-A295-AFB2772D7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769" y="6315475"/>
            <a:ext cx="332736" cy="33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456BD87-91A3-4185-A273-6A4AE993C0AA}"/>
              </a:ext>
            </a:extLst>
          </p:cNvPr>
          <p:cNvSpPr txBox="1"/>
          <p:nvPr/>
        </p:nvSpPr>
        <p:spPr>
          <a:xfrm>
            <a:off x="5868802" y="6357968"/>
            <a:ext cx="2425780" cy="25654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 defTabSz="1219140">
              <a:buClr>
                <a:srgbClr val="000000"/>
              </a:buClr>
            </a:pPr>
            <a:r>
              <a:rPr lang="en-US" altLang="ko-KR" sz="1067" kern="0" dirty="0">
                <a:solidFill>
                  <a:schemeClr val="bg1"/>
                </a:solidFill>
                <a:cs typeface="Arial" pitchFamily="34" charset="0"/>
                <a:sym typeface="Arial"/>
              </a:rPr>
              <a:t>bappedapemprovsu@gmail.com</a:t>
            </a:r>
            <a:endParaRPr lang="ko-KR" altLang="en-US" sz="1067" kern="0" dirty="0">
              <a:solidFill>
                <a:schemeClr val="bg1"/>
              </a:solidFill>
              <a:cs typeface="Arial" pitchFamily="34" charset="0"/>
              <a:sym typeface="Arial"/>
            </a:endParaRP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4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3" r="25013"/>
          <a:stretch>
            <a:fillRect/>
          </a:stretch>
        </p:blipFill>
        <p:spPr>
          <a:xfrm>
            <a:off x="4876800" y="0"/>
            <a:ext cx="6908800" cy="6858000"/>
          </a:xfrm>
        </p:spPr>
      </p:pic>
    </p:spTree>
    <p:extLst>
      <p:ext uri="{BB962C8B-B14F-4D97-AF65-F5344CB8AC3E}">
        <p14:creationId xmlns:p14="http://schemas.microsoft.com/office/powerpoint/2010/main" val="351290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FD9B21C3-6761-4627-BEE0-35B3F7427418}"/>
              </a:ext>
            </a:extLst>
          </p:cNvPr>
          <p:cNvSpPr/>
          <p:nvPr/>
        </p:nvSpPr>
        <p:spPr>
          <a:xfrm>
            <a:off x="697796" y="1960871"/>
            <a:ext cx="13323005" cy="3185225"/>
          </a:xfrm>
          <a:prstGeom prst="roundRect">
            <a:avLst>
              <a:gd name="adj" fmla="val 50000"/>
            </a:avLst>
          </a:prstGeom>
          <a:solidFill>
            <a:srgbClr val="2F9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0D12BB5F-8010-49ED-A19F-CD9370B7A893}"/>
              </a:ext>
            </a:extLst>
          </p:cNvPr>
          <p:cNvSpPr/>
          <p:nvPr/>
        </p:nvSpPr>
        <p:spPr>
          <a:xfrm>
            <a:off x="11506200" y="6380138"/>
            <a:ext cx="889000" cy="335540"/>
          </a:xfrm>
          <a:prstGeom prst="roundRect">
            <a:avLst>
              <a:gd name="adj" fmla="val 50000"/>
            </a:avLst>
          </a:prstGeom>
          <a:solidFill>
            <a:srgbClr val="2F9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2F945C"/>
              </a:solidFill>
            </a:endParaRP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xmlns="" id="{93643F16-B94D-4C16-8867-5667D2984F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57824" y="374411"/>
            <a:ext cx="1590034" cy="349807"/>
          </a:xfrm>
          <a:prstGeom prst="rect">
            <a:avLst/>
          </a:prstGeom>
        </p:spPr>
      </p:pic>
      <p:grpSp>
        <p:nvGrpSpPr>
          <p:cNvPr id="10" name="Group 11">
            <a:extLst>
              <a:ext uri="{FF2B5EF4-FFF2-40B4-BE49-F238E27FC236}">
                <a16:creationId xmlns:a16="http://schemas.microsoft.com/office/drawing/2014/main" xmlns="" id="{8EC05FA4-DF32-43D1-BDE5-D1F304CC2B35}"/>
              </a:ext>
            </a:extLst>
          </p:cNvPr>
          <p:cNvGrpSpPr/>
          <p:nvPr/>
        </p:nvGrpSpPr>
        <p:grpSpPr>
          <a:xfrm>
            <a:off x="11110495" y="6380138"/>
            <a:ext cx="335540" cy="335540"/>
            <a:chOff x="0" y="0"/>
            <a:chExt cx="6350000" cy="6350000"/>
          </a:xfrm>
          <a:solidFill>
            <a:srgbClr val="2F945C"/>
          </a:solidFill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xmlns="" id="{1C8E0B33-545D-4884-BDAB-C763CEEFF66D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A7624AEC-F75E-4802-8621-0D5BD05CC527}"/>
              </a:ext>
            </a:extLst>
          </p:cNvPr>
          <p:cNvSpPr/>
          <p:nvPr/>
        </p:nvSpPr>
        <p:spPr>
          <a:xfrm>
            <a:off x="-287457" y="6378326"/>
            <a:ext cx="889000" cy="335540"/>
          </a:xfrm>
          <a:prstGeom prst="roundRect">
            <a:avLst>
              <a:gd name="adj" fmla="val 50000"/>
            </a:avLst>
          </a:prstGeom>
          <a:solidFill>
            <a:srgbClr val="2F9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13" name="Group 11">
            <a:extLst>
              <a:ext uri="{FF2B5EF4-FFF2-40B4-BE49-F238E27FC236}">
                <a16:creationId xmlns:a16="http://schemas.microsoft.com/office/drawing/2014/main" xmlns="" id="{881B2630-4FFA-47D1-89FC-E94B6FB04E49}"/>
              </a:ext>
            </a:extLst>
          </p:cNvPr>
          <p:cNvGrpSpPr/>
          <p:nvPr/>
        </p:nvGrpSpPr>
        <p:grpSpPr>
          <a:xfrm>
            <a:off x="11870489" y="225463"/>
            <a:ext cx="647700" cy="647700"/>
            <a:chOff x="0" y="0"/>
            <a:chExt cx="6350000" cy="6350000"/>
          </a:xfrm>
          <a:solidFill>
            <a:srgbClr val="2F945C"/>
          </a:solidFill>
        </p:grpSpPr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xmlns="" id="{B1046022-4217-4E97-B42F-D1AEDC4F0087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E3FD746C-3328-4C28-8C7D-0F524D27A0A5}"/>
              </a:ext>
            </a:extLst>
          </p:cNvPr>
          <p:cNvSpPr/>
          <p:nvPr/>
        </p:nvSpPr>
        <p:spPr>
          <a:xfrm>
            <a:off x="-1442285" y="2286516"/>
            <a:ext cx="5907571" cy="253393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109D01D-7E5E-42EF-A51D-15807D15E5D6}"/>
              </a:ext>
            </a:extLst>
          </p:cNvPr>
          <p:cNvSpPr txBox="1"/>
          <p:nvPr/>
        </p:nvSpPr>
        <p:spPr>
          <a:xfrm>
            <a:off x="4556787" y="3453540"/>
            <a:ext cx="70409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805"/>
              </a:spcBef>
              <a:tabLst>
                <a:tab pos="462915" algn="l"/>
                <a:tab pos="463550" algn="l"/>
              </a:tabLst>
            </a:pPr>
            <a:r>
              <a:rPr lang="en-US" sz="3600" b="1" spc="120" dirty="0">
                <a:solidFill>
                  <a:schemeClr val="bg1"/>
                </a:solidFill>
                <a:latin typeface="Times New Roman"/>
                <a:cs typeface="Times New Roman"/>
              </a:rPr>
              <a:t>GRAND</a:t>
            </a:r>
            <a:r>
              <a:rPr lang="en-US" sz="3600" b="1" spc="28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3600" b="1" spc="120" dirty="0">
                <a:solidFill>
                  <a:schemeClr val="bg1"/>
                </a:solidFill>
                <a:latin typeface="Times New Roman"/>
                <a:cs typeface="Times New Roman"/>
              </a:rPr>
              <a:t>DESIGN</a:t>
            </a:r>
            <a:r>
              <a:rPr lang="en-US" sz="3600" b="1" spc="28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3600" b="1" spc="135" dirty="0">
                <a:solidFill>
                  <a:schemeClr val="bg1"/>
                </a:solidFill>
                <a:latin typeface="Times New Roman"/>
                <a:cs typeface="Times New Roman"/>
              </a:rPr>
              <a:t>PEMBANGUNAN NASIONAL</a:t>
            </a:r>
            <a:endParaRPr lang="en-US" sz="3600" b="1" spc="11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xmlns="" id="{0FCEEA63-0F5B-43D5-A209-E7CB74777640}"/>
              </a:ext>
            </a:extLst>
          </p:cNvPr>
          <p:cNvSpPr txBox="1"/>
          <p:nvPr/>
        </p:nvSpPr>
        <p:spPr>
          <a:xfrm>
            <a:off x="4053653" y="2286517"/>
            <a:ext cx="2048110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521"/>
              </a:lnSpc>
            </a:pPr>
            <a:r>
              <a:rPr lang="en-US" sz="8000" spc="-192" dirty="0"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Montserrat" panose="02000505000000020004" pitchFamily="2" charset="0"/>
              </a:rPr>
              <a:t>01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F41276EC-62E8-4787-B886-67EAE4704D93}"/>
              </a:ext>
            </a:extLst>
          </p:cNvPr>
          <p:cNvSpPr/>
          <p:nvPr/>
        </p:nvSpPr>
        <p:spPr>
          <a:xfrm>
            <a:off x="-1254810" y="2432438"/>
            <a:ext cx="5532619" cy="2200949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33CA3E4-1586-41FE-ACBD-7DD444D10C2C}"/>
              </a:ext>
            </a:extLst>
          </p:cNvPr>
          <p:cNvGrpSpPr/>
          <p:nvPr/>
        </p:nvGrpSpPr>
        <p:grpSpPr>
          <a:xfrm>
            <a:off x="1852841" y="2601222"/>
            <a:ext cx="1871157" cy="1904520"/>
            <a:chOff x="1494358" y="3470446"/>
            <a:chExt cx="1815439" cy="1847808"/>
          </a:xfrm>
        </p:grpSpPr>
        <p:grpSp>
          <p:nvGrpSpPr>
            <p:cNvPr id="24" name="Group 5">
              <a:extLst>
                <a:ext uri="{FF2B5EF4-FFF2-40B4-BE49-F238E27FC236}">
                  <a16:creationId xmlns:a16="http://schemas.microsoft.com/office/drawing/2014/main" xmlns="" id="{5C875D60-ADAC-4DCF-A211-122D1497D978}"/>
                </a:ext>
              </a:extLst>
            </p:cNvPr>
            <p:cNvGrpSpPr/>
            <p:nvPr/>
          </p:nvGrpSpPr>
          <p:grpSpPr>
            <a:xfrm>
              <a:off x="1494358" y="4033351"/>
              <a:ext cx="1284903" cy="1284903"/>
              <a:chOff x="0" y="0"/>
              <a:chExt cx="6350000" cy="6350000"/>
            </a:xfrm>
          </p:grpSpPr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xmlns="" id="{E1B99082-9E2F-4138-AB97-48F091A1FF0D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271FF"/>
              </a:solidFill>
            </p:spPr>
          </p:sp>
        </p:grpSp>
        <p:pic>
          <p:nvPicPr>
            <p:cNvPr id="25" name="Picture 2" descr="Reviews free icon">
              <a:extLst>
                <a:ext uri="{FF2B5EF4-FFF2-40B4-BE49-F238E27FC236}">
                  <a16:creationId xmlns:a16="http://schemas.microsoft.com/office/drawing/2014/main" xmlns="" id="{37F3E065-8132-446E-91F8-7FF040CABF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193" y="3470446"/>
              <a:ext cx="1596604" cy="159660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94" y="155226"/>
            <a:ext cx="688437" cy="78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302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929" y="0"/>
            <a:ext cx="12130151" cy="68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67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5383186" y="179471"/>
            <a:ext cx="275590" cy="422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75"/>
              </a:lnSpc>
            </a:pPr>
            <a:r>
              <a:rPr sz="3000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endParaRPr sz="30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520981" y="0"/>
            <a:ext cx="6202045" cy="6858000"/>
            <a:chOff x="5528733" y="0"/>
            <a:chExt cx="6202045" cy="685800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28733" y="0"/>
              <a:ext cx="6201832" cy="68580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583337" y="0"/>
              <a:ext cx="6093240" cy="68579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73533" y="0"/>
              <a:ext cx="2446867" cy="685800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430018" y="9195"/>
              <a:ext cx="2334260" cy="6819900"/>
            </a:xfrm>
            <a:custGeom>
              <a:avLst/>
              <a:gdLst/>
              <a:ahLst/>
              <a:cxnLst/>
              <a:rect l="l" t="t" r="r" b="b"/>
              <a:pathLst>
                <a:path w="2334259" h="6819900">
                  <a:moveTo>
                    <a:pt x="1167162" y="0"/>
                  </a:moveTo>
                  <a:lnTo>
                    <a:pt x="1146777" y="0"/>
                  </a:lnTo>
                  <a:lnTo>
                    <a:pt x="1114720" y="12700"/>
                  </a:lnTo>
                  <a:lnTo>
                    <a:pt x="1077652" y="25400"/>
                  </a:lnTo>
                  <a:lnTo>
                    <a:pt x="1035695" y="38100"/>
                  </a:lnTo>
                  <a:lnTo>
                    <a:pt x="988967" y="50800"/>
                  </a:lnTo>
                  <a:lnTo>
                    <a:pt x="937589" y="63500"/>
                  </a:lnTo>
                  <a:lnTo>
                    <a:pt x="881681" y="88900"/>
                  </a:lnTo>
                  <a:lnTo>
                    <a:pt x="821364" y="101600"/>
                  </a:lnTo>
                  <a:lnTo>
                    <a:pt x="756757" y="127000"/>
                  </a:lnTo>
                  <a:lnTo>
                    <a:pt x="718402" y="152400"/>
                  </a:lnTo>
                  <a:lnTo>
                    <a:pt x="678541" y="165100"/>
                  </a:lnTo>
                  <a:lnTo>
                    <a:pt x="637406" y="190500"/>
                  </a:lnTo>
                  <a:lnTo>
                    <a:pt x="595229" y="215900"/>
                  </a:lnTo>
                  <a:lnTo>
                    <a:pt x="552241" y="254000"/>
                  </a:lnTo>
                  <a:lnTo>
                    <a:pt x="508674" y="292100"/>
                  </a:lnTo>
                  <a:lnTo>
                    <a:pt x="492843" y="304800"/>
                  </a:lnTo>
                  <a:lnTo>
                    <a:pt x="475840" y="330200"/>
                  </a:lnTo>
                  <a:lnTo>
                    <a:pt x="465872" y="368300"/>
                  </a:lnTo>
                  <a:lnTo>
                    <a:pt x="471149" y="419100"/>
                  </a:lnTo>
                  <a:lnTo>
                    <a:pt x="486264" y="444500"/>
                  </a:lnTo>
                  <a:lnTo>
                    <a:pt x="502942" y="469900"/>
                  </a:lnTo>
                  <a:lnTo>
                    <a:pt x="537861" y="495300"/>
                  </a:lnTo>
                  <a:lnTo>
                    <a:pt x="574572" y="533400"/>
                  </a:lnTo>
                  <a:lnTo>
                    <a:pt x="612651" y="558800"/>
                  </a:lnTo>
                  <a:lnTo>
                    <a:pt x="651902" y="571500"/>
                  </a:lnTo>
                  <a:lnTo>
                    <a:pt x="732366" y="622300"/>
                  </a:lnTo>
                  <a:lnTo>
                    <a:pt x="773321" y="635000"/>
                  </a:lnTo>
                  <a:lnTo>
                    <a:pt x="814986" y="660400"/>
                  </a:lnTo>
                  <a:lnTo>
                    <a:pt x="857346" y="685800"/>
                  </a:lnTo>
                  <a:lnTo>
                    <a:pt x="988483" y="749300"/>
                  </a:lnTo>
                  <a:lnTo>
                    <a:pt x="1079165" y="800100"/>
                  </a:lnTo>
                  <a:lnTo>
                    <a:pt x="1172338" y="850900"/>
                  </a:lnTo>
                  <a:lnTo>
                    <a:pt x="1267906" y="901700"/>
                  </a:lnTo>
                  <a:lnTo>
                    <a:pt x="1415533" y="977900"/>
                  </a:lnTo>
                  <a:lnTo>
                    <a:pt x="1536683" y="1054100"/>
                  </a:lnTo>
                  <a:lnTo>
                    <a:pt x="1577508" y="1092200"/>
                  </a:lnTo>
                  <a:lnTo>
                    <a:pt x="1659747" y="1143000"/>
                  </a:lnTo>
                  <a:lnTo>
                    <a:pt x="1701135" y="1181100"/>
                  </a:lnTo>
                  <a:lnTo>
                    <a:pt x="1742686" y="1206500"/>
                  </a:lnTo>
                  <a:lnTo>
                    <a:pt x="1826225" y="1282700"/>
                  </a:lnTo>
                  <a:lnTo>
                    <a:pt x="1886342" y="1333500"/>
                  </a:lnTo>
                  <a:lnTo>
                    <a:pt x="1916448" y="1371600"/>
                  </a:lnTo>
                  <a:lnTo>
                    <a:pt x="1946459" y="1397000"/>
                  </a:lnTo>
                  <a:lnTo>
                    <a:pt x="1976278" y="1435100"/>
                  </a:lnTo>
                  <a:lnTo>
                    <a:pt x="2005810" y="1473200"/>
                  </a:lnTo>
                  <a:lnTo>
                    <a:pt x="2034959" y="1511300"/>
                  </a:lnTo>
                  <a:lnTo>
                    <a:pt x="2063630" y="1549400"/>
                  </a:lnTo>
                  <a:lnTo>
                    <a:pt x="2091726" y="1587500"/>
                  </a:lnTo>
                  <a:lnTo>
                    <a:pt x="2119152" y="1638300"/>
                  </a:lnTo>
                  <a:lnTo>
                    <a:pt x="2145812" y="1689100"/>
                  </a:lnTo>
                  <a:lnTo>
                    <a:pt x="2171611" y="1739900"/>
                  </a:lnTo>
                  <a:lnTo>
                    <a:pt x="2196452" y="1790700"/>
                  </a:lnTo>
                  <a:lnTo>
                    <a:pt x="2220240" y="1854200"/>
                  </a:lnTo>
                  <a:lnTo>
                    <a:pt x="2235058" y="1892300"/>
                  </a:lnTo>
                  <a:lnTo>
                    <a:pt x="2248794" y="1930400"/>
                  </a:lnTo>
                  <a:lnTo>
                    <a:pt x="2261425" y="1981200"/>
                  </a:lnTo>
                  <a:lnTo>
                    <a:pt x="2272930" y="2019300"/>
                  </a:lnTo>
                  <a:lnTo>
                    <a:pt x="2283286" y="2070100"/>
                  </a:lnTo>
                  <a:lnTo>
                    <a:pt x="2292471" y="2120900"/>
                  </a:lnTo>
                  <a:lnTo>
                    <a:pt x="2300463" y="2159000"/>
                  </a:lnTo>
                  <a:lnTo>
                    <a:pt x="2307238" y="2209800"/>
                  </a:lnTo>
                  <a:lnTo>
                    <a:pt x="2312776" y="2260600"/>
                  </a:lnTo>
                  <a:lnTo>
                    <a:pt x="2317052" y="2324100"/>
                  </a:lnTo>
                  <a:lnTo>
                    <a:pt x="2320047" y="2374900"/>
                  </a:lnTo>
                  <a:lnTo>
                    <a:pt x="2321736" y="2425700"/>
                  </a:lnTo>
                  <a:lnTo>
                    <a:pt x="2322097" y="2476500"/>
                  </a:lnTo>
                  <a:lnTo>
                    <a:pt x="2321109" y="2527300"/>
                  </a:lnTo>
                  <a:lnTo>
                    <a:pt x="2318749" y="2590800"/>
                  </a:lnTo>
                  <a:lnTo>
                    <a:pt x="2314994" y="2641600"/>
                  </a:lnTo>
                  <a:lnTo>
                    <a:pt x="2309823" y="2692400"/>
                  </a:lnTo>
                  <a:lnTo>
                    <a:pt x="2303213" y="2743200"/>
                  </a:lnTo>
                  <a:lnTo>
                    <a:pt x="2295141" y="2794000"/>
                  </a:lnTo>
                  <a:lnTo>
                    <a:pt x="2285585" y="2844800"/>
                  </a:lnTo>
                  <a:lnTo>
                    <a:pt x="2274524" y="2895600"/>
                  </a:lnTo>
                  <a:lnTo>
                    <a:pt x="2261934" y="2946400"/>
                  </a:lnTo>
                  <a:lnTo>
                    <a:pt x="2248507" y="2997200"/>
                  </a:lnTo>
                  <a:lnTo>
                    <a:pt x="2234510" y="3048000"/>
                  </a:lnTo>
                  <a:lnTo>
                    <a:pt x="2219965" y="3098800"/>
                  </a:lnTo>
                  <a:lnTo>
                    <a:pt x="2204897" y="3149600"/>
                  </a:lnTo>
                  <a:lnTo>
                    <a:pt x="2189328" y="3200400"/>
                  </a:lnTo>
                  <a:lnTo>
                    <a:pt x="2173282" y="3251200"/>
                  </a:lnTo>
                  <a:lnTo>
                    <a:pt x="2156782" y="3289300"/>
                  </a:lnTo>
                  <a:lnTo>
                    <a:pt x="2139853" y="3340100"/>
                  </a:lnTo>
                  <a:lnTo>
                    <a:pt x="2122517" y="3390900"/>
                  </a:lnTo>
                  <a:lnTo>
                    <a:pt x="2104798" y="3429000"/>
                  </a:lnTo>
                  <a:lnTo>
                    <a:pt x="2086720" y="3479800"/>
                  </a:lnTo>
                  <a:lnTo>
                    <a:pt x="2068305" y="3530600"/>
                  </a:lnTo>
                  <a:lnTo>
                    <a:pt x="2049578" y="3568700"/>
                  </a:lnTo>
                  <a:lnTo>
                    <a:pt x="2030561" y="3619500"/>
                  </a:lnTo>
                  <a:lnTo>
                    <a:pt x="2011279" y="3657600"/>
                  </a:lnTo>
                  <a:lnTo>
                    <a:pt x="1991754" y="3708400"/>
                  </a:lnTo>
                  <a:lnTo>
                    <a:pt x="1972010" y="3746500"/>
                  </a:lnTo>
                  <a:lnTo>
                    <a:pt x="1952071" y="3797300"/>
                  </a:lnTo>
                  <a:lnTo>
                    <a:pt x="1931960" y="3835400"/>
                  </a:lnTo>
                  <a:lnTo>
                    <a:pt x="1911700" y="3873500"/>
                  </a:lnTo>
                  <a:lnTo>
                    <a:pt x="1888324" y="3924300"/>
                  </a:lnTo>
                  <a:lnTo>
                    <a:pt x="1864787" y="3975100"/>
                  </a:lnTo>
                  <a:lnTo>
                    <a:pt x="1841090" y="4025900"/>
                  </a:lnTo>
                  <a:lnTo>
                    <a:pt x="1817235" y="4064000"/>
                  </a:lnTo>
                  <a:lnTo>
                    <a:pt x="1793223" y="4114800"/>
                  </a:lnTo>
                  <a:lnTo>
                    <a:pt x="1769055" y="4165600"/>
                  </a:lnTo>
                  <a:lnTo>
                    <a:pt x="1744734" y="4203700"/>
                  </a:lnTo>
                  <a:lnTo>
                    <a:pt x="1720261" y="4254500"/>
                  </a:lnTo>
                  <a:lnTo>
                    <a:pt x="1695636" y="4292600"/>
                  </a:lnTo>
                  <a:lnTo>
                    <a:pt x="1670863" y="4343400"/>
                  </a:lnTo>
                  <a:lnTo>
                    <a:pt x="1645942" y="4394200"/>
                  </a:lnTo>
                  <a:lnTo>
                    <a:pt x="1620875" y="4432300"/>
                  </a:lnTo>
                  <a:lnTo>
                    <a:pt x="1595663" y="4483100"/>
                  </a:lnTo>
                  <a:lnTo>
                    <a:pt x="1570309" y="4521200"/>
                  </a:lnTo>
                  <a:lnTo>
                    <a:pt x="1544812" y="4572000"/>
                  </a:lnTo>
                  <a:lnTo>
                    <a:pt x="1519176" y="4610100"/>
                  </a:lnTo>
                  <a:lnTo>
                    <a:pt x="1493401" y="4660900"/>
                  </a:lnTo>
                  <a:lnTo>
                    <a:pt x="1467489" y="4699000"/>
                  </a:lnTo>
                  <a:lnTo>
                    <a:pt x="1441442" y="4749800"/>
                  </a:lnTo>
                  <a:lnTo>
                    <a:pt x="1415260" y="4787900"/>
                  </a:lnTo>
                  <a:lnTo>
                    <a:pt x="1388946" y="4838700"/>
                  </a:lnTo>
                  <a:lnTo>
                    <a:pt x="1362502" y="4876800"/>
                  </a:lnTo>
                  <a:lnTo>
                    <a:pt x="1335928" y="4927600"/>
                  </a:lnTo>
                  <a:lnTo>
                    <a:pt x="1282397" y="5003800"/>
                  </a:lnTo>
                  <a:lnTo>
                    <a:pt x="1255444" y="5054600"/>
                  </a:lnTo>
                  <a:lnTo>
                    <a:pt x="1228368" y="5092700"/>
                  </a:lnTo>
                  <a:lnTo>
                    <a:pt x="1201170" y="5143500"/>
                  </a:lnTo>
                  <a:lnTo>
                    <a:pt x="1146414" y="5219700"/>
                  </a:lnTo>
                  <a:lnTo>
                    <a:pt x="1118860" y="5270500"/>
                  </a:lnTo>
                  <a:lnTo>
                    <a:pt x="1063406" y="5346700"/>
                  </a:lnTo>
                  <a:lnTo>
                    <a:pt x="1035509" y="5397500"/>
                  </a:lnTo>
                  <a:lnTo>
                    <a:pt x="979384" y="5473700"/>
                  </a:lnTo>
                  <a:lnTo>
                    <a:pt x="951158" y="5524500"/>
                  </a:lnTo>
                  <a:lnTo>
                    <a:pt x="894389" y="5600700"/>
                  </a:lnTo>
                  <a:lnTo>
                    <a:pt x="865848" y="5651500"/>
                  </a:lnTo>
                  <a:lnTo>
                    <a:pt x="808463" y="5727700"/>
                  </a:lnTo>
                  <a:lnTo>
                    <a:pt x="779621" y="5778500"/>
                  </a:lnTo>
                  <a:lnTo>
                    <a:pt x="692517" y="5892800"/>
                  </a:lnTo>
                  <a:lnTo>
                    <a:pt x="663295" y="5943600"/>
                  </a:lnTo>
                  <a:lnTo>
                    <a:pt x="545507" y="6096000"/>
                  </a:lnTo>
                  <a:lnTo>
                    <a:pt x="515844" y="6146800"/>
                  </a:lnTo>
                  <a:lnTo>
                    <a:pt x="396367" y="6299200"/>
                  </a:lnTo>
                  <a:lnTo>
                    <a:pt x="366301" y="6350000"/>
                  </a:lnTo>
                  <a:lnTo>
                    <a:pt x="214855" y="6540500"/>
                  </a:lnTo>
                  <a:lnTo>
                    <a:pt x="184355" y="6591300"/>
                  </a:lnTo>
                  <a:lnTo>
                    <a:pt x="0" y="6819900"/>
                  </a:lnTo>
                  <a:lnTo>
                    <a:pt x="137593" y="6819900"/>
                  </a:lnTo>
                  <a:lnTo>
                    <a:pt x="228751" y="6705600"/>
                  </a:lnTo>
                  <a:lnTo>
                    <a:pt x="318493" y="6591300"/>
                  </a:lnTo>
                  <a:lnTo>
                    <a:pt x="348099" y="6540500"/>
                  </a:lnTo>
                  <a:lnTo>
                    <a:pt x="436021" y="6426200"/>
                  </a:lnTo>
                  <a:lnTo>
                    <a:pt x="465033" y="6388100"/>
                  </a:lnTo>
                  <a:lnTo>
                    <a:pt x="493902" y="6337300"/>
                  </a:lnTo>
                  <a:lnTo>
                    <a:pt x="579658" y="6223000"/>
                  </a:lnTo>
                  <a:lnTo>
                    <a:pt x="607965" y="6184900"/>
                  </a:lnTo>
                  <a:lnTo>
                    <a:pt x="636136" y="6134100"/>
                  </a:lnTo>
                  <a:lnTo>
                    <a:pt x="719849" y="6019800"/>
                  </a:lnTo>
                  <a:lnTo>
                    <a:pt x="747492" y="5981700"/>
                  </a:lnTo>
                  <a:lnTo>
                    <a:pt x="775006" y="5930900"/>
                  </a:lnTo>
                  <a:lnTo>
                    <a:pt x="856798" y="5816600"/>
                  </a:lnTo>
                  <a:lnTo>
                    <a:pt x="883817" y="5765800"/>
                  </a:lnTo>
                  <a:lnTo>
                    <a:pt x="937496" y="5689600"/>
                  </a:lnTo>
                  <a:lnTo>
                    <a:pt x="964160" y="5638800"/>
                  </a:lnTo>
                  <a:lnTo>
                    <a:pt x="1017145" y="5562600"/>
                  </a:lnTo>
                  <a:lnTo>
                    <a:pt x="1043468" y="5511800"/>
                  </a:lnTo>
                  <a:lnTo>
                    <a:pt x="1095787" y="5435600"/>
                  </a:lnTo>
                  <a:lnTo>
                    <a:pt x="1121786" y="5384800"/>
                  </a:lnTo>
                  <a:lnTo>
                    <a:pt x="1173468" y="5308600"/>
                  </a:lnTo>
                  <a:lnTo>
                    <a:pt x="1199156" y="5257800"/>
                  </a:lnTo>
                  <a:lnTo>
                    <a:pt x="1250232" y="5181600"/>
                  </a:lnTo>
                  <a:lnTo>
                    <a:pt x="1275623" y="5130800"/>
                  </a:lnTo>
                  <a:lnTo>
                    <a:pt x="1300919" y="5092700"/>
                  </a:lnTo>
                  <a:lnTo>
                    <a:pt x="1326121" y="5041900"/>
                  </a:lnTo>
                  <a:lnTo>
                    <a:pt x="1351231" y="5003800"/>
                  </a:lnTo>
                  <a:lnTo>
                    <a:pt x="1376251" y="4953000"/>
                  </a:lnTo>
                  <a:lnTo>
                    <a:pt x="1426025" y="4876800"/>
                  </a:lnTo>
                  <a:lnTo>
                    <a:pt x="1450783" y="4826000"/>
                  </a:lnTo>
                  <a:lnTo>
                    <a:pt x="1475456" y="4787900"/>
                  </a:lnTo>
                  <a:lnTo>
                    <a:pt x="1500048" y="4737100"/>
                  </a:lnTo>
                  <a:lnTo>
                    <a:pt x="1524558" y="4699000"/>
                  </a:lnTo>
                  <a:lnTo>
                    <a:pt x="1548989" y="4648200"/>
                  </a:lnTo>
                  <a:lnTo>
                    <a:pt x="1573343" y="4610100"/>
                  </a:lnTo>
                  <a:lnTo>
                    <a:pt x="1621825" y="4508500"/>
                  </a:lnTo>
                  <a:lnTo>
                    <a:pt x="1645956" y="4470400"/>
                  </a:lnTo>
                  <a:lnTo>
                    <a:pt x="1670017" y="4419600"/>
                  </a:lnTo>
                  <a:lnTo>
                    <a:pt x="1694008" y="4381500"/>
                  </a:lnTo>
                  <a:lnTo>
                    <a:pt x="1741788" y="4279900"/>
                  </a:lnTo>
                  <a:lnTo>
                    <a:pt x="1765581" y="4241800"/>
                  </a:lnTo>
                  <a:lnTo>
                    <a:pt x="1812979" y="4140200"/>
                  </a:lnTo>
                  <a:lnTo>
                    <a:pt x="1836588" y="4102100"/>
                  </a:lnTo>
                  <a:lnTo>
                    <a:pt x="1883634" y="4000500"/>
                  </a:lnTo>
                  <a:lnTo>
                    <a:pt x="1907075" y="3962400"/>
                  </a:lnTo>
                  <a:lnTo>
                    <a:pt x="1930462" y="3911600"/>
                  </a:lnTo>
                  <a:lnTo>
                    <a:pt x="1950661" y="3860800"/>
                  </a:lnTo>
                  <a:lnTo>
                    <a:pt x="1970599" y="3822700"/>
                  </a:lnTo>
                  <a:lnTo>
                    <a:pt x="1990265" y="3771900"/>
                  </a:lnTo>
                  <a:lnTo>
                    <a:pt x="2009648" y="3733800"/>
                  </a:lnTo>
                  <a:lnTo>
                    <a:pt x="2028737" y="3683000"/>
                  </a:lnTo>
                  <a:lnTo>
                    <a:pt x="2047522" y="3644900"/>
                  </a:lnTo>
                  <a:lnTo>
                    <a:pt x="2065990" y="3594100"/>
                  </a:lnTo>
                  <a:lnTo>
                    <a:pt x="2084132" y="3556000"/>
                  </a:lnTo>
                  <a:lnTo>
                    <a:pt x="2101936" y="3505200"/>
                  </a:lnTo>
                  <a:lnTo>
                    <a:pt x="2119391" y="3454400"/>
                  </a:lnTo>
                  <a:lnTo>
                    <a:pt x="2136487" y="3416300"/>
                  </a:lnTo>
                  <a:lnTo>
                    <a:pt x="2153212" y="3365500"/>
                  </a:lnTo>
                  <a:lnTo>
                    <a:pt x="2169555" y="3314700"/>
                  </a:lnTo>
                  <a:lnTo>
                    <a:pt x="2185506" y="3263900"/>
                  </a:lnTo>
                  <a:lnTo>
                    <a:pt x="2201054" y="3213100"/>
                  </a:lnTo>
                  <a:lnTo>
                    <a:pt x="2216187" y="3162300"/>
                  </a:lnTo>
                  <a:lnTo>
                    <a:pt x="2230895" y="3111500"/>
                  </a:lnTo>
                  <a:lnTo>
                    <a:pt x="2245167" y="3060700"/>
                  </a:lnTo>
                  <a:lnTo>
                    <a:pt x="2258992" y="3009900"/>
                  </a:lnTo>
                  <a:lnTo>
                    <a:pt x="2272358" y="2959100"/>
                  </a:lnTo>
                  <a:lnTo>
                    <a:pt x="2284693" y="2908300"/>
                  </a:lnTo>
                  <a:lnTo>
                    <a:pt x="2295604" y="2857500"/>
                  </a:lnTo>
                  <a:lnTo>
                    <a:pt x="2305112" y="2806700"/>
                  </a:lnTo>
                  <a:lnTo>
                    <a:pt x="2313237" y="2755900"/>
                  </a:lnTo>
                  <a:lnTo>
                    <a:pt x="2319997" y="2705100"/>
                  </a:lnTo>
                  <a:lnTo>
                    <a:pt x="2325412" y="2654300"/>
                  </a:lnTo>
                  <a:lnTo>
                    <a:pt x="2329503" y="2603500"/>
                  </a:lnTo>
                  <a:lnTo>
                    <a:pt x="2332287" y="2552700"/>
                  </a:lnTo>
                  <a:lnTo>
                    <a:pt x="2333786" y="2501900"/>
                  </a:lnTo>
                  <a:lnTo>
                    <a:pt x="2334018" y="2451100"/>
                  </a:lnTo>
                  <a:lnTo>
                    <a:pt x="2333003" y="2400300"/>
                  </a:lnTo>
                  <a:lnTo>
                    <a:pt x="2330760" y="2349500"/>
                  </a:lnTo>
                  <a:lnTo>
                    <a:pt x="2327310" y="2286000"/>
                  </a:lnTo>
                  <a:lnTo>
                    <a:pt x="2322671" y="2235200"/>
                  </a:lnTo>
                  <a:lnTo>
                    <a:pt x="2316863" y="2184400"/>
                  </a:lnTo>
                  <a:lnTo>
                    <a:pt x="2309906" y="2133600"/>
                  </a:lnTo>
                  <a:lnTo>
                    <a:pt x="2301819" y="2095500"/>
                  </a:lnTo>
                  <a:lnTo>
                    <a:pt x="2292622" y="2044700"/>
                  </a:lnTo>
                  <a:lnTo>
                    <a:pt x="2282334" y="1993900"/>
                  </a:lnTo>
                  <a:lnTo>
                    <a:pt x="2270974" y="1955800"/>
                  </a:lnTo>
                  <a:lnTo>
                    <a:pt x="2258563" y="1917700"/>
                  </a:lnTo>
                  <a:lnTo>
                    <a:pt x="2245120" y="1866900"/>
                  </a:lnTo>
                  <a:lnTo>
                    <a:pt x="2230664" y="1828800"/>
                  </a:lnTo>
                  <a:lnTo>
                    <a:pt x="2206014" y="1778000"/>
                  </a:lnTo>
                  <a:lnTo>
                    <a:pt x="2180375" y="1714500"/>
                  </a:lnTo>
                  <a:lnTo>
                    <a:pt x="2153842" y="1663700"/>
                  </a:lnTo>
                  <a:lnTo>
                    <a:pt x="2126512" y="1612900"/>
                  </a:lnTo>
                  <a:lnTo>
                    <a:pt x="2098480" y="1574800"/>
                  </a:lnTo>
                  <a:lnTo>
                    <a:pt x="2069841" y="1524000"/>
                  </a:lnTo>
                  <a:lnTo>
                    <a:pt x="2040692" y="1485900"/>
                  </a:lnTo>
                  <a:lnTo>
                    <a:pt x="2011128" y="1447800"/>
                  </a:lnTo>
                  <a:lnTo>
                    <a:pt x="1981245" y="1409700"/>
                  </a:lnTo>
                  <a:lnTo>
                    <a:pt x="1951139" y="1384300"/>
                  </a:lnTo>
                  <a:lnTo>
                    <a:pt x="1920905" y="1346200"/>
                  </a:lnTo>
                  <a:lnTo>
                    <a:pt x="1890639" y="1320800"/>
                  </a:lnTo>
                  <a:lnTo>
                    <a:pt x="1860437" y="1282700"/>
                  </a:lnTo>
                  <a:lnTo>
                    <a:pt x="1830395" y="1257300"/>
                  </a:lnTo>
                  <a:lnTo>
                    <a:pt x="1746638" y="1181100"/>
                  </a:lnTo>
                  <a:lnTo>
                    <a:pt x="1704854" y="1155700"/>
                  </a:lnTo>
                  <a:lnTo>
                    <a:pt x="1663182" y="1117600"/>
                  </a:lnTo>
                  <a:lnTo>
                    <a:pt x="1580327" y="1066800"/>
                  </a:lnTo>
                  <a:lnTo>
                    <a:pt x="1539218" y="1028700"/>
                  </a:lnTo>
                  <a:lnTo>
                    <a:pt x="1417618" y="952500"/>
                  </a:lnTo>
                  <a:lnTo>
                    <a:pt x="1269203" y="876300"/>
                  </a:lnTo>
                  <a:lnTo>
                    <a:pt x="1173436" y="825500"/>
                  </a:lnTo>
                  <a:lnTo>
                    <a:pt x="1080209" y="774700"/>
                  </a:lnTo>
                  <a:lnTo>
                    <a:pt x="1034548" y="749300"/>
                  </a:lnTo>
                  <a:lnTo>
                    <a:pt x="989523" y="736600"/>
                  </a:lnTo>
                  <a:lnTo>
                    <a:pt x="901378" y="685800"/>
                  </a:lnTo>
                  <a:lnTo>
                    <a:pt x="773924" y="622300"/>
                  </a:lnTo>
                  <a:lnTo>
                    <a:pt x="732710" y="596900"/>
                  </a:lnTo>
                  <a:lnTo>
                    <a:pt x="692130" y="584200"/>
                  </a:lnTo>
                  <a:lnTo>
                    <a:pt x="614474" y="533400"/>
                  </a:lnTo>
                  <a:lnTo>
                    <a:pt x="576623" y="508000"/>
                  </a:lnTo>
                  <a:lnTo>
                    <a:pt x="539945" y="482600"/>
                  </a:lnTo>
                  <a:lnTo>
                    <a:pt x="505547" y="457200"/>
                  </a:lnTo>
                  <a:lnTo>
                    <a:pt x="477404" y="406400"/>
                  </a:lnTo>
                  <a:lnTo>
                    <a:pt x="473234" y="368300"/>
                  </a:lnTo>
                  <a:lnTo>
                    <a:pt x="481573" y="342900"/>
                  </a:lnTo>
                  <a:lnTo>
                    <a:pt x="496166" y="317500"/>
                  </a:lnTo>
                  <a:lnTo>
                    <a:pt x="510759" y="304800"/>
                  </a:lnTo>
                  <a:lnTo>
                    <a:pt x="595847" y="228600"/>
                  </a:lnTo>
                  <a:lnTo>
                    <a:pt x="637667" y="203200"/>
                  </a:lnTo>
                  <a:lnTo>
                    <a:pt x="678619" y="177800"/>
                  </a:lnTo>
                  <a:lnTo>
                    <a:pt x="718412" y="165100"/>
                  </a:lnTo>
                  <a:lnTo>
                    <a:pt x="756757" y="152400"/>
                  </a:lnTo>
                  <a:lnTo>
                    <a:pt x="827155" y="114300"/>
                  </a:lnTo>
                  <a:lnTo>
                    <a:pt x="892336" y="88900"/>
                  </a:lnTo>
                  <a:lnTo>
                    <a:pt x="952182" y="63500"/>
                  </a:lnTo>
                  <a:lnTo>
                    <a:pt x="1006571" y="50800"/>
                  </a:lnTo>
                  <a:lnTo>
                    <a:pt x="1055383" y="38100"/>
                  </a:lnTo>
                  <a:lnTo>
                    <a:pt x="1098499" y="25400"/>
                  </a:lnTo>
                  <a:lnTo>
                    <a:pt x="1135799" y="12700"/>
                  </a:lnTo>
                  <a:lnTo>
                    <a:pt x="116716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89233" y="5985933"/>
              <a:ext cx="1087966" cy="44873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802325" y="5098972"/>
              <a:ext cx="866140" cy="1256030"/>
            </a:xfrm>
            <a:custGeom>
              <a:avLst/>
              <a:gdLst/>
              <a:ahLst/>
              <a:cxnLst/>
              <a:rect l="l" t="t" r="r" b="b"/>
              <a:pathLst>
                <a:path w="866140" h="1256029">
                  <a:moveTo>
                    <a:pt x="432847" y="0"/>
                  </a:moveTo>
                  <a:lnTo>
                    <a:pt x="385831" y="2534"/>
                  </a:lnTo>
                  <a:lnTo>
                    <a:pt x="340245" y="9959"/>
                  </a:lnTo>
                  <a:lnTo>
                    <a:pt x="296358" y="22009"/>
                  </a:lnTo>
                  <a:lnTo>
                    <a:pt x="254439" y="38416"/>
                  </a:lnTo>
                  <a:lnTo>
                    <a:pt x="214756" y="58913"/>
                  </a:lnTo>
                  <a:lnTo>
                    <a:pt x="177578" y="83234"/>
                  </a:lnTo>
                  <a:lnTo>
                    <a:pt x="143173" y="111111"/>
                  </a:lnTo>
                  <a:lnTo>
                    <a:pt x="111810" y="142279"/>
                  </a:lnTo>
                  <a:lnTo>
                    <a:pt x="83757" y="176469"/>
                  </a:lnTo>
                  <a:lnTo>
                    <a:pt x="59283" y="213415"/>
                  </a:lnTo>
                  <a:lnTo>
                    <a:pt x="38657" y="252850"/>
                  </a:lnTo>
                  <a:lnTo>
                    <a:pt x="22147" y="294508"/>
                  </a:lnTo>
                  <a:lnTo>
                    <a:pt x="10022" y="338120"/>
                  </a:lnTo>
                  <a:lnTo>
                    <a:pt x="2550" y="383422"/>
                  </a:lnTo>
                  <a:lnTo>
                    <a:pt x="0" y="430145"/>
                  </a:lnTo>
                  <a:lnTo>
                    <a:pt x="67632" y="700428"/>
                  </a:lnTo>
                  <a:lnTo>
                    <a:pt x="216423" y="968547"/>
                  </a:lnTo>
                  <a:lnTo>
                    <a:pt x="365215" y="1173876"/>
                  </a:lnTo>
                  <a:lnTo>
                    <a:pt x="432847" y="1255791"/>
                  </a:lnTo>
                  <a:lnTo>
                    <a:pt x="500480" y="1175094"/>
                  </a:lnTo>
                  <a:lnTo>
                    <a:pt x="649270" y="971795"/>
                  </a:lnTo>
                  <a:lnTo>
                    <a:pt x="798061" y="704082"/>
                  </a:lnTo>
                  <a:lnTo>
                    <a:pt x="865694" y="430145"/>
                  </a:lnTo>
                  <a:lnTo>
                    <a:pt x="863143" y="383422"/>
                  </a:lnTo>
                  <a:lnTo>
                    <a:pt x="855671" y="338120"/>
                  </a:lnTo>
                  <a:lnTo>
                    <a:pt x="843546" y="294508"/>
                  </a:lnTo>
                  <a:lnTo>
                    <a:pt x="827036" y="252850"/>
                  </a:lnTo>
                  <a:lnTo>
                    <a:pt x="806410" y="213415"/>
                  </a:lnTo>
                  <a:lnTo>
                    <a:pt x="781936" y="176469"/>
                  </a:lnTo>
                  <a:lnTo>
                    <a:pt x="753884" y="142279"/>
                  </a:lnTo>
                  <a:lnTo>
                    <a:pt x="722521" y="111111"/>
                  </a:lnTo>
                  <a:lnTo>
                    <a:pt x="688116" y="83234"/>
                  </a:lnTo>
                  <a:lnTo>
                    <a:pt x="650938" y="58913"/>
                  </a:lnTo>
                  <a:lnTo>
                    <a:pt x="611255" y="38416"/>
                  </a:lnTo>
                  <a:lnTo>
                    <a:pt x="569336" y="22009"/>
                  </a:lnTo>
                  <a:lnTo>
                    <a:pt x="525449" y="9959"/>
                  </a:lnTo>
                  <a:lnTo>
                    <a:pt x="479864" y="2534"/>
                  </a:lnTo>
                  <a:lnTo>
                    <a:pt x="432847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7235172" y="5098972"/>
              <a:ext cx="433070" cy="1256030"/>
            </a:xfrm>
            <a:custGeom>
              <a:avLst/>
              <a:gdLst/>
              <a:ahLst/>
              <a:cxnLst/>
              <a:rect l="l" t="t" r="r" b="b"/>
              <a:pathLst>
                <a:path w="433070" h="1256029">
                  <a:moveTo>
                    <a:pt x="0" y="0"/>
                  </a:moveTo>
                  <a:lnTo>
                    <a:pt x="0" y="1255791"/>
                  </a:lnTo>
                  <a:lnTo>
                    <a:pt x="67632" y="1175094"/>
                  </a:lnTo>
                  <a:lnTo>
                    <a:pt x="216423" y="971795"/>
                  </a:lnTo>
                  <a:lnTo>
                    <a:pt x="365215" y="704082"/>
                  </a:lnTo>
                  <a:lnTo>
                    <a:pt x="432847" y="430145"/>
                  </a:lnTo>
                  <a:lnTo>
                    <a:pt x="430297" y="383422"/>
                  </a:lnTo>
                  <a:lnTo>
                    <a:pt x="422825" y="338120"/>
                  </a:lnTo>
                  <a:lnTo>
                    <a:pt x="410699" y="294508"/>
                  </a:lnTo>
                  <a:lnTo>
                    <a:pt x="394189" y="252850"/>
                  </a:lnTo>
                  <a:lnTo>
                    <a:pt x="373563" y="213415"/>
                  </a:lnTo>
                  <a:lnTo>
                    <a:pt x="349090" y="176469"/>
                  </a:lnTo>
                  <a:lnTo>
                    <a:pt x="321037" y="142279"/>
                  </a:lnTo>
                  <a:lnTo>
                    <a:pt x="289674" y="111111"/>
                  </a:lnTo>
                  <a:lnTo>
                    <a:pt x="255269" y="83234"/>
                  </a:lnTo>
                  <a:lnTo>
                    <a:pt x="218091" y="58913"/>
                  </a:lnTo>
                  <a:lnTo>
                    <a:pt x="178408" y="38416"/>
                  </a:lnTo>
                  <a:lnTo>
                    <a:pt x="136489" y="22009"/>
                  </a:lnTo>
                  <a:lnTo>
                    <a:pt x="92602" y="9959"/>
                  </a:lnTo>
                  <a:lnTo>
                    <a:pt x="47016" y="25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6909202" y="5208520"/>
              <a:ext cx="652145" cy="644525"/>
            </a:xfrm>
            <a:custGeom>
              <a:avLst/>
              <a:gdLst/>
              <a:ahLst/>
              <a:cxnLst/>
              <a:rect l="l" t="t" r="r" b="b"/>
              <a:pathLst>
                <a:path w="652145" h="644525">
                  <a:moveTo>
                    <a:pt x="325970" y="0"/>
                  </a:moveTo>
                  <a:lnTo>
                    <a:pt x="277801" y="3490"/>
                  </a:lnTo>
                  <a:lnTo>
                    <a:pt x="231826" y="13631"/>
                  </a:lnTo>
                  <a:lnTo>
                    <a:pt x="188549" y="29924"/>
                  </a:lnTo>
                  <a:lnTo>
                    <a:pt x="148476" y="51870"/>
                  </a:lnTo>
                  <a:lnTo>
                    <a:pt x="112110" y="78972"/>
                  </a:lnTo>
                  <a:lnTo>
                    <a:pt x="79955" y="110731"/>
                  </a:lnTo>
                  <a:lnTo>
                    <a:pt x="52515" y="146650"/>
                  </a:lnTo>
                  <a:lnTo>
                    <a:pt x="30296" y="186231"/>
                  </a:lnTo>
                  <a:lnTo>
                    <a:pt x="13801" y="228976"/>
                  </a:lnTo>
                  <a:lnTo>
                    <a:pt x="3534" y="274386"/>
                  </a:lnTo>
                  <a:lnTo>
                    <a:pt x="0" y="321964"/>
                  </a:lnTo>
                  <a:lnTo>
                    <a:pt x="3534" y="369541"/>
                  </a:lnTo>
                  <a:lnTo>
                    <a:pt x="13801" y="414951"/>
                  </a:lnTo>
                  <a:lnTo>
                    <a:pt x="30296" y="457695"/>
                  </a:lnTo>
                  <a:lnTo>
                    <a:pt x="52515" y="497276"/>
                  </a:lnTo>
                  <a:lnTo>
                    <a:pt x="79955" y="533195"/>
                  </a:lnTo>
                  <a:lnTo>
                    <a:pt x="112110" y="564955"/>
                  </a:lnTo>
                  <a:lnTo>
                    <a:pt x="148476" y="592057"/>
                  </a:lnTo>
                  <a:lnTo>
                    <a:pt x="188549" y="614003"/>
                  </a:lnTo>
                  <a:lnTo>
                    <a:pt x="231826" y="630295"/>
                  </a:lnTo>
                  <a:lnTo>
                    <a:pt x="277801" y="640436"/>
                  </a:lnTo>
                  <a:lnTo>
                    <a:pt x="325970" y="643927"/>
                  </a:lnTo>
                  <a:lnTo>
                    <a:pt x="374140" y="640436"/>
                  </a:lnTo>
                  <a:lnTo>
                    <a:pt x="420115" y="630295"/>
                  </a:lnTo>
                  <a:lnTo>
                    <a:pt x="463392" y="614003"/>
                  </a:lnTo>
                  <a:lnTo>
                    <a:pt x="503465" y="592057"/>
                  </a:lnTo>
                  <a:lnTo>
                    <a:pt x="539831" y="564955"/>
                  </a:lnTo>
                  <a:lnTo>
                    <a:pt x="571986" y="533195"/>
                  </a:lnTo>
                  <a:lnTo>
                    <a:pt x="599425" y="497276"/>
                  </a:lnTo>
                  <a:lnTo>
                    <a:pt x="621645" y="457695"/>
                  </a:lnTo>
                  <a:lnTo>
                    <a:pt x="638140" y="414951"/>
                  </a:lnTo>
                  <a:lnTo>
                    <a:pt x="648407" y="369541"/>
                  </a:lnTo>
                  <a:lnTo>
                    <a:pt x="651941" y="321964"/>
                  </a:lnTo>
                  <a:lnTo>
                    <a:pt x="648407" y="274386"/>
                  </a:lnTo>
                  <a:lnTo>
                    <a:pt x="638140" y="228976"/>
                  </a:lnTo>
                  <a:lnTo>
                    <a:pt x="621645" y="186231"/>
                  </a:lnTo>
                  <a:lnTo>
                    <a:pt x="599425" y="146650"/>
                  </a:lnTo>
                  <a:lnTo>
                    <a:pt x="571986" y="110731"/>
                  </a:lnTo>
                  <a:lnTo>
                    <a:pt x="539831" y="78972"/>
                  </a:lnTo>
                  <a:lnTo>
                    <a:pt x="503465" y="51870"/>
                  </a:lnTo>
                  <a:lnTo>
                    <a:pt x="463392" y="29924"/>
                  </a:lnTo>
                  <a:lnTo>
                    <a:pt x="420115" y="13631"/>
                  </a:lnTo>
                  <a:lnTo>
                    <a:pt x="374140" y="3490"/>
                  </a:lnTo>
                  <a:lnTo>
                    <a:pt x="3259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97333" y="4605866"/>
              <a:ext cx="977900" cy="41486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8144279" y="3835030"/>
              <a:ext cx="761365" cy="1104265"/>
            </a:xfrm>
            <a:custGeom>
              <a:avLst/>
              <a:gdLst/>
              <a:ahLst/>
              <a:cxnLst/>
              <a:rect l="l" t="t" r="r" b="b"/>
              <a:pathLst>
                <a:path w="761365" h="1104264">
                  <a:moveTo>
                    <a:pt x="380445" y="0"/>
                  </a:moveTo>
                  <a:lnTo>
                    <a:pt x="332868" y="2957"/>
                  </a:lnTo>
                  <a:lnTo>
                    <a:pt x="287014" y="11590"/>
                  </a:lnTo>
                  <a:lnTo>
                    <a:pt x="243245" y="25538"/>
                  </a:lnTo>
                  <a:lnTo>
                    <a:pt x="201924" y="44441"/>
                  </a:lnTo>
                  <a:lnTo>
                    <a:pt x="163412" y="67938"/>
                  </a:lnTo>
                  <a:lnTo>
                    <a:pt x="128074" y="95669"/>
                  </a:lnTo>
                  <a:lnTo>
                    <a:pt x="96270" y="127274"/>
                  </a:lnTo>
                  <a:lnTo>
                    <a:pt x="68365" y="162392"/>
                  </a:lnTo>
                  <a:lnTo>
                    <a:pt x="44720" y="200663"/>
                  </a:lnTo>
                  <a:lnTo>
                    <a:pt x="25699" y="241727"/>
                  </a:lnTo>
                  <a:lnTo>
                    <a:pt x="11663" y="285222"/>
                  </a:lnTo>
                  <a:lnTo>
                    <a:pt x="2976" y="330790"/>
                  </a:lnTo>
                  <a:lnTo>
                    <a:pt x="0" y="378070"/>
                  </a:lnTo>
                  <a:lnTo>
                    <a:pt x="59444" y="615632"/>
                  </a:lnTo>
                  <a:lnTo>
                    <a:pt x="190222" y="851291"/>
                  </a:lnTo>
                  <a:lnTo>
                    <a:pt x="321000" y="1031762"/>
                  </a:lnTo>
                  <a:lnTo>
                    <a:pt x="380445" y="1103760"/>
                  </a:lnTo>
                  <a:lnTo>
                    <a:pt x="439889" y="1032833"/>
                  </a:lnTo>
                  <a:lnTo>
                    <a:pt x="570667" y="854145"/>
                  </a:lnTo>
                  <a:lnTo>
                    <a:pt x="701445" y="618843"/>
                  </a:lnTo>
                  <a:lnTo>
                    <a:pt x="760890" y="378070"/>
                  </a:lnTo>
                  <a:lnTo>
                    <a:pt x="757913" y="330790"/>
                  </a:lnTo>
                  <a:lnTo>
                    <a:pt x="749226" y="285222"/>
                  </a:lnTo>
                  <a:lnTo>
                    <a:pt x="735190" y="241727"/>
                  </a:lnTo>
                  <a:lnTo>
                    <a:pt x="716169" y="200663"/>
                  </a:lnTo>
                  <a:lnTo>
                    <a:pt x="692524" y="162392"/>
                  </a:lnTo>
                  <a:lnTo>
                    <a:pt x="664619" y="127274"/>
                  </a:lnTo>
                  <a:lnTo>
                    <a:pt x="632815" y="95669"/>
                  </a:lnTo>
                  <a:lnTo>
                    <a:pt x="597477" y="67938"/>
                  </a:lnTo>
                  <a:lnTo>
                    <a:pt x="558965" y="44441"/>
                  </a:lnTo>
                  <a:lnTo>
                    <a:pt x="517644" y="25538"/>
                  </a:lnTo>
                  <a:lnTo>
                    <a:pt x="473875" y="11590"/>
                  </a:lnTo>
                  <a:lnTo>
                    <a:pt x="428021" y="2957"/>
                  </a:lnTo>
                  <a:lnTo>
                    <a:pt x="380445" y="0"/>
                  </a:lnTo>
                  <a:close/>
                </a:path>
              </a:pathLst>
            </a:custGeom>
            <a:solidFill>
              <a:schemeClr val="accent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8524724" y="3835030"/>
              <a:ext cx="381000" cy="1104265"/>
            </a:xfrm>
            <a:custGeom>
              <a:avLst/>
              <a:gdLst/>
              <a:ahLst/>
              <a:cxnLst/>
              <a:rect l="l" t="t" r="r" b="b"/>
              <a:pathLst>
                <a:path w="381000" h="1104264">
                  <a:moveTo>
                    <a:pt x="0" y="0"/>
                  </a:moveTo>
                  <a:lnTo>
                    <a:pt x="0" y="1103760"/>
                  </a:lnTo>
                  <a:lnTo>
                    <a:pt x="59444" y="1032833"/>
                  </a:lnTo>
                  <a:lnTo>
                    <a:pt x="190222" y="854145"/>
                  </a:lnTo>
                  <a:lnTo>
                    <a:pt x="321000" y="618843"/>
                  </a:lnTo>
                  <a:lnTo>
                    <a:pt x="380445" y="378070"/>
                  </a:lnTo>
                  <a:lnTo>
                    <a:pt x="377468" y="330790"/>
                  </a:lnTo>
                  <a:lnTo>
                    <a:pt x="368781" y="285222"/>
                  </a:lnTo>
                  <a:lnTo>
                    <a:pt x="354745" y="241727"/>
                  </a:lnTo>
                  <a:lnTo>
                    <a:pt x="335724" y="200663"/>
                  </a:lnTo>
                  <a:lnTo>
                    <a:pt x="312079" y="162392"/>
                  </a:lnTo>
                  <a:lnTo>
                    <a:pt x="284174" y="127274"/>
                  </a:lnTo>
                  <a:lnTo>
                    <a:pt x="252370" y="95669"/>
                  </a:lnTo>
                  <a:lnTo>
                    <a:pt x="217032" y="67938"/>
                  </a:lnTo>
                  <a:lnTo>
                    <a:pt x="178520" y="44441"/>
                  </a:lnTo>
                  <a:lnTo>
                    <a:pt x="137199" y="25538"/>
                  </a:lnTo>
                  <a:lnTo>
                    <a:pt x="93430" y="11590"/>
                  </a:lnTo>
                  <a:lnTo>
                    <a:pt x="47576" y="29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8238215" y="3931315"/>
              <a:ext cx="573405" cy="566420"/>
            </a:xfrm>
            <a:custGeom>
              <a:avLst/>
              <a:gdLst/>
              <a:ahLst/>
              <a:cxnLst/>
              <a:rect l="l" t="t" r="r" b="b"/>
              <a:pathLst>
                <a:path w="573404" h="566420">
                  <a:moveTo>
                    <a:pt x="286508" y="0"/>
                  </a:moveTo>
                  <a:lnTo>
                    <a:pt x="240035" y="3703"/>
                  </a:lnTo>
                  <a:lnTo>
                    <a:pt x="195949" y="14426"/>
                  </a:lnTo>
                  <a:lnTo>
                    <a:pt x="154841" y="31586"/>
                  </a:lnTo>
                  <a:lnTo>
                    <a:pt x="117300" y="54600"/>
                  </a:lnTo>
                  <a:lnTo>
                    <a:pt x="83916" y="82884"/>
                  </a:lnTo>
                  <a:lnTo>
                    <a:pt x="55279" y="115858"/>
                  </a:lnTo>
                  <a:lnTo>
                    <a:pt x="31979" y="152938"/>
                  </a:lnTo>
                  <a:lnTo>
                    <a:pt x="14606" y="193541"/>
                  </a:lnTo>
                  <a:lnTo>
                    <a:pt x="3749" y="237084"/>
                  </a:lnTo>
                  <a:lnTo>
                    <a:pt x="0" y="282986"/>
                  </a:lnTo>
                  <a:lnTo>
                    <a:pt x="3749" y="328888"/>
                  </a:lnTo>
                  <a:lnTo>
                    <a:pt x="14606" y="372431"/>
                  </a:lnTo>
                  <a:lnTo>
                    <a:pt x="31979" y="413034"/>
                  </a:lnTo>
                  <a:lnTo>
                    <a:pt x="55279" y="450114"/>
                  </a:lnTo>
                  <a:lnTo>
                    <a:pt x="83916" y="483087"/>
                  </a:lnTo>
                  <a:lnTo>
                    <a:pt x="117300" y="511372"/>
                  </a:lnTo>
                  <a:lnTo>
                    <a:pt x="154841" y="534385"/>
                  </a:lnTo>
                  <a:lnTo>
                    <a:pt x="195949" y="551544"/>
                  </a:lnTo>
                  <a:lnTo>
                    <a:pt x="240035" y="562267"/>
                  </a:lnTo>
                  <a:lnTo>
                    <a:pt x="286508" y="565971"/>
                  </a:lnTo>
                  <a:lnTo>
                    <a:pt x="332981" y="562267"/>
                  </a:lnTo>
                  <a:lnTo>
                    <a:pt x="377067" y="551544"/>
                  </a:lnTo>
                  <a:lnTo>
                    <a:pt x="418175" y="534385"/>
                  </a:lnTo>
                  <a:lnTo>
                    <a:pt x="455716" y="511372"/>
                  </a:lnTo>
                  <a:lnTo>
                    <a:pt x="489100" y="483087"/>
                  </a:lnTo>
                  <a:lnTo>
                    <a:pt x="517736" y="450114"/>
                  </a:lnTo>
                  <a:lnTo>
                    <a:pt x="541036" y="413034"/>
                  </a:lnTo>
                  <a:lnTo>
                    <a:pt x="558410" y="372431"/>
                  </a:lnTo>
                  <a:lnTo>
                    <a:pt x="569266" y="328888"/>
                  </a:lnTo>
                  <a:lnTo>
                    <a:pt x="573016" y="282986"/>
                  </a:lnTo>
                  <a:lnTo>
                    <a:pt x="569266" y="237084"/>
                  </a:lnTo>
                  <a:lnTo>
                    <a:pt x="558410" y="193541"/>
                  </a:lnTo>
                  <a:lnTo>
                    <a:pt x="541036" y="152938"/>
                  </a:lnTo>
                  <a:lnTo>
                    <a:pt x="517736" y="115858"/>
                  </a:lnTo>
                  <a:lnTo>
                    <a:pt x="489100" y="82884"/>
                  </a:lnTo>
                  <a:lnTo>
                    <a:pt x="455716" y="54600"/>
                  </a:lnTo>
                  <a:lnTo>
                    <a:pt x="418175" y="31586"/>
                  </a:lnTo>
                  <a:lnTo>
                    <a:pt x="377067" y="14426"/>
                  </a:lnTo>
                  <a:lnTo>
                    <a:pt x="332981" y="3703"/>
                  </a:lnTo>
                  <a:lnTo>
                    <a:pt x="2865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389533" y="3395133"/>
              <a:ext cx="817033" cy="36830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278470" y="2790337"/>
              <a:ext cx="615315" cy="892175"/>
            </a:xfrm>
            <a:custGeom>
              <a:avLst/>
              <a:gdLst/>
              <a:ahLst/>
              <a:cxnLst/>
              <a:rect l="l" t="t" r="r" b="b"/>
              <a:pathLst>
                <a:path w="615315" h="892175">
                  <a:moveTo>
                    <a:pt x="307411" y="0"/>
                  </a:moveTo>
                  <a:lnTo>
                    <a:pt x="257693" y="4014"/>
                  </a:lnTo>
                  <a:lnTo>
                    <a:pt x="210475" y="15631"/>
                  </a:lnTo>
                  <a:lnTo>
                    <a:pt x="166402" y="34211"/>
                  </a:lnTo>
                  <a:lnTo>
                    <a:pt x="126116" y="59113"/>
                  </a:lnTo>
                  <a:lnTo>
                    <a:pt x="90263" y="89700"/>
                  </a:lnTo>
                  <a:lnTo>
                    <a:pt x="59485" y="125329"/>
                  </a:lnTo>
                  <a:lnTo>
                    <a:pt x="34425" y="165363"/>
                  </a:lnTo>
                  <a:lnTo>
                    <a:pt x="15729" y="209161"/>
                  </a:lnTo>
                  <a:lnTo>
                    <a:pt x="4039" y="256084"/>
                  </a:lnTo>
                  <a:lnTo>
                    <a:pt x="0" y="305492"/>
                  </a:lnTo>
                  <a:lnTo>
                    <a:pt x="48032" y="497448"/>
                  </a:lnTo>
                  <a:lnTo>
                    <a:pt x="153705" y="687868"/>
                  </a:lnTo>
                  <a:lnTo>
                    <a:pt x="259378" y="833693"/>
                  </a:lnTo>
                  <a:lnTo>
                    <a:pt x="307411" y="891870"/>
                  </a:lnTo>
                  <a:lnTo>
                    <a:pt x="355443" y="834558"/>
                  </a:lnTo>
                  <a:lnTo>
                    <a:pt x="461116" y="690174"/>
                  </a:lnTo>
                  <a:lnTo>
                    <a:pt x="566788" y="500043"/>
                  </a:lnTo>
                  <a:lnTo>
                    <a:pt x="614820" y="305492"/>
                  </a:lnTo>
                  <a:lnTo>
                    <a:pt x="610781" y="256084"/>
                  </a:lnTo>
                  <a:lnTo>
                    <a:pt x="599091" y="209161"/>
                  </a:lnTo>
                  <a:lnTo>
                    <a:pt x="580395" y="165363"/>
                  </a:lnTo>
                  <a:lnTo>
                    <a:pt x="555335" y="125329"/>
                  </a:lnTo>
                  <a:lnTo>
                    <a:pt x="524557" y="89700"/>
                  </a:lnTo>
                  <a:lnTo>
                    <a:pt x="488704" y="59113"/>
                  </a:lnTo>
                  <a:lnTo>
                    <a:pt x="448419" y="34211"/>
                  </a:lnTo>
                  <a:lnTo>
                    <a:pt x="404346" y="15631"/>
                  </a:lnTo>
                  <a:lnTo>
                    <a:pt x="357128" y="4014"/>
                  </a:lnTo>
                  <a:lnTo>
                    <a:pt x="307411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9585881" y="2790337"/>
              <a:ext cx="307975" cy="892175"/>
            </a:xfrm>
            <a:custGeom>
              <a:avLst/>
              <a:gdLst/>
              <a:ahLst/>
              <a:cxnLst/>
              <a:rect l="l" t="t" r="r" b="b"/>
              <a:pathLst>
                <a:path w="307975" h="892175">
                  <a:moveTo>
                    <a:pt x="0" y="0"/>
                  </a:moveTo>
                  <a:lnTo>
                    <a:pt x="0" y="891870"/>
                  </a:lnTo>
                  <a:lnTo>
                    <a:pt x="48032" y="834558"/>
                  </a:lnTo>
                  <a:lnTo>
                    <a:pt x="153705" y="690174"/>
                  </a:lnTo>
                  <a:lnTo>
                    <a:pt x="259378" y="500043"/>
                  </a:lnTo>
                  <a:lnTo>
                    <a:pt x="307411" y="305492"/>
                  </a:lnTo>
                  <a:lnTo>
                    <a:pt x="303371" y="256084"/>
                  </a:lnTo>
                  <a:lnTo>
                    <a:pt x="291681" y="209161"/>
                  </a:lnTo>
                  <a:lnTo>
                    <a:pt x="272985" y="165363"/>
                  </a:lnTo>
                  <a:lnTo>
                    <a:pt x="247926" y="125329"/>
                  </a:lnTo>
                  <a:lnTo>
                    <a:pt x="217147" y="89700"/>
                  </a:lnTo>
                  <a:lnTo>
                    <a:pt x="181294" y="59113"/>
                  </a:lnTo>
                  <a:lnTo>
                    <a:pt x="141008" y="34211"/>
                  </a:lnTo>
                  <a:lnTo>
                    <a:pt x="96935" y="15631"/>
                  </a:lnTo>
                  <a:lnTo>
                    <a:pt x="49718" y="40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9354374" y="2868138"/>
              <a:ext cx="463550" cy="457834"/>
            </a:xfrm>
            <a:custGeom>
              <a:avLst/>
              <a:gdLst/>
              <a:ahLst/>
              <a:cxnLst/>
              <a:rect l="l" t="t" r="r" b="b"/>
              <a:pathLst>
                <a:path w="463550" h="457835">
                  <a:moveTo>
                    <a:pt x="231505" y="0"/>
                  </a:moveTo>
                  <a:lnTo>
                    <a:pt x="184849" y="4645"/>
                  </a:lnTo>
                  <a:lnTo>
                    <a:pt x="141393" y="17969"/>
                  </a:lnTo>
                  <a:lnTo>
                    <a:pt x="102068" y="39051"/>
                  </a:lnTo>
                  <a:lnTo>
                    <a:pt x="67806" y="66973"/>
                  </a:lnTo>
                  <a:lnTo>
                    <a:pt x="39537" y="100814"/>
                  </a:lnTo>
                  <a:lnTo>
                    <a:pt x="18192" y="139655"/>
                  </a:lnTo>
                  <a:lnTo>
                    <a:pt x="4703" y="182577"/>
                  </a:lnTo>
                  <a:lnTo>
                    <a:pt x="0" y="228660"/>
                  </a:lnTo>
                  <a:lnTo>
                    <a:pt x="4703" y="274743"/>
                  </a:lnTo>
                  <a:lnTo>
                    <a:pt x="18192" y="317665"/>
                  </a:lnTo>
                  <a:lnTo>
                    <a:pt x="39537" y="356506"/>
                  </a:lnTo>
                  <a:lnTo>
                    <a:pt x="67806" y="390347"/>
                  </a:lnTo>
                  <a:lnTo>
                    <a:pt x="102068" y="418269"/>
                  </a:lnTo>
                  <a:lnTo>
                    <a:pt x="141393" y="439351"/>
                  </a:lnTo>
                  <a:lnTo>
                    <a:pt x="184849" y="452675"/>
                  </a:lnTo>
                  <a:lnTo>
                    <a:pt x="231505" y="457320"/>
                  </a:lnTo>
                  <a:lnTo>
                    <a:pt x="278162" y="452675"/>
                  </a:lnTo>
                  <a:lnTo>
                    <a:pt x="321618" y="439351"/>
                  </a:lnTo>
                  <a:lnTo>
                    <a:pt x="360943" y="418269"/>
                  </a:lnTo>
                  <a:lnTo>
                    <a:pt x="395205" y="390347"/>
                  </a:lnTo>
                  <a:lnTo>
                    <a:pt x="423474" y="356506"/>
                  </a:lnTo>
                  <a:lnTo>
                    <a:pt x="444819" y="317665"/>
                  </a:lnTo>
                  <a:lnTo>
                    <a:pt x="458309" y="274743"/>
                  </a:lnTo>
                  <a:lnTo>
                    <a:pt x="463012" y="228660"/>
                  </a:lnTo>
                  <a:lnTo>
                    <a:pt x="458309" y="182577"/>
                  </a:lnTo>
                  <a:lnTo>
                    <a:pt x="444819" y="139655"/>
                  </a:lnTo>
                  <a:lnTo>
                    <a:pt x="423474" y="100814"/>
                  </a:lnTo>
                  <a:lnTo>
                    <a:pt x="395205" y="66973"/>
                  </a:lnTo>
                  <a:lnTo>
                    <a:pt x="360943" y="39051"/>
                  </a:lnTo>
                  <a:lnTo>
                    <a:pt x="321618" y="17969"/>
                  </a:lnTo>
                  <a:lnTo>
                    <a:pt x="278162" y="4645"/>
                  </a:lnTo>
                  <a:lnTo>
                    <a:pt x="2315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121900" y="2044700"/>
              <a:ext cx="706966" cy="33020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0045691" y="1553138"/>
              <a:ext cx="511175" cy="741680"/>
            </a:xfrm>
            <a:custGeom>
              <a:avLst/>
              <a:gdLst/>
              <a:ahLst/>
              <a:cxnLst/>
              <a:rect l="l" t="t" r="r" b="b"/>
              <a:pathLst>
                <a:path w="511175" h="741680">
                  <a:moveTo>
                    <a:pt x="255433" y="0"/>
                  </a:moveTo>
                  <a:lnTo>
                    <a:pt x="209650" y="4105"/>
                  </a:lnTo>
                  <a:lnTo>
                    <a:pt x="166505" y="15937"/>
                  </a:lnTo>
                  <a:lnTo>
                    <a:pt x="126732" y="34766"/>
                  </a:lnTo>
                  <a:lnTo>
                    <a:pt x="91065" y="59862"/>
                  </a:lnTo>
                  <a:lnTo>
                    <a:pt x="60238" y="90497"/>
                  </a:lnTo>
                  <a:lnTo>
                    <a:pt x="34984" y="125941"/>
                  </a:lnTo>
                  <a:lnTo>
                    <a:pt x="16037" y="165466"/>
                  </a:lnTo>
                  <a:lnTo>
                    <a:pt x="4131" y="208342"/>
                  </a:lnTo>
                  <a:lnTo>
                    <a:pt x="0" y="253839"/>
                  </a:lnTo>
                  <a:lnTo>
                    <a:pt x="39911" y="413341"/>
                  </a:lnTo>
                  <a:lnTo>
                    <a:pt x="127716" y="571565"/>
                  </a:lnTo>
                  <a:lnTo>
                    <a:pt x="215522" y="692735"/>
                  </a:lnTo>
                  <a:lnTo>
                    <a:pt x="255433" y="741075"/>
                  </a:lnTo>
                  <a:lnTo>
                    <a:pt x="295345" y="693453"/>
                  </a:lnTo>
                  <a:lnTo>
                    <a:pt x="383151" y="573481"/>
                  </a:lnTo>
                  <a:lnTo>
                    <a:pt x="470957" y="415497"/>
                  </a:lnTo>
                  <a:lnTo>
                    <a:pt x="510868" y="253839"/>
                  </a:lnTo>
                  <a:lnTo>
                    <a:pt x="506737" y="208342"/>
                  </a:lnTo>
                  <a:lnTo>
                    <a:pt x="494830" y="165466"/>
                  </a:lnTo>
                  <a:lnTo>
                    <a:pt x="475883" y="125941"/>
                  </a:lnTo>
                  <a:lnTo>
                    <a:pt x="450629" y="90497"/>
                  </a:lnTo>
                  <a:lnTo>
                    <a:pt x="419802" y="59862"/>
                  </a:lnTo>
                  <a:lnTo>
                    <a:pt x="384135" y="34766"/>
                  </a:lnTo>
                  <a:lnTo>
                    <a:pt x="344362" y="15937"/>
                  </a:lnTo>
                  <a:lnTo>
                    <a:pt x="301217" y="4105"/>
                  </a:lnTo>
                  <a:lnTo>
                    <a:pt x="255433" y="0"/>
                  </a:lnTo>
                  <a:close/>
                </a:path>
              </a:pathLst>
            </a:custGeom>
            <a:solidFill>
              <a:schemeClr val="accent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10301126" y="1553138"/>
              <a:ext cx="255904" cy="741680"/>
            </a:xfrm>
            <a:custGeom>
              <a:avLst/>
              <a:gdLst/>
              <a:ahLst/>
              <a:cxnLst/>
              <a:rect l="l" t="t" r="r" b="b"/>
              <a:pathLst>
                <a:path w="255904" h="741680">
                  <a:moveTo>
                    <a:pt x="0" y="0"/>
                  </a:moveTo>
                  <a:lnTo>
                    <a:pt x="0" y="741075"/>
                  </a:lnTo>
                  <a:lnTo>
                    <a:pt x="39911" y="693453"/>
                  </a:lnTo>
                  <a:lnTo>
                    <a:pt x="127717" y="573481"/>
                  </a:lnTo>
                  <a:lnTo>
                    <a:pt x="215523" y="415497"/>
                  </a:lnTo>
                  <a:lnTo>
                    <a:pt x="255435" y="253839"/>
                  </a:lnTo>
                  <a:lnTo>
                    <a:pt x="251303" y="208342"/>
                  </a:lnTo>
                  <a:lnTo>
                    <a:pt x="239397" y="165466"/>
                  </a:lnTo>
                  <a:lnTo>
                    <a:pt x="220450" y="125941"/>
                  </a:lnTo>
                  <a:lnTo>
                    <a:pt x="195196" y="90497"/>
                  </a:lnTo>
                  <a:lnTo>
                    <a:pt x="164368" y="59862"/>
                  </a:lnTo>
                  <a:lnTo>
                    <a:pt x="128701" y="34766"/>
                  </a:lnTo>
                  <a:lnTo>
                    <a:pt x="88928" y="15937"/>
                  </a:lnTo>
                  <a:lnTo>
                    <a:pt x="45783" y="4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10108760" y="1617784"/>
              <a:ext cx="384810" cy="380365"/>
            </a:xfrm>
            <a:custGeom>
              <a:avLst/>
              <a:gdLst/>
              <a:ahLst/>
              <a:cxnLst/>
              <a:rect l="l" t="t" r="r" b="b"/>
              <a:pathLst>
                <a:path w="384809" h="380364">
                  <a:moveTo>
                    <a:pt x="192364" y="0"/>
                  </a:moveTo>
                  <a:lnTo>
                    <a:pt x="148257" y="5018"/>
                  </a:lnTo>
                  <a:lnTo>
                    <a:pt x="107767" y="19311"/>
                  </a:lnTo>
                  <a:lnTo>
                    <a:pt x="72050" y="41740"/>
                  </a:lnTo>
                  <a:lnTo>
                    <a:pt x="42260" y="71164"/>
                  </a:lnTo>
                  <a:lnTo>
                    <a:pt x="19552" y="106442"/>
                  </a:lnTo>
                  <a:lnTo>
                    <a:pt x="5080" y="146434"/>
                  </a:lnTo>
                  <a:lnTo>
                    <a:pt x="0" y="189999"/>
                  </a:lnTo>
                  <a:lnTo>
                    <a:pt x="5080" y="233564"/>
                  </a:lnTo>
                  <a:lnTo>
                    <a:pt x="19552" y="273556"/>
                  </a:lnTo>
                  <a:lnTo>
                    <a:pt x="42260" y="308834"/>
                  </a:lnTo>
                  <a:lnTo>
                    <a:pt x="72050" y="338258"/>
                  </a:lnTo>
                  <a:lnTo>
                    <a:pt x="107767" y="360687"/>
                  </a:lnTo>
                  <a:lnTo>
                    <a:pt x="148257" y="374981"/>
                  </a:lnTo>
                  <a:lnTo>
                    <a:pt x="192364" y="379999"/>
                  </a:lnTo>
                  <a:lnTo>
                    <a:pt x="236471" y="374981"/>
                  </a:lnTo>
                  <a:lnTo>
                    <a:pt x="276961" y="360687"/>
                  </a:lnTo>
                  <a:lnTo>
                    <a:pt x="312678" y="338258"/>
                  </a:lnTo>
                  <a:lnTo>
                    <a:pt x="342468" y="308834"/>
                  </a:lnTo>
                  <a:lnTo>
                    <a:pt x="365176" y="273556"/>
                  </a:lnTo>
                  <a:lnTo>
                    <a:pt x="379648" y="233564"/>
                  </a:lnTo>
                  <a:lnTo>
                    <a:pt x="384728" y="189999"/>
                  </a:lnTo>
                  <a:lnTo>
                    <a:pt x="379648" y="146434"/>
                  </a:lnTo>
                  <a:lnTo>
                    <a:pt x="365176" y="106442"/>
                  </a:lnTo>
                  <a:lnTo>
                    <a:pt x="342468" y="71164"/>
                  </a:lnTo>
                  <a:lnTo>
                    <a:pt x="312678" y="41740"/>
                  </a:lnTo>
                  <a:lnTo>
                    <a:pt x="276961" y="19311"/>
                  </a:lnTo>
                  <a:lnTo>
                    <a:pt x="236471" y="5018"/>
                  </a:lnTo>
                  <a:lnTo>
                    <a:pt x="192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1753964" y="5059809"/>
            <a:ext cx="2701925" cy="626745"/>
          </a:xfrm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marL="904875">
              <a:spcBef>
                <a:spcPts val="284"/>
              </a:spcBef>
            </a:pPr>
            <a:r>
              <a:rPr sz="1600" b="1" spc="-5" dirty="0">
                <a:solidFill>
                  <a:prstClr val="black"/>
                </a:solidFill>
                <a:latin typeface="Times New Roman"/>
                <a:cs typeface="Times New Roman"/>
              </a:rPr>
              <a:t>RPJM</a:t>
            </a:r>
            <a:r>
              <a:rPr sz="1600" b="1" spc="-5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prstClr val="black"/>
                </a:solidFill>
                <a:latin typeface="Times New Roman"/>
                <a:cs typeface="Times New Roman"/>
              </a:rPr>
              <a:t>1</a:t>
            </a:r>
            <a:r>
              <a:rPr sz="1600" b="1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prstClr val="black"/>
                </a:solidFill>
                <a:latin typeface="Times New Roman"/>
                <a:cs typeface="Times New Roman"/>
              </a:rPr>
              <a:t>(2005-2009)</a:t>
            </a:r>
            <a:endParaRPr sz="16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>
              <a:spcBef>
                <a:spcPts val="229"/>
              </a:spcBef>
            </a:pP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GOOD</a:t>
            </a:r>
            <a:r>
              <a:rPr sz="2000" b="1" spc="-7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GOVERNANCE</a:t>
            </a:r>
            <a:endParaRPr sz="20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337636" y="3722982"/>
            <a:ext cx="1810385" cy="931544"/>
          </a:xfrm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marL="12700">
              <a:spcBef>
                <a:spcPts val="284"/>
              </a:spcBef>
            </a:pPr>
            <a:r>
              <a:rPr sz="1600" b="1" spc="-5" dirty="0">
                <a:solidFill>
                  <a:prstClr val="black"/>
                </a:solidFill>
                <a:latin typeface="Times New Roman"/>
                <a:cs typeface="Times New Roman"/>
              </a:rPr>
              <a:t>RPJM</a:t>
            </a:r>
            <a:r>
              <a:rPr sz="1600" b="1" spc="-5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prstClr val="black"/>
                </a:solidFill>
                <a:latin typeface="Times New Roman"/>
                <a:cs typeface="Times New Roman"/>
              </a:rPr>
              <a:t>2</a:t>
            </a:r>
            <a:r>
              <a:rPr sz="1600" b="1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prstClr val="black"/>
                </a:solidFill>
                <a:latin typeface="Times New Roman"/>
                <a:cs typeface="Times New Roman"/>
              </a:rPr>
              <a:t>(2010-2014)</a:t>
            </a:r>
            <a:endParaRPr sz="16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42265" marR="5080" indent="-100330">
              <a:spcBef>
                <a:spcPts val="229"/>
              </a:spcBef>
            </a:pPr>
            <a:r>
              <a:rPr sz="20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R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EF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O</a:t>
            </a:r>
            <a:r>
              <a:rPr sz="20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R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M</a:t>
            </a:r>
            <a:r>
              <a:rPr sz="20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2000" b="1" spc="-5" dirty="0">
                <a:solidFill>
                  <a:prstClr val="black"/>
                </a:solidFill>
                <a:latin typeface="Times New Roman"/>
                <a:cs typeface="Times New Roman"/>
              </a:rPr>
              <a:t>S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I  B</a:t>
            </a:r>
            <a:r>
              <a:rPr sz="2000" b="1" spc="-5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20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R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OK</a:t>
            </a:r>
            <a:r>
              <a:rPr sz="20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RA</a:t>
            </a:r>
            <a:r>
              <a:rPr sz="2000" b="1" spc="-5" dirty="0">
                <a:solidFill>
                  <a:prstClr val="black"/>
                </a:solidFill>
                <a:latin typeface="Times New Roman"/>
                <a:cs typeface="Times New Roman"/>
              </a:rPr>
              <a:t>S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endParaRPr sz="20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392651" y="2551952"/>
            <a:ext cx="1911350" cy="626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0" tIns="36194" rIns="0" bIns="0" rtlCol="0">
            <a:spAutoFit/>
          </a:bodyPr>
          <a:lstStyle/>
          <a:p>
            <a:pPr marL="114300">
              <a:spcBef>
                <a:spcPts val="284"/>
              </a:spcBef>
            </a:pPr>
            <a:r>
              <a:rPr sz="1600" b="1" spc="-5" dirty="0">
                <a:solidFill>
                  <a:prstClr val="black"/>
                </a:solidFill>
                <a:latin typeface="Times New Roman"/>
                <a:cs typeface="Times New Roman"/>
              </a:rPr>
              <a:t>RPJM</a:t>
            </a:r>
            <a:r>
              <a:rPr sz="1600" b="1" spc="-5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prstClr val="black"/>
                </a:solidFill>
                <a:latin typeface="Times New Roman"/>
                <a:cs typeface="Times New Roman"/>
              </a:rPr>
              <a:t>3</a:t>
            </a:r>
            <a:r>
              <a:rPr sz="1600" b="1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prstClr val="black"/>
                </a:solidFill>
                <a:latin typeface="Times New Roman"/>
                <a:cs typeface="Times New Roman"/>
              </a:rPr>
              <a:t>(2015-2019)</a:t>
            </a:r>
            <a:endParaRPr sz="16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>
              <a:spcBef>
                <a:spcPts val="229"/>
              </a:spcBef>
            </a:pPr>
            <a:r>
              <a:rPr sz="2000" b="1" spc="-5" dirty="0">
                <a:solidFill>
                  <a:prstClr val="black"/>
                </a:solidFill>
                <a:latin typeface="Times New Roman"/>
                <a:cs typeface="Times New Roman"/>
              </a:rPr>
              <a:t>SISTEM</a:t>
            </a:r>
            <a:r>
              <a:rPr sz="2000" b="1" spc="-6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prstClr val="black"/>
                </a:solidFill>
                <a:latin typeface="Times New Roman"/>
                <a:cs typeface="Times New Roman"/>
              </a:rPr>
              <a:t>MERIT</a:t>
            </a:r>
            <a:endParaRPr sz="20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002799" y="1376715"/>
            <a:ext cx="4586605" cy="68389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2789555">
              <a:spcBef>
                <a:spcPts val="250"/>
              </a:spcBef>
            </a:pPr>
            <a:r>
              <a:rPr sz="1600" b="1" spc="-5" dirty="0">
                <a:solidFill>
                  <a:prstClr val="black"/>
                </a:solidFill>
                <a:latin typeface="Times New Roman"/>
                <a:cs typeface="Times New Roman"/>
              </a:rPr>
              <a:t>RPJM</a:t>
            </a:r>
            <a:r>
              <a:rPr sz="1600" b="1" spc="-5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prstClr val="black"/>
                </a:solidFill>
                <a:latin typeface="Times New Roman"/>
                <a:cs typeface="Times New Roman"/>
              </a:rPr>
              <a:t>4</a:t>
            </a:r>
            <a:r>
              <a:rPr sz="1600" b="1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prstClr val="black"/>
                </a:solidFill>
                <a:latin typeface="Times New Roman"/>
                <a:cs typeface="Times New Roman"/>
              </a:rPr>
              <a:t>(2020-2024)</a:t>
            </a:r>
            <a:endParaRPr sz="16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>
              <a:spcBef>
                <a:spcPts val="229"/>
              </a:spcBef>
            </a:pPr>
            <a:r>
              <a:rPr sz="2400" b="1" spc="-5" dirty="0">
                <a:solidFill>
                  <a:srgbClr val="031F4B"/>
                </a:solidFill>
                <a:latin typeface="Times New Roman"/>
                <a:cs typeface="Times New Roman"/>
              </a:rPr>
              <a:t>BIROKRASI</a:t>
            </a:r>
            <a:r>
              <a:rPr sz="2400" b="1" spc="-30" dirty="0">
                <a:solidFill>
                  <a:srgbClr val="031F4B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31F4B"/>
                </a:solidFill>
                <a:latin typeface="Times New Roman"/>
                <a:cs typeface="Times New Roman"/>
              </a:rPr>
              <a:t>BERKELAS</a:t>
            </a:r>
            <a:r>
              <a:rPr sz="2400" b="1" spc="-25" dirty="0">
                <a:solidFill>
                  <a:srgbClr val="031F4B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31F4B"/>
                </a:solidFill>
                <a:latin typeface="Times New Roman"/>
                <a:cs typeface="Times New Roman"/>
              </a:rPr>
              <a:t>DUNIA</a:t>
            </a:r>
            <a:endParaRPr sz="24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4732861" y="1794584"/>
            <a:ext cx="5062855" cy="3755390"/>
            <a:chOff x="4732861" y="1794584"/>
            <a:chExt cx="5062855" cy="3755390"/>
          </a:xfrm>
        </p:grpSpPr>
        <p:sp>
          <p:nvSpPr>
            <p:cNvPr id="33" name="object 33"/>
            <p:cNvSpPr/>
            <p:nvPr/>
          </p:nvSpPr>
          <p:spPr>
            <a:xfrm>
              <a:off x="4732861" y="5473701"/>
              <a:ext cx="1960245" cy="76200"/>
            </a:xfrm>
            <a:custGeom>
              <a:avLst/>
              <a:gdLst/>
              <a:ahLst/>
              <a:cxnLst/>
              <a:rect l="l" t="t" r="r" b="b"/>
              <a:pathLst>
                <a:path w="1960245" h="76200">
                  <a:moveTo>
                    <a:pt x="38100" y="0"/>
                  </a:moveTo>
                  <a:lnTo>
                    <a:pt x="23269" y="2994"/>
                  </a:lnTo>
                  <a:lnTo>
                    <a:pt x="11159" y="11159"/>
                  </a:lnTo>
                  <a:lnTo>
                    <a:pt x="2994" y="23269"/>
                  </a:lnTo>
                  <a:lnTo>
                    <a:pt x="0" y="38100"/>
                  </a:lnTo>
                  <a:lnTo>
                    <a:pt x="2994" y="52929"/>
                  </a:lnTo>
                  <a:lnTo>
                    <a:pt x="11159" y="65040"/>
                  </a:lnTo>
                  <a:lnTo>
                    <a:pt x="23270" y="73205"/>
                  </a:lnTo>
                  <a:lnTo>
                    <a:pt x="38100" y="76200"/>
                  </a:lnTo>
                  <a:lnTo>
                    <a:pt x="49429" y="74487"/>
                  </a:lnTo>
                  <a:lnTo>
                    <a:pt x="59401" y="69693"/>
                  </a:lnTo>
                  <a:lnTo>
                    <a:pt x="67499" y="62335"/>
                  </a:lnTo>
                  <a:lnTo>
                    <a:pt x="73205" y="52929"/>
                  </a:lnTo>
                  <a:lnTo>
                    <a:pt x="74277" y="47625"/>
                  </a:lnTo>
                  <a:lnTo>
                    <a:pt x="1960037" y="47623"/>
                  </a:lnTo>
                  <a:lnTo>
                    <a:pt x="1960037" y="28573"/>
                  </a:lnTo>
                  <a:lnTo>
                    <a:pt x="74277" y="28575"/>
                  </a:lnTo>
                  <a:lnTo>
                    <a:pt x="73205" y="23268"/>
                  </a:lnTo>
                  <a:lnTo>
                    <a:pt x="67499" y="13864"/>
                  </a:lnTo>
                  <a:lnTo>
                    <a:pt x="59401" y="6506"/>
                  </a:lnTo>
                  <a:lnTo>
                    <a:pt x="49429" y="1712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6497B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6400799" y="4165601"/>
              <a:ext cx="1595755" cy="76200"/>
            </a:xfrm>
            <a:custGeom>
              <a:avLst/>
              <a:gdLst/>
              <a:ahLst/>
              <a:cxnLst/>
              <a:rect l="l" t="t" r="r" b="b"/>
              <a:pathLst>
                <a:path w="1595754" h="76200">
                  <a:moveTo>
                    <a:pt x="38100" y="0"/>
                  </a:moveTo>
                  <a:lnTo>
                    <a:pt x="23269" y="2994"/>
                  </a:lnTo>
                  <a:lnTo>
                    <a:pt x="11159" y="11159"/>
                  </a:lnTo>
                  <a:lnTo>
                    <a:pt x="2994" y="23269"/>
                  </a:lnTo>
                  <a:lnTo>
                    <a:pt x="0" y="38100"/>
                  </a:lnTo>
                  <a:lnTo>
                    <a:pt x="2994" y="52929"/>
                  </a:lnTo>
                  <a:lnTo>
                    <a:pt x="11159" y="65040"/>
                  </a:lnTo>
                  <a:lnTo>
                    <a:pt x="23269" y="73205"/>
                  </a:lnTo>
                  <a:lnTo>
                    <a:pt x="38100" y="76200"/>
                  </a:lnTo>
                  <a:lnTo>
                    <a:pt x="49429" y="74487"/>
                  </a:lnTo>
                  <a:lnTo>
                    <a:pt x="59401" y="69693"/>
                  </a:lnTo>
                  <a:lnTo>
                    <a:pt x="67499" y="62335"/>
                  </a:lnTo>
                  <a:lnTo>
                    <a:pt x="73205" y="52929"/>
                  </a:lnTo>
                  <a:lnTo>
                    <a:pt x="74277" y="47625"/>
                  </a:lnTo>
                  <a:lnTo>
                    <a:pt x="1595325" y="47623"/>
                  </a:lnTo>
                  <a:lnTo>
                    <a:pt x="1595325" y="28573"/>
                  </a:lnTo>
                  <a:lnTo>
                    <a:pt x="74277" y="28575"/>
                  </a:lnTo>
                  <a:lnTo>
                    <a:pt x="73205" y="23268"/>
                  </a:lnTo>
                  <a:lnTo>
                    <a:pt x="67499" y="13864"/>
                  </a:lnTo>
                  <a:lnTo>
                    <a:pt x="59401" y="6506"/>
                  </a:lnTo>
                  <a:lnTo>
                    <a:pt x="49429" y="1712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035B9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7613305" y="3022601"/>
              <a:ext cx="1595755" cy="76200"/>
            </a:xfrm>
            <a:custGeom>
              <a:avLst/>
              <a:gdLst/>
              <a:ahLst/>
              <a:cxnLst/>
              <a:rect l="l" t="t" r="r" b="b"/>
              <a:pathLst>
                <a:path w="1595754" h="76200">
                  <a:moveTo>
                    <a:pt x="38100" y="0"/>
                  </a:moveTo>
                  <a:lnTo>
                    <a:pt x="23269" y="2994"/>
                  </a:lnTo>
                  <a:lnTo>
                    <a:pt x="11159" y="11159"/>
                  </a:lnTo>
                  <a:lnTo>
                    <a:pt x="2994" y="23269"/>
                  </a:lnTo>
                  <a:lnTo>
                    <a:pt x="0" y="38100"/>
                  </a:lnTo>
                  <a:lnTo>
                    <a:pt x="2994" y="52929"/>
                  </a:lnTo>
                  <a:lnTo>
                    <a:pt x="11159" y="65040"/>
                  </a:lnTo>
                  <a:lnTo>
                    <a:pt x="23269" y="73205"/>
                  </a:lnTo>
                  <a:lnTo>
                    <a:pt x="38100" y="76200"/>
                  </a:lnTo>
                  <a:lnTo>
                    <a:pt x="49429" y="74487"/>
                  </a:lnTo>
                  <a:lnTo>
                    <a:pt x="59401" y="69693"/>
                  </a:lnTo>
                  <a:lnTo>
                    <a:pt x="67499" y="62335"/>
                  </a:lnTo>
                  <a:lnTo>
                    <a:pt x="73205" y="52929"/>
                  </a:lnTo>
                  <a:lnTo>
                    <a:pt x="74277" y="47625"/>
                  </a:lnTo>
                  <a:lnTo>
                    <a:pt x="1595325" y="47623"/>
                  </a:lnTo>
                  <a:lnTo>
                    <a:pt x="1595325" y="28573"/>
                  </a:lnTo>
                  <a:lnTo>
                    <a:pt x="74277" y="28575"/>
                  </a:lnTo>
                  <a:lnTo>
                    <a:pt x="73205" y="23268"/>
                  </a:lnTo>
                  <a:lnTo>
                    <a:pt x="67499" y="13864"/>
                  </a:lnTo>
                  <a:lnTo>
                    <a:pt x="59401" y="6506"/>
                  </a:lnTo>
                  <a:lnTo>
                    <a:pt x="49429" y="1712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04396C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8773131" y="1794584"/>
              <a:ext cx="1022350" cy="76200"/>
            </a:xfrm>
            <a:custGeom>
              <a:avLst/>
              <a:gdLst/>
              <a:ahLst/>
              <a:cxnLst/>
              <a:rect l="l" t="t" r="r" b="b"/>
              <a:pathLst>
                <a:path w="1022350" h="76200">
                  <a:moveTo>
                    <a:pt x="38100" y="0"/>
                  </a:moveTo>
                  <a:lnTo>
                    <a:pt x="23270" y="2994"/>
                  </a:lnTo>
                  <a:lnTo>
                    <a:pt x="11159" y="11159"/>
                  </a:lnTo>
                  <a:lnTo>
                    <a:pt x="2994" y="23270"/>
                  </a:lnTo>
                  <a:lnTo>
                    <a:pt x="0" y="38100"/>
                  </a:lnTo>
                  <a:lnTo>
                    <a:pt x="2994" y="52930"/>
                  </a:lnTo>
                  <a:lnTo>
                    <a:pt x="11159" y="65040"/>
                  </a:lnTo>
                  <a:lnTo>
                    <a:pt x="23270" y="73205"/>
                  </a:lnTo>
                  <a:lnTo>
                    <a:pt x="38100" y="76200"/>
                  </a:lnTo>
                  <a:lnTo>
                    <a:pt x="49430" y="74487"/>
                  </a:lnTo>
                  <a:lnTo>
                    <a:pt x="59402" y="69693"/>
                  </a:lnTo>
                  <a:lnTo>
                    <a:pt x="67500" y="62335"/>
                  </a:lnTo>
                  <a:lnTo>
                    <a:pt x="73206" y="52929"/>
                  </a:lnTo>
                  <a:lnTo>
                    <a:pt x="74277" y="47625"/>
                  </a:lnTo>
                  <a:lnTo>
                    <a:pt x="1022310" y="47623"/>
                  </a:lnTo>
                  <a:lnTo>
                    <a:pt x="1022310" y="28573"/>
                  </a:lnTo>
                  <a:lnTo>
                    <a:pt x="74277" y="28575"/>
                  </a:lnTo>
                  <a:lnTo>
                    <a:pt x="73206" y="23270"/>
                  </a:lnTo>
                  <a:lnTo>
                    <a:pt x="67500" y="13864"/>
                  </a:lnTo>
                  <a:lnTo>
                    <a:pt x="59402" y="6506"/>
                  </a:lnTo>
                  <a:lnTo>
                    <a:pt x="49430" y="1712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031F4B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7143143" y="5337669"/>
            <a:ext cx="177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dirty="0">
                <a:solidFill>
                  <a:prstClr val="black"/>
                </a:solidFill>
                <a:latin typeface="Times New Roman"/>
                <a:cs typeface="Times New Roman"/>
              </a:rPr>
              <a:t>1</a:t>
            </a:r>
            <a:endParaRPr sz="24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459296" y="4059523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2</a:t>
            </a:r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534018" y="2957894"/>
            <a:ext cx="1143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dirty="0">
                <a:solidFill>
                  <a:prstClr val="black"/>
                </a:solidFill>
                <a:latin typeface="Times New Roman"/>
                <a:cs typeface="Times New Roman"/>
              </a:rPr>
              <a:t>3</a:t>
            </a:r>
            <a:endParaRPr sz="14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0223766" y="1669315"/>
            <a:ext cx="1143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dirty="0">
                <a:solidFill>
                  <a:prstClr val="black"/>
                </a:solidFill>
                <a:latin typeface="Times New Roman"/>
                <a:cs typeface="Times New Roman"/>
              </a:rPr>
              <a:t>4</a:t>
            </a:r>
            <a:endParaRPr sz="14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grpSp>
        <p:nvGrpSpPr>
          <p:cNvPr id="42" name="object 2"/>
          <p:cNvGrpSpPr/>
          <p:nvPr/>
        </p:nvGrpSpPr>
        <p:grpSpPr>
          <a:xfrm>
            <a:off x="0" y="0"/>
            <a:ext cx="6151245" cy="1295400"/>
            <a:chOff x="0" y="0"/>
            <a:chExt cx="6151245" cy="1295400"/>
          </a:xfrm>
        </p:grpSpPr>
        <p:pic>
          <p:nvPicPr>
            <p:cNvPr id="43" name="object 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6151032" cy="1295400"/>
            </a:xfrm>
            <a:prstGeom prst="rect">
              <a:avLst/>
            </a:prstGeom>
          </p:spPr>
        </p:pic>
        <p:pic>
          <p:nvPicPr>
            <p:cNvPr id="44" name="object 4"/>
            <p:cNvPicPr/>
            <p:nvPr/>
          </p:nvPicPr>
          <p:blipFill>
            <a:blip r:embed="rId10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0" y="0"/>
              <a:ext cx="6096006" cy="1200303"/>
            </a:xfrm>
            <a:prstGeom prst="rect">
              <a:avLst/>
            </a:prstGeom>
          </p:spPr>
        </p:pic>
      </p:grpSp>
      <p:sp>
        <p:nvSpPr>
          <p:cNvPr id="45" name="object 6"/>
          <p:cNvSpPr txBox="1">
            <a:spLocks noGrp="1"/>
          </p:cNvSpPr>
          <p:nvPr>
            <p:ph type="title"/>
          </p:nvPr>
        </p:nvSpPr>
        <p:spPr>
          <a:xfrm>
            <a:off x="389636" y="121448"/>
            <a:ext cx="526914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250"/>
              </a:lnSpc>
              <a:spcBef>
                <a:spcPts val="100"/>
              </a:spcBef>
            </a:pPr>
            <a:r>
              <a:rPr sz="3000" b="0" spc="-10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3000" b="0" spc="5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000" b="0" spc="-235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3000" b="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3000" b="0" spc="-1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b="0" spc="-5" dirty="0">
                <a:solidFill>
                  <a:srgbClr val="FFFFFF"/>
                </a:solidFill>
                <a:latin typeface="Times New Roman"/>
                <a:cs typeface="Times New Roman"/>
              </a:rPr>
              <a:t>JA</a:t>
            </a:r>
            <a:r>
              <a:rPr sz="3000" b="0" spc="5" dirty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3000" b="0" spc="-5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3000" b="0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3000" b="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b="0" spc="-10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3000" b="0" spc="5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000" b="0" spc="-5" dirty="0">
                <a:solidFill>
                  <a:srgbClr val="FFFFFF"/>
                </a:solidFill>
                <a:latin typeface="Times New Roman"/>
                <a:cs typeface="Times New Roman"/>
              </a:rPr>
              <a:t>MBANGUN</a:t>
            </a:r>
            <a:r>
              <a:rPr sz="3000" b="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lang="en-US" sz="3000" b="0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endParaRPr sz="3000" b="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12700">
              <a:lnSpc>
                <a:spcPts val="3250"/>
              </a:lnSpc>
              <a:tabLst>
                <a:tab pos="1748789" algn="l"/>
                <a:tab pos="2755265" algn="l"/>
              </a:tabLst>
            </a:pPr>
            <a:r>
              <a:rPr sz="3000" b="0" spc="215" dirty="0">
                <a:solidFill>
                  <a:srgbClr val="FFFFFF"/>
                </a:solidFill>
                <a:latin typeface="Times New Roman"/>
                <a:cs typeface="Times New Roman"/>
              </a:rPr>
              <a:t>Aparatur	</a:t>
            </a:r>
            <a:r>
              <a:rPr sz="3000" b="0" spc="195" dirty="0">
                <a:solidFill>
                  <a:srgbClr val="FFFFFF"/>
                </a:solidFill>
                <a:latin typeface="Times New Roman"/>
                <a:cs typeface="Times New Roman"/>
              </a:rPr>
              <a:t>Sipil	</a:t>
            </a:r>
            <a:r>
              <a:rPr sz="3000" b="0" spc="204" dirty="0">
                <a:solidFill>
                  <a:srgbClr val="FFFFFF"/>
                </a:solidFill>
                <a:latin typeface="Times New Roman"/>
                <a:cs typeface="Times New Roman"/>
              </a:rPr>
              <a:t>Negara</a:t>
            </a:r>
          </a:p>
        </p:txBody>
      </p:sp>
      <p:pic>
        <p:nvPicPr>
          <p:cNvPr id="46" name="Picture 12">
            <a:extLst>
              <a:ext uri="{FF2B5EF4-FFF2-40B4-BE49-F238E27FC236}">
                <a16:creationId xmlns:a16="http://schemas.microsoft.com/office/drawing/2014/main" xmlns="" id="{93643F16-B94D-4C16-8867-5667D2984F9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77898" y="6259509"/>
            <a:ext cx="1592328" cy="350311"/>
          </a:xfrm>
          <a:prstGeom prst="rect">
            <a:avLst/>
          </a:prstGeom>
        </p:spPr>
      </p:pic>
      <p:sp>
        <p:nvSpPr>
          <p:cNvPr id="47" name="object 25"/>
          <p:cNvSpPr/>
          <p:nvPr/>
        </p:nvSpPr>
        <p:spPr>
          <a:xfrm>
            <a:off x="9638311" y="532905"/>
            <a:ext cx="511175" cy="741680"/>
          </a:xfrm>
          <a:custGeom>
            <a:avLst/>
            <a:gdLst/>
            <a:ahLst/>
            <a:cxnLst/>
            <a:rect l="l" t="t" r="r" b="b"/>
            <a:pathLst>
              <a:path w="511175" h="741680">
                <a:moveTo>
                  <a:pt x="255433" y="0"/>
                </a:moveTo>
                <a:lnTo>
                  <a:pt x="209650" y="4105"/>
                </a:lnTo>
                <a:lnTo>
                  <a:pt x="166505" y="15937"/>
                </a:lnTo>
                <a:lnTo>
                  <a:pt x="126732" y="34766"/>
                </a:lnTo>
                <a:lnTo>
                  <a:pt x="91065" y="59862"/>
                </a:lnTo>
                <a:lnTo>
                  <a:pt x="60238" y="90497"/>
                </a:lnTo>
                <a:lnTo>
                  <a:pt x="34984" y="125941"/>
                </a:lnTo>
                <a:lnTo>
                  <a:pt x="16037" y="165466"/>
                </a:lnTo>
                <a:lnTo>
                  <a:pt x="4131" y="208342"/>
                </a:lnTo>
                <a:lnTo>
                  <a:pt x="0" y="253839"/>
                </a:lnTo>
                <a:lnTo>
                  <a:pt x="39911" y="413341"/>
                </a:lnTo>
                <a:lnTo>
                  <a:pt x="127716" y="571565"/>
                </a:lnTo>
                <a:lnTo>
                  <a:pt x="215522" y="692735"/>
                </a:lnTo>
                <a:lnTo>
                  <a:pt x="255433" y="741075"/>
                </a:lnTo>
                <a:lnTo>
                  <a:pt x="295345" y="693453"/>
                </a:lnTo>
                <a:lnTo>
                  <a:pt x="383151" y="573481"/>
                </a:lnTo>
                <a:lnTo>
                  <a:pt x="470957" y="415497"/>
                </a:lnTo>
                <a:lnTo>
                  <a:pt x="510868" y="253839"/>
                </a:lnTo>
                <a:lnTo>
                  <a:pt x="506737" y="208342"/>
                </a:lnTo>
                <a:lnTo>
                  <a:pt x="494830" y="165466"/>
                </a:lnTo>
                <a:lnTo>
                  <a:pt x="475883" y="125941"/>
                </a:lnTo>
                <a:lnTo>
                  <a:pt x="450629" y="90497"/>
                </a:lnTo>
                <a:lnTo>
                  <a:pt x="419802" y="59862"/>
                </a:lnTo>
                <a:lnTo>
                  <a:pt x="384135" y="34766"/>
                </a:lnTo>
                <a:lnTo>
                  <a:pt x="344362" y="15937"/>
                </a:lnTo>
                <a:lnTo>
                  <a:pt x="301217" y="4105"/>
                </a:lnTo>
                <a:lnTo>
                  <a:pt x="255433" y="0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object 26"/>
          <p:cNvSpPr/>
          <p:nvPr/>
        </p:nvSpPr>
        <p:spPr>
          <a:xfrm>
            <a:off x="9893746" y="532905"/>
            <a:ext cx="255904" cy="741680"/>
          </a:xfrm>
          <a:custGeom>
            <a:avLst/>
            <a:gdLst/>
            <a:ahLst/>
            <a:cxnLst/>
            <a:rect l="l" t="t" r="r" b="b"/>
            <a:pathLst>
              <a:path w="255904" h="741680">
                <a:moveTo>
                  <a:pt x="0" y="0"/>
                </a:moveTo>
                <a:lnTo>
                  <a:pt x="0" y="741075"/>
                </a:lnTo>
                <a:lnTo>
                  <a:pt x="39911" y="693453"/>
                </a:lnTo>
                <a:lnTo>
                  <a:pt x="127717" y="573481"/>
                </a:lnTo>
                <a:lnTo>
                  <a:pt x="215523" y="415497"/>
                </a:lnTo>
                <a:lnTo>
                  <a:pt x="255435" y="253839"/>
                </a:lnTo>
                <a:lnTo>
                  <a:pt x="251303" y="208342"/>
                </a:lnTo>
                <a:lnTo>
                  <a:pt x="239397" y="165466"/>
                </a:lnTo>
                <a:lnTo>
                  <a:pt x="220450" y="125941"/>
                </a:lnTo>
                <a:lnTo>
                  <a:pt x="195196" y="90497"/>
                </a:lnTo>
                <a:lnTo>
                  <a:pt x="164368" y="59862"/>
                </a:lnTo>
                <a:lnTo>
                  <a:pt x="128701" y="34766"/>
                </a:lnTo>
                <a:lnTo>
                  <a:pt x="88928" y="15937"/>
                </a:lnTo>
                <a:lnTo>
                  <a:pt x="45783" y="410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9" name="object 27"/>
          <p:cNvSpPr/>
          <p:nvPr/>
        </p:nvSpPr>
        <p:spPr>
          <a:xfrm>
            <a:off x="9701380" y="597551"/>
            <a:ext cx="384810" cy="380365"/>
          </a:xfrm>
          <a:custGeom>
            <a:avLst/>
            <a:gdLst/>
            <a:ahLst/>
            <a:cxnLst/>
            <a:rect l="l" t="t" r="r" b="b"/>
            <a:pathLst>
              <a:path w="384809" h="380364">
                <a:moveTo>
                  <a:pt x="192364" y="0"/>
                </a:moveTo>
                <a:lnTo>
                  <a:pt x="148257" y="5018"/>
                </a:lnTo>
                <a:lnTo>
                  <a:pt x="107767" y="19311"/>
                </a:lnTo>
                <a:lnTo>
                  <a:pt x="72050" y="41740"/>
                </a:lnTo>
                <a:lnTo>
                  <a:pt x="42260" y="71164"/>
                </a:lnTo>
                <a:lnTo>
                  <a:pt x="19552" y="106442"/>
                </a:lnTo>
                <a:lnTo>
                  <a:pt x="5080" y="146434"/>
                </a:lnTo>
                <a:lnTo>
                  <a:pt x="0" y="189999"/>
                </a:lnTo>
                <a:lnTo>
                  <a:pt x="5080" y="233564"/>
                </a:lnTo>
                <a:lnTo>
                  <a:pt x="19552" y="273556"/>
                </a:lnTo>
                <a:lnTo>
                  <a:pt x="42260" y="308834"/>
                </a:lnTo>
                <a:lnTo>
                  <a:pt x="72050" y="338258"/>
                </a:lnTo>
                <a:lnTo>
                  <a:pt x="107767" y="360687"/>
                </a:lnTo>
                <a:lnTo>
                  <a:pt x="148257" y="374981"/>
                </a:lnTo>
                <a:lnTo>
                  <a:pt x="192364" y="379999"/>
                </a:lnTo>
                <a:lnTo>
                  <a:pt x="236471" y="374981"/>
                </a:lnTo>
                <a:lnTo>
                  <a:pt x="276961" y="360687"/>
                </a:lnTo>
                <a:lnTo>
                  <a:pt x="312678" y="338258"/>
                </a:lnTo>
                <a:lnTo>
                  <a:pt x="342468" y="308834"/>
                </a:lnTo>
                <a:lnTo>
                  <a:pt x="365176" y="273556"/>
                </a:lnTo>
                <a:lnTo>
                  <a:pt x="379648" y="233564"/>
                </a:lnTo>
                <a:lnTo>
                  <a:pt x="384728" y="189999"/>
                </a:lnTo>
                <a:lnTo>
                  <a:pt x="379648" y="146434"/>
                </a:lnTo>
                <a:lnTo>
                  <a:pt x="365176" y="106442"/>
                </a:lnTo>
                <a:lnTo>
                  <a:pt x="342468" y="71164"/>
                </a:lnTo>
                <a:lnTo>
                  <a:pt x="312678" y="41740"/>
                </a:lnTo>
                <a:lnTo>
                  <a:pt x="276961" y="19311"/>
                </a:lnTo>
                <a:lnTo>
                  <a:pt x="236471" y="5018"/>
                </a:lnTo>
                <a:lnTo>
                  <a:pt x="1923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0" name="object 40"/>
          <p:cNvSpPr txBox="1"/>
          <p:nvPr/>
        </p:nvSpPr>
        <p:spPr>
          <a:xfrm>
            <a:off x="9847012" y="668353"/>
            <a:ext cx="1143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1400" b="1" dirty="0">
                <a:solidFill>
                  <a:prstClr val="black"/>
                </a:solidFill>
                <a:latin typeface="Times New Roman"/>
                <a:cs typeface="Times New Roman"/>
              </a:rPr>
              <a:t>5</a:t>
            </a:r>
            <a:endParaRPr sz="1400" b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1" name="object 31"/>
          <p:cNvSpPr txBox="1"/>
          <p:nvPr/>
        </p:nvSpPr>
        <p:spPr>
          <a:xfrm>
            <a:off x="4108361" y="510777"/>
            <a:ext cx="4709117" cy="673261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2789555" algn="r">
              <a:spcBef>
                <a:spcPts val="250"/>
              </a:spcBef>
            </a:pPr>
            <a:r>
              <a:rPr sz="1600" b="1" spc="-5" dirty="0">
                <a:solidFill>
                  <a:prstClr val="black"/>
                </a:solidFill>
                <a:latin typeface="Times New Roman"/>
                <a:cs typeface="Times New Roman"/>
              </a:rPr>
              <a:t>RPJ</a:t>
            </a:r>
            <a:r>
              <a:rPr lang="en-US" sz="1600" b="1" spc="-5" dirty="0">
                <a:solidFill>
                  <a:prstClr val="black"/>
                </a:solidFill>
                <a:latin typeface="Times New Roman"/>
                <a:cs typeface="Times New Roman"/>
              </a:rPr>
              <a:t>PN</a:t>
            </a:r>
            <a:r>
              <a:rPr sz="1600" b="1" spc="-5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1600" b="1" dirty="0">
                <a:solidFill>
                  <a:prstClr val="black"/>
                </a:solidFill>
                <a:latin typeface="Times New Roman"/>
                <a:cs typeface="Times New Roman"/>
              </a:rPr>
              <a:t>5 </a:t>
            </a:r>
            <a:r>
              <a:rPr sz="1600" b="1" dirty="0">
                <a:solidFill>
                  <a:prstClr val="black"/>
                </a:solidFill>
                <a:latin typeface="Times New Roman"/>
                <a:cs typeface="Times New Roman"/>
              </a:rPr>
              <a:t>(20</a:t>
            </a:r>
            <a:r>
              <a:rPr lang="en-US" sz="1600" b="1" dirty="0">
                <a:solidFill>
                  <a:prstClr val="black"/>
                </a:solidFill>
                <a:latin typeface="Times New Roman"/>
                <a:cs typeface="Times New Roman"/>
              </a:rPr>
              <a:t>25-20</a:t>
            </a:r>
            <a:r>
              <a:rPr sz="1600" b="1" dirty="0">
                <a:solidFill>
                  <a:prstClr val="black"/>
                </a:solidFill>
                <a:latin typeface="Times New Roman"/>
                <a:cs typeface="Times New Roman"/>
              </a:rPr>
              <a:t>4</a:t>
            </a:r>
            <a:r>
              <a:rPr lang="en-US" sz="1600" b="1" dirty="0">
                <a:solidFill>
                  <a:prstClr val="black"/>
                </a:solidFill>
                <a:latin typeface="Times New Roman"/>
                <a:cs typeface="Times New Roman"/>
              </a:rPr>
              <a:t>5</a:t>
            </a:r>
            <a:r>
              <a:rPr sz="1600" b="1" dirty="0">
                <a:solidFill>
                  <a:prstClr val="black"/>
                </a:solidFill>
                <a:latin typeface="Times New Roman"/>
                <a:cs typeface="Times New Roman"/>
              </a:rPr>
              <a:t>)</a:t>
            </a:r>
            <a:endParaRPr sz="16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 algn="r">
              <a:spcBef>
                <a:spcPts val="229"/>
              </a:spcBef>
            </a:pPr>
            <a:r>
              <a:rPr lang="en-US" sz="2400" b="1" spc="-5" dirty="0">
                <a:solidFill>
                  <a:srgbClr val="031F4B"/>
                </a:solidFill>
                <a:latin typeface="Times New Roman"/>
                <a:cs typeface="Times New Roman"/>
              </a:rPr>
              <a:t>INDONESIA EMAS</a:t>
            </a:r>
            <a:endParaRPr sz="24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7694C38-754E-6DC2-9441-E52235C2029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8" y="6131045"/>
            <a:ext cx="530399" cy="607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01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17584"/>
            <a:ext cx="12192281" cy="6858000"/>
            <a:chOff x="0" y="0"/>
            <a:chExt cx="18288421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258264"/>
              <a:ext cx="7903829" cy="889180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287" y="105405"/>
              <a:ext cx="1802130" cy="2771140"/>
            </a:xfrm>
            <a:custGeom>
              <a:avLst/>
              <a:gdLst/>
              <a:ahLst/>
              <a:cxnLst/>
              <a:rect l="l" t="t" r="r" b="b"/>
              <a:pathLst>
                <a:path w="1802130" h="2771140">
                  <a:moveTo>
                    <a:pt x="346379" y="2770896"/>
                  </a:moveTo>
                  <a:lnTo>
                    <a:pt x="335921" y="2770896"/>
                  </a:lnTo>
                  <a:lnTo>
                    <a:pt x="334958" y="2769521"/>
                  </a:lnTo>
                  <a:lnTo>
                    <a:pt x="335781" y="2762397"/>
                  </a:lnTo>
                  <a:lnTo>
                    <a:pt x="338180" y="2759925"/>
                  </a:lnTo>
                  <a:lnTo>
                    <a:pt x="345679" y="2761130"/>
                  </a:lnTo>
                  <a:lnTo>
                    <a:pt x="347174" y="2763685"/>
                  </a:lnTo>
                  <a:lnTo>
                    <a:pt x="347408" y="2767008"/>
                  </a:lnTo>
                  <a:lnTo>
                    <a:pt x="346435" y="2770830"/>
                  </a:lnTo>
                  <a:close/>
                </a:path>
                <a:path w="1802130" h="2771140">
                  <a:moveTo>
                    <a:pt x="450503" y="2770896"/>
                  </a:moveTo>
                  <a:lnTo>
                    <a:pt x="439719" y="2770896"/>
                  </a:lnTo>
                  <a:lnTo>
                    <a:pt x="439562" y="2770767"/>
                  </a:lnTo>
                  <a:lnTo>
                    <a:pt x="439166" y="2763394"/>
                  </a:lnTo>
                  <a:lnTo>
                    <a:pt x="441008" y="2760569"/>
                  </a:lnTo>
                  <a:lnTo>
                    <a:pt x="449046" y="2760569"/>
                  </a:lnTo>
                  <a:lnTo>
                    <a:pt x="451294" y="2763228"/>
                  </a:lnTo>
                  <a:lnTo>
                    <a:pt x="451067" y="2770393"/>
                  </a:lnTo>
                  <a:lnTo>
                    <a:pt x="450503" y="2770896"/>
                  </a:lnTo>
                  <a:close/>
                </a:path>
                <a:path w="1802130" h="2771140">
                  <a:moveTo>
                    <a:pt x="658207" y="2770896"/>
                  </a:moveTo>
                  <a:lnTo>
                    <a:pt x="647378" y="2770896"/>
                  </a:lnTo>
                  <a:lnTo>
                    <a:pt x="647192" y="2770747"/>
                  </a:lnTo>
                  <a:lnTo>
                    <a:pt x="646806" y="2763103"/>
                  </a:lnTo>
                  <a:lnTo>
                    <a:pt x="648898" y="2760569"/>
                  </a:lnTo>
                  <a:lnTo>
                    <a:pt x="656759" y="2760632"/>
                  </a:lnTo>
                  <a:lnTo>
                    <a:pt x="659034" y="2763124"/>
                  </a:lnTo>
                  <a:lnTo>
                    <a:pt x="658526" y="2770601"/>
                  </a:lnTo>
                  <a:lnTo>
                    <a:pt x="658207" y="2770896"/>
                  </a:lnTo>
                  <a:close/>
                </a:path>
                <a:path w="1802130" h="2771140">
                  <a:moveTo>
                    <a:pt x="554573" y="2770896"/>
                  </a:moveTo>
                  <a:lnTo>
                    <a:pt x="543748" y="2770896"/>
                  </a:lnTo>
                  <a:lnTo>
                    <a:pt x="543154" y="2770331"/>
                  </a:lnTo>
                  <a:lnTo>
                    <a:pt x="543235" y="2762646"/>
                  </a:lnTo>
                  <a:lnTo>
                    <a:pt x="545510" y="2760278"/>
                  </a:lnTo>
                  <a:lnTo>
                    <a:pt x="553350" y="2760881"/>
                  </a:lnTo>
                  <a:lnTo>
                    <a:pt x="555463" y="2763664"/>
                  </a:lnTo>
                  <a:lnTo>
                    <a:pt x="554573" y="2770896"/>
                  </a:lnTo>
                  <a:close/>
                </a:path>
                <a:path w="1802130" h="2771140">
                  <a:moveTo>
                    <a:pt x="242209" y="2770896"/>
                  </a:moveTo>
                  <a:lnTo>
                    <a:pt x="232506" y="2770896"/>
                  </a:lnTo>
                  <a:lnTo>
                    <a:pt x="232067" y="2770435"/>
                  </a:lnTo>
                  <a:lnTo>
                    <a:pt x="231615" y="2763436"/>
                  </a:lnTo>
                  <a:lnTo>
                    <a:pt x="233650" y="2761068"/>
                  </a:lnTo>
                  <a:lnTo>
                    <a:pt x="240657" y="2760528"/>
                  </a:lnTo>
                  <a:lnTo>
                    <a:pt x="242520" y="2762771"/>
                  </a:lnTo>
                  <a:lnTo>
                    <a:pt x="242959" y="2766281"/>
                  </a:lnTo>
                  <a:lnTo>
                    <a:pt x="242902" y="2769853"/>
                  </a:lnTo>
                  <a:lnTo>
                    <a:pt x="242209" y="2770896"/>
                  </a:lnTo>
                  <a:close/>
                </a:path>
                <a:path w="1802130" h="2771140">
                  <a:moveTo>
                    <a:pt x="138032" y="2770896"/>
                  </a:moveTo>
                  <a:lnTo>
                    <a:pt x="129129" y="2770896"/>
                  </a:lnTo>
                  <a:lnTo>
                    <a:pt x="128043" y="2769667"/>
                  </a:lnTo>
                  <a:lnTo>
                    <a:pt x="128520" y="2762937"/>
                  </a:lnTo>
                  <a:lnTo>
                    <a:pt x="130613" y="2760902"/>
                  </a:lnTo>
                  <a:lnTo>
                    <a:pt x="137200" y="2761255"/>
                  </a:lnTo>
                  <a:lnTo>
                    <a:pt x="139209" y="2763622"/>
                  </a:lnTo>
                  <a:lnTo>
                    <a:pt x="138756" y="2770497"/>
                  </a:lnTo>
                  <a:lnTo>
                    <a:pt x="138032" y="2770896"/>
                  </a:lnTo>
                  <a:close/>
                </a:path>
                <a:path w="1802130" h="2771140">
                  <a:moveTo>
                    <a:pt x="761364" y="2770896"/>
                  </a:moveTo>
                  <a:lnTo>
                    <a:pt x="752438" y="2770896"/>
                  </a:lnTo>
                  <a:lnTo>
                    <a:pt x="751718" y="2769812"/>
                  </a:lnTo>
                  <a:lnTo>
                    <a:pt x="751089" y="2766863"/>
                  </a:lnTo>
                  <a:lnTo>
                    <a:pt x="751373" y="2763726"/>
                  </a:lnTo>
                  <a:lnTo>
                    <a:pt x="753120" y="2761483"/>
                  </a:lnTo>
                  <a:lnTo>
                    <a:pt x="759457" y="2760777"/>
                  </a:lnTo>
                  <a:lnTo>
                    <a:pt x="761956" y="2762937"/>
                  </a:lnTo>
                  <a:lnTo>
                    <a:pt x="762199" y="2770123"/>
                  </a:lnTo>
                  <a:lnTo>
                    <a:pt x="761364" y="2770896"/>
                  </a:lnTo>
                  <a:close/>
                </a:path>
                <a:path w="1802130" h="2771140">
                  <a:moveTo>
                    <a:pt x="864361" y="2770896"/>
                  </a:moveTo>
                  <a:lnTo>
                    <a:pt x="856682" y="2770896"/>
                  </a:lnTo>
                  <a:lnTo>
                    <a:pt x="855391" y="2769272"/>
                  </a:lnTo>
                  <a:lnTo>
                    <a:pt x="855960" y="2762958"/>
                  </a:lnTo>
                  <a:lnTo>
                    <a:pt x="857951" y="2761172"/>
                  </a:lnTo>
                  <a:lnTo>
                    <a:pt x="864085" y="2762002"/>
                  </a:lnTo>
                  <a:lnTo>
                    <a:pt x="866015" y="2764079"/>
                  </a:lnTo>
                  <a:lnTo>
                    <a:pt x="865223" y="2770248"/>
                  </a:lnTo>
                  <a:lnTo>
                    <a:pt x="864361" y="2770896"/>
                  </a:lnTo>
                  <a:close/>
                </a:path>
                <a:path w="1802130" h="2771140">
                  <a:moveTo>
                    <a:pt x="33146" y="2770896"/>
                  </a:moveTo>
                  <a:lnTo>
                    <a:pt x="26327" y="2770896"/>
                  </a:lnTo>
                  <a:lnTo>
                    <a:pt x="25272" y="2769625"/>
                  </a:lnTo>
                  <a:lnTo>
                    <a:pt x="25209" y="2763602"/>
                  </a:lnTo>
                  <a:lnTo>
                    <a:pt x="27035" y="2762044"/>
                  </a:lnTo>
                  <a:lnTo>
                    <a:pt x="30171" y="2762023"/>
                  </a:lnTo>
                  <a:lnTo>
                    <a:pt x="32775" y="2762397"/>
                  </a:lnTo>
                  <a:lnTo>
                    <a:pt x="34565" y="2763872"/>
                  </a:lnTo>
                  <a:lnTo>
                    <a:pt x="34400" y="2769625"/>
                  </a:lnTo>
                  <a:lnTo>
                    <a:pt x="33146" y="2770896"/>
                  </a:lnTo>
                  <a:close/>
                </a:path>
                <a:path w="1802130" h="2771140">
                  <a:moveTo>
                    <a:pt x="966871" y="2770896"/>
                  </a:moveTo>
                  <a:lnTo>
                    <a:pt x="963757" y="2770892"/>
                  </a:lnTo>
                  <a:lnTo>
                    <a:pt x="961157" y="2770414"/>
                  </a:lnTo>
                  <a:lnTo>
                    <a:pt x="959572" y="2768690"/>
                  </a:lnTo>
                  <a:lnTo>
                    <a:pt x="960568" y="2763166"/>
                  </a:lnTo>
                  <a:lnTo>
                    <a:pt x="962639" y="2762023"/>
                  </a:lnTo>
                  <a:lnTo>
                    <a:pt x="967677" y="2762937"/>
                  </a:lnTo>
                  <a:lnTo>
                    <a:pt x="968855" y="2764599"/>
                  </a:lnTo>
                  <a:lnTo>
                    <a:pt x="968469" y="2769708"/>
                  </a:lnTo>
                  <a:lnTo>
                    <a:pt x="966871" y="2770896"/>
                  </a:lnTo>
                  <a:close/>
                </a:path>
                <a:path w="1802130" h="2771140">
                  <a:moveTo>
                    <a:pt x="548963" y="2668890"/>
                  </a:moveTo>
                  <a:lnTo>
                    <a:pt x="543905" y="2668288"/>
                  </a:lnTo>
                  <a:lnTo>
                    <a:pt x="540940" y="2665546"/>
                  </a:lnTo>
                  <a:lnTo>
                    <a:pt x="541265" y="2655452"/>
                  </a:lnTo>
                  <a:lnTo>
                    <a:pt x="543763" y="2652523"/>
                  </a:lnTo>
                  <a:lnTo>
                    <a:pt x="553878" y="2652191"/>
                  </a:lnTo>
                  <a:lnTo>
                    <a:pt x="556966" y="2655224"/>
                  </a:lnTo>
                  <a:lnTo>
                    <a:pt x="557291" y="2665546"/>
                  </a:lnTo>
                  <a:lnTo>
                    <a:pt x="554000" y="2668288"/>
                  </a:lnTo>
                  <a:lnTo>
                    <a:pt x="548963" y="2668890"/>
                  </a:lnTo>
                  <a:close/>
                </a:path>
                <a:path w="1802130" h="2771140">
                  <a:moveTo>
                    <a:pt x="444557" y="2668869"/>
                  </a:moveTo>
                  <a:lnTo>
                    <a:pt x="439489" y="2668059"/>
                  </a:lnTo>
                  <a:lnTo>
                    <a:pt x="436793" y="2664840"/>
                  </a:lnTo>
                  <a:lnTo>
                    <a:pt x="437537" y="2655016"/>
                  </a:lnTo>
                  <a:lnTo>
                    <a:pt x="440358" y="2652233"/>
                  </a:lnTo>
                  <a:lnTo>
                    <a:pt x="450583" y="2652461"/>
                  </a:lnTo>
                  <a:lnTo>
                    <a:pt x="453526" y="2655764"/>
                  </a:lnTo>
                  <a:lnTo>
                    <a:pt x="453169" y="2665816"/>
                  </a:lnTo>
                  <a:lnTo>
                    <a:pt x="449860" y="2668724"/>
                  </a:lnTo>
                  <a:lnTo>
                    <a:pt x="444557" y="2668869"/>
                  </a:lnTo>
                  <a:close/>
                </a:path>
                <a:path w="1802130" h="2771140">
                  <a:moveTo>
                    <a:pt x="336376" y="2668828"/>
                  </a:moveTo>
                  <a:lnTo>
                    <a:pt x="333429" y="2665775"/>
                  </a:lnTo>
                  <a:lnTo>
                    <a:pt x="332850" y="2656283"/>
                  </a:lnTo>
                  <a:lnTo>
                    <a:pt x="335300" y="2652607"/>
                  </a:lnTo>
                  <a:lnTo>
                    <a:pt x="346313" y="2652025"/>
                  </a:lnTo>
                  <a:lnTo>
                    <a:pt x="348637" y="2655390"/>
                  </a:lnTo>
                  <a:lnTo>
                    <a:pt x="349717" y="2660250"/>
                  </a:lnTo>
                  <a:lnTo>
                    <a:pt x="348897" y="2665276"/>
                  </a:lnTo>
                  <a:lnTo>
                    <a:pt x="346632" y="2668766"/>
                  </a:lnTo>
                  <a:lnTo>
                    <a:pt x="336376" y="2668828"/>
                  </a:lnTo>
                  <a:close/>
                </a:path>
                <a:path w="1802130" h="2771140">
                  <a:moveTo>
                    <a:pt x="652595" y="2668745"/>
                  </a:moveTo>
                  <a:lnTo>
                    <a:pt x="648106" y="2667914"/>
                  </a:lnTo>
                  <a:lnTo>
                    <a:pt x="645086" y="2665526"/>
                  </a:lnTo>
                  <a:lnTo>
                    <a:pt x="645039" y="2655473"/>
                  </a:lnTo>
                  <a:lnTo>
                    <a:pt x="648005" y="2652399"/>
                  </a:lnTo>
                  <a:lnTo>
                    <a:pt x="657755" y="2652669"/>
                  </a:lnTo>
                  <a:lnTo>
                    <a:pt x="660680" y="2655681"/>
                  </a:lnTo>
                  <a:lnTo>
                    <a:pt x="660801" y="2665526"/>
                  </a:lnTo>
                  <a:lnTo>
                    <a:pt x="657470" y="2668122"/>
                  </a:lnTo>
                  <a:lnTo>
                    <a:pt x="652595" y="2668745"/>
                  </a:lnTo>
                  <a:close/>
                </a:path>
                <a:path w="1802130" h="2771140">
                  <a:moveTo>
                    <a:pt x="232409" y="2668558"/>
                  </a:moveTo>
                  <a:lnTo>
                    <a:pt x="229386" y="2665110"/>
                  </a:lnTo>
                  <a:lnTo>
                    <a:pt x="229916" y="2655369"/>
                  </a:lnTo>
                  <a:lnTo>
                    <a:pt x="232827" y="2652253"/>
                  </a:lnTo>
                  <a:lnTo>
                    <a:pt x="242423" y="2652710"/>
                  </a:lnTo>
                  <a:lnTo>
                    <a:pt x="244821" y="2655701"/>
                  </a:lnTo>
                  <a:lnTo>
                    <a:pt x="245116" y="2660541"/>
                  </a:lnTo>
                  <a:lnTo>
                    <a:pt x="244765" y="2665318"/>
                  </a:lnTo>
                  <a:lnTo>
                    <a:pt x="242284" y="2668475"/>
                  </a:lnTo>
                  <a:lnTo>
                    <a:pt x="232409" y="2668558"/>
                  </a:lnTo>
                  <a:close/>
                </a:path>
                <a:path w="1802130" h="2771140">
                  <a:moveTo>
                    <a:pt x="760981" y="2668475"/>
                  </a:moveTo>
                  <a:lnTo>
                    <a:pt x="751861" y="2668163"/>
                  </a:lnTo>
                  <a:lnTo>
                    <a:pt x="748814" y="2665027"/>
                  </a:lnTo>
                  <a:lnTo>
                    <a:pt x="749139" y="2655494"/>
                  </a:lnTo>
                  <a:lnTo>
                    <a:pt x="752389" y="2653126"/>
                  </a:lnTo>
                  <a:lnTo>
                    <a:pt x="756492" y="2652399"/>
                  </a:lnTo>
                  <a:lnTo>
                    <a:pt x="761387" y="2653396"/>
                  </a:lnTo>
                  <a:lnTo>
                    <a:pt x="764474" y="2655930"/>
                  </a:lnTo>
                  <a:lnTo>
                    <a:pt x="764149" y="2665546"/>
                  </a:lnTo>
                  <a:lnTo>
                    <a:pt x="760981" y="2668475"/>
                  </a:lnTo>
                  <a:close/>
                </a:path>
                <a:path w="1802130" h="2771140">
                  <a:moveTo>
                    <a:pt x="137504" y="2668288"/>
                  </a:moveTo>
                  <a:lnTo>
                    <a:pt x="128807" y="2667540"/>
                  </a:lnTo>
                  <a:lnTo>
                    <a:pt x="126361" y="2664591"/>
                  </a:lnTo>
                  <a:lnTo>
                    <a:pt x="126702" y="2655826"/>
                  </a:lnTo>
                  <a:lnTo>
                    <a:pt x="129345" y="2653043"/>
                  </a:lnTo>
                  <a:lnTo>
                    <a:pt x="138026" y="2652960"/>
                  </a:lnTo>
                  <a:lnTo>
                    <a:pt x="140628" y="2655951"/>
                  </a:lnTo>
                  <a:lnTo>
                    <a:pt x="141014" y="2660769"/>
                  </a:lnTo>
                  <a:lnTo>
                    <a:pt x="140257" y="2665484"/>
                  </a:lnTo>
                  <a:lnTo>
                    <a:pt x="137504" y="2668288"/>
                  </a:lnTo>
                  <a:close/>
                </a:path>
                <a:path w="1802130" h="2771140">
                  <a:moveTo>
                    <a:pt x="864552" y="2667582"/>
                  </a:moveTo>
                  <a:lnTo>
                    <a:pt x="856265" y="2667125"/>
                  </a:lnTo>
                  <a:lnTo>
                    <a:pt x="853909" y="2664840"/>
                  </a:lnTo>
                  <a:lnTo>
                    <a:pt x="853685" y="2656137"/>
                  </a:lnTo>
                  <a:lnTo>
                    <a:pt x="856306" y="2653479"/>
                  </a:lnTo>
                  <a:lnTo>
                    <a:pt x="864816" y="2653396"/>
                  </a:lnTo>
                  <a:lnTo>
                    <a:pt x="867091" y="2656345"/>
                  </a:lnTo>
                  <a:lnTo>
                    <a:pt x="867680" y="2660561"/>
                  </a:lnTo>
                  <a:lnTo>
                    <a:pt x="866827" y="2664902"/>
                  </a:lnTo>
                  <a:lnTo>
                    <a:pt x="864552" y="2667582"/>
                  </a:lnTo>
                  <a:close/>
                </a:path>
                <a:path w="1802130" h="2771140">
                  <a:moveTo>
                    <a:pt x="33781" y="2667042"/>
                  </a:moveTo>
                  <a:lnTo>
                    <a:pt x="25298" y="2666938"/>
                  </a:lnTo>
                  <a:lnTo>
                    <a:pt x="23029" y="2664259"/>
                  </a:lnTo>
                  <a:lnTo>
                    <a:pt x="23704" y="2655660"/>
                  </a:lnTo>
                  <a:lnTo>
                    <a:pt x="26381" y="2653749"/>
                  </a:lnTo>
                  <a:lnTo>
                    <a:pt x="34207" y="2654185"/>
                  </a:lnTo>
                  <a:lnTo>
                    <a:pt x="36039" y="2656802"/>
                  </a:lnTo>
                  <a:lnTo>
                    <a:pt x="36350" y="2660624"/>
                  </a:lnTo>
                  <a:lnTo>
                    <a:pt x="35810" y="2664591"/>
                  </a:lnTo>
                  <a:lnTo>
                    <a:pt x="33781" y="2667042"/>
                  </a:lnTo>
                  <a:close/>
                </a:path>
                <a:path w="1802130" h="2771140">
                  <a:moveTo>
                    <a:pt x="960872" y="2667021"/>
                  </a:moveTo>
                  <a:lnTo>
                    <a:pt x="958293" y="2664923"/>
                  </a:lnTo>
                  <a:lnTo>
                    <a:pt x="957744" y="2656761"/>
                  </a:lnTo>
                  <a:lnTo>
                    <a:pt x="960222" y="2654600"/>
                  </a:lnTo>
                  <a:lnTo>
                    <a:pt x="964082" y="2654164"/>
                  </a:lnTo>
                  <a:lnTo>
                    <a:pt x="968225" y="2654351"/>
                  </a:lnTo>
                  <a:lnTo>
                    <a:pt x="970561" y="2656594"/>
                  </a:lnTo>
                  <a:lnTo>
                    <a:pt x="970480" y="2664113"/>
                  </a:lnTo>
                  <a:lnTo>
                    <a:pt x="968591" y="2666543"/>
                  </a:lnTo>
                  <a:lnTo>
                    <a:pt x="960872" y="2667021"/>
                  </a:lnTo>
                  <a:close/>
                </a:path>
                <a:path w="1802130" h="2771140">
                  <a:moveTo>
                    <a:pt x="1071228" y="2666211"/>
                  </a:moveTo>
                  <a:lnTo>
                    <a:pt x="1064748" y="2665796"/>
                  </a:lnTo>
                  <a:lnTo>
                    <a:pt x="1062981" y="2663698"/>
                  </a:lnTo>
                  <a:lnTo>
                    <a:pt x="1063063" y="2657384"/>
                  </a:lnTo>
                  <a:lnTo>
                    <a:pt x="1064688" y="2655203"/>
                  </a:lnTo>
                  <a:lnTo>
                    <a:pt x="1071269" y="2654704"/>
                  </a:lnTo>
                  <a:lnTo>
                    <a:pt x="1073076" y="2656947"/>
                  </a:lnTo>
                  <a:lnTo>
                    <a:pt x="1073503" y="2660021"/>
                  </a:lnTo>
                  <a:lnTo>
                    <a:pt x="1073198" y="2664113"/>
                  </a:lnTo>
                  <a:lnTo>
                    <a:pt x="1071228" y="2666211"/>
                  </a:lnTo>
                  <a:close/>
                </a:path>
                <a:path w="1802130" h="2771140">
                  <a:moveTo>
                    <a:pt x="1169661" y="2664944"/>
                  </a:moveTo>
                  <a:lnTo>
                    <a:pt x="1168097" y="2663386"/>
                  </a:lnTo>
                  <a:lnTo>
                    <a:pt x="1167223" y="2658464"/>
                  </a:lnTo>
                  <a:lnTo>
                    <a:pt x="1168767" y="2656594"/>
                  </a:lnTo>
                  <a:lnTo>
                    <a:pt x="1174231" y="2655992"/>
                  </a:lnTo>
                  <a:lnTo>
                    <a:pt x="1175896" y="2657467"/>
                  </a:lnTo>
                  <a:lnTo>
                    <a:pt x="1176465" y="2660291"/>
                  </a:lnTo>
                  <a:lnTo>
                    <a:pt x="1176323" y="2663137"/>
                  </a:lnTo>
                  <a:lnTo>
                    <a:pt x="1174678" y="2664591"/>
                  </a:lnTo>
                  <a:lnTo>
                    <a:pt x="1169661" y="2664944"/>
                  </a:lnTo>
                  <a:close/>
                </a:path>
                <a:path w="1802130" h="2771140">
                  <a:moveTo>
                    <a:pt x="652352" y="2564874"/>
                  </a:moveTo>
                  <a:lnTo>
                    <a:pt x="646522" y="2563337"/>
                  </a:lnTo>
                  <a:lnTo>
                    <a:pt x="642460" y="2560180"/>
                  </a:lnTo>
                  <a:lnTo>
                    <a:pt x="643475" y="2546991"/>
                  </a:lnTo>
                  <a:lnTo>
                    <a:pt x="647517" y="2543896"/>
                  </a:lnTo>
                  <a:lnTo>
                    <a:pt x="659806" y="2544852"/>
                  </a:lnTo>
                  <a:lnTo>
                    <a:pt x="662975" y="2548860"/>
                  </a:lnTo>
                  <a:lnTo>
                    <a:pt x="662589" y="2560969"/>
                  </a:lnTo>
                  <a:lnTo>
                    <a:pt x="658303" y="2564043"/>
                  </a:lnTo>
                  <a:lnTo>
                    <a:pt x="652352" y="2564874"/>
                  </a:lnTo>
                  <a:close/>
                </a:path>
                <a:path w="1802130" h="2771140">
                  <a:moveTo>
                    <a:pt x="347379" y="2565082"/>
                  </a:moveTo>
                  <a:lnTo>
                    <a:pt x="334485" y="2564562"/>
                  </a:lnTo>
                  <a:lnTo>
                    <a:pt x="330770" y="2560118"/>
                  </a:lnTo>
                  <a:lnTo>
                    <a:pt x="331203" y="2547863"/>
                  </a:lnTo>
                  <a:lnTo>
                    <a:pt x="335095" y="2543855"/>
                  </a:lnTo>
                  <a:lnTo>
                    <a:pt x="348332" y="2544270"/>
                  </a:lnTo>
                  <a:lnTo>
                    <a:pt x="350952" y="2548694"/>
                  </a:lnTo>
                  <a:lnTo>
                    <a:pt x="351905" y="2554593"/>
                  </a:lnTo>
                  <a:lnTo>
                    <a:pt x="350503" y="2560761"/>
                  </a:lnTo>
                  <a:lnTo>
                    <a:pt x="347379" y="2565082"/>
                  </a:lnTo>
                  <a:close/>
                </a:path>
                <a:path w="1802130" h="2771140">
                  <a:moveTo>
                    <a:pt x="438853" y="2564895"/>
                  </a:moveTo>
                  <a:lnTo>
                    <a:pt x="435116" y="2560844"/>
                  </a:lnTo>
                  <a:lnTo>
                    <a:pt x="435050" y="2548029"/>
                  </a:lnTo>
                  <a:lnTo>
                    <a:pt x="438593" y="2544312"/>
                  </a:lnTo>
                  <a:lnTo>
                    <a:pt x="444961" y="2544021"/>
                  </a:lnTo>
                  <a:lnTo>
                    <a:pt x="451605" y="2544270"/>
                  </a:lnTo>
                  <a:lnTo>
                    <a:pt x="455462" y="2548029"/>
                  </a:lnTo>
                  <a:lnTo>
                    <a:pt x="455454" y="2560471"/>
                  </a:lnTo>
                  <a:lnTo>
                    <a:pt x="451550" y="2564687"/>
                  </a:lnTo>
                  <a:lnTo>
                    <a:pt x="438853" y="2564895"/>
                  </a:lnTo>
                  <a:close/>
                </a:path>
                <a:path w="1802130" h="2771140">
                  <a:moveTo>
                    <a:pt x="543093" y="2565040"/>
                  </a:moveTo>
                  <a:lnTo>
                    <a:pt x="539457" y="2561301"/>
                  </a:lnTo>
                  <a:lnTo>
                    <a:pt x="538888" y="2554634"/>
                  </a:lnTo>
                  <a:lnTo>
                    <a:pt x="539112" y="2548216"/>
                  </a:lnTo>
                  <a:lnTo>
                    <a:pt x="542118" y="2544270"/>
                  </a:lnTo>
                  <a:lnTo>
                    <a:pt x="555138" y="2543917"/>
                  </a:lnTo>
                  <a:lnTo>
                    <a:pt x="559058" y="2547552"/>
                  </a:lnTo>
                  <a:lnTo>
                    <a:pt x="559424" y="2560346"/>
                  </a:lnTo>
                  <a:lnTo>
                    <a:pt x="555585" y="2564479"/>
                  </a:lnTo>
                  <a:lnTo>
                    <a:pt x="543093" y="2565040"/>
                  </a:lnTo>
                  <a:close/>
                </a:path>
                <a:path w="1802130" h="2771140">
                  <a:moveTo>
                    <a:pt x="231395" y="2564604"/>
                  </a:moveTo>
                  <a:lnTo>
                    <a:pt x="227570" y="2560512"/>
                  </a:lnTo>
                  <a:lnTo>
                    <a:pt x="227388" y="2548486"/>
                  </a:lnTo>
                  <a:lnTo>
                    <a:pt x="230940" y="2544478"/>
                  </a:lnTo>
                  <a:lnTo>
                    <a:pt x="237503" y="2544228"/>
                  </a:lnTo>
                  <a:lnTo>
                    <a:pt x="243639" y="2544582"/>
                  </a:lnTo>
                  <a:lnTo>
                    <a:pt x="247003" y="2547967"/>
                  </a:lnTo>
                  <a:lnTo>
                    <a:pt x="247326" y="2560678"/>
                  </a:lnTo>
                  <a:lnTo>
                    <a:pt x="243475" y="2564562"/>
                  </a:lnTo>
                  <a:lnTo>
                    <a:pt x="231395" y="2564604"/>
                  </a:lnTo>
                  <a:close/>
                </a:path>
                <a:path w="1802130" h="2771140">
                  <a:moveTo>
                    <a:pt x="756471" y="2564521"/>
                  </a:moveTo>
                  <a:lnTo>
                    <a:pt x="750784" y="2563358"/>
                  </a:lnTo>
                  <a:lnTo>
                    <a:pt x="746681" y="2560201"/>
                  </a:lnTo>
                  <a:lnTo>
                    <a:pt x="747128" y="2548009"/>
                  </a:lnTo>
                  <a:lnTo>
                    <a:pt x="751048" y="2544021"/>
                  </a:lnTo>
                  <a:lnTo>
                    <a:pt x="763296" y="2544976"/>
                  </a:lnTo>
                  <a:lnTo>
                    <a:pt x="766688" y="2549006"/>
                  </a:lnTo>
                  <a:lnTo>
                    <a:pt x="766038" y="2560844"/>
                  </a:lnTo>
                  <a:lnTo>
                    <a:pt x="761895" y="2563711"/>
                  </a:lnTo>
                  <a:lnTo>
                    <a:pt x="756471" y="2564521"/>
                  </a:lnTo>
                  <a:close/>
                </a:path>
                <a:path w="1802130" h="2771140">
                  <a:moveTo>
                    <a:pt x="139131" y="2563773"/>
                  </a:moveTo>
                  <a:lnTo>
                    <a:pt x="127986" y="2563732"/>
                  </a:lnTo>
                  <a:lnTo>
                    <a:pt x="124669" y="2560429"/>
                  </a:lnTo>
                  <a:lnTo>
                    <a:pt x="124169" y="2548507"/>
                  </a:lnTo>
                  <a:lnTo>
                    <a:pt x="127885" y="2545641"/>
                  </a:lnTo>
                  <a:lnTo>
                    <a:pt x="133084" y="2544395"/>
                  </a:lnTo>
                  <a:lnTo>
                    <a:pt x="139034" y="2545308"/>
                  </a:lnTo>
                  <a:lnTo>
                    <a:pt x="142938" y="2548216"/>
                  </a:lnTo>
                  <a:lnTo>
                    <a:pt x="142933" y="2560429"/>
                  </a:lnTo>
                  <a:lnTo>
                    <a:pt x="139131" y="2563773"/>
                  </a:lnTo>
                  <a:close/>
                </a:path>
                <a:path w="1802130" h="2771140">
                  <a:moveTo>
                    <a:pt x="29483" y="2563088"/>
                  </a:moveTo>
                  <a:lnTo>
                    <a:pt x="24331" y="2562755"/>
                  </a:lnTo>
                  <a:lnTo>
                    <a:pt x="21195" y="2559868"/>
                  </a:lnTo>
                  <a:lnTo>
                    <a:pt x="21274" y="2548154"/>
                  </a:lnTo>
                  <a:lnTo>
                    <a:pt x="24941" y="2545205"/>
                  </a:lnTo>
                  <a:lnTo>
                    <a:pt x="35066" y="2545454"/>
                  </a:lnTo>
                  <a:lnTo>
                    <a:pt x="38418" y="2548902"/>
                  </a:lnTo>
                  <a:lnTo>
                    <a:pt x="38554" y="2559328"/>
                  </a:lnTo>
                  <a:lnTo>
                    <a:pt x="35710" y="2562921"/>
                  </a:lnTo>
                  <a:lnTo>
                    <a:pt x="29483" y="2563088"/>
                  </a:lnTo>
                  <a:close/>
                </a:path>
                <a:path w="1802130" h="2771140">
                  <a:moveTo>
                    <a:pt x="865588" y="2563524"/>
                  </a:moveTo>
                  <a:lnTo>
                    <a:pt x="854051" y="2562485"/>
                  </a:lnTo>
                  <a:lnTo>
                    <a:pt x="851613" y="2558871"/>
                  </a:lnTo>
                  <a:lnTo>
                    <a:pt x="852385" y="2547759"/>
                  </a:lnTo>
                  <a:lnTo>
                    <a:pt x="856082" y="2545101"/>
                  </a:lnTo>
                  <a:lnTo>
                    <a:pt x="866116" y="2545454"/>
                  </a:lnTo>
                  <a:lnTo>
                    <a:pt x="869062" y="2549192"/>
                  </a:lnTo>
                  <a:lnTo>
                    <a:pt x="869468" y="2554738"/>
                  </a:lnTo>
                  <a:lnTo>
                    <a:pt x="868330" y="2560076"/>
                  </a:lnTo>
                  <a:lnTo>
                    <a:pt x="865588" y="2563524"/>
                  </a:lnTo>
                  <a:close/>
                </a:path>
                <a:path w="1802130" h="2771140">
                  <a:moveTo>
                    <a:pt x="964427" y="2562859"/>
                  </a:moveTo>
                  <a:lnTo>
                    <a:pt x="959390" y="2562236"/>
                  </a:lnTo>
                  <a:lnTo>
                    <a:pt x="956079" y="2559370"/>
                  </a:lnTo>
                  <a:lnTo>
                    <a:pt x="956180" y="2549151"/>
                  </a:lnTo>
                  <a:lnTo>
                    <a:pt x="959390" y="2546119"/>
                  </a:lnTo>
                  <a:lnTo>
                    <a:pt x="969424" y="2546264"/>
                  </a:lnTo>
                  <a:lnTo>
                    <a:pt x="972105" y="2549089"/>
                  </a:lnTo>
                  <a:lnTo>
                    <a:pt x="972450" y="2559224"/>
                  </a:lnTo>
                  <a:lnTo>
                    <a:pt x="969403" y="2561987"/>
                  </a:lnTo>
                  <a:lnTo>
                    <a:pt x="964427" y="2562859"/>
                  </a:lnTo>
                  <a:close/>
                </a:path>
                <a:path w="1802130" h="2771140">
                  <a:moveTo>
                    <a:pt x="1072223" y="2561655"/>
                  </a:moveTo>
                  <a:lnTo>
                    <a:pt x="1063794" y="2561509"/>
                  </a:lnTo>
                  <a:lnTo>
                    <a:pt x="1061092" y="2558975"/>
                  </a:lnTo>
                  <a:lnTo>
                    <a:pt x="1061295" y="2549317"/>
                  </a:lnTo>
                  <a:lnTo>
                    <a:pt x="1064241" y="2546534"/>
                  </a:lnTo>
                  <a:lnTo>
                    <a:pt x="1073056" y="2547261"/>
                  </a:lnTo>
                  <a:lnTo>
                    <a:pt x="1075392" y="2550252"/>
                  </a:lnTo>
                  <a:lnTo>
                    <a:pt x="1075372" y="2554593"/>
                  </a:lnTo>
                  <a:lnTo>
                    <a:pt x="1075006" y="2559349"/>
                  </a:lnTo>
                  <a:lnTo>
                    <a:pt x="1072223" y="2561655"/>
                  </a:lnTo>
                  <a:close/>
                </a:path>
                <a:path w="1802130" h="2771140">
                  <a:moveTo>
                    <a:pt x="1168137" y="2560824"/>
                  </a:moveTo>
                  <a:lnTo>
                    <a:pt x="1165842" y="2558186"/>
                  </a:lnTo>
                  <a:lnTo>
                    <a:pt x="1165703" y="2554406"/>
                  </a:lnTo>
                  <a:lnTo>
                    <a:pt x="1165647" y="2550335"/>
                  </a:lnTo>
                  <a:lnTo>
                    <a:pt x="1168097" y="2548050"/>
                  </a:lnTo>
                  <a:lnTo>
                    <a:pt x="1175856" y="2547946"/>
                  </a:lnTo>
                  <a:lnTo>
                    <a:pt x="1178029" y="2550335"/>
                  </a:lnTo>
                  <a:lnTo>
                    <a:pt x="1178557" y="2554406"/>
                  </a:lnTo>
                  <a:lnTo>
                    <a:pt x="1177989" y="2558103"/>
                  </a:lnTo>
                  <a:lnTo>
                    <a:pt x="1176059" y="2560678"/>
                  </a:lnTo>
                  <a:lnTo>
                    <a:pt x="1168137" y="2560824"/>
                  </a:lnTo>
                  <a:close/>
                </a:path>
                <a:path w="1802130" h="2771140">
                  <a:moveTo>
                    <a:pt x="1278574" y="2559411"/>
                  </a:moveTo>
                  <a:lnTo>
                    <a:pt x="1272724" y="2558954"/>
                  </a:lnTo>
                  <a:lnTo>
                    <a:pt x="1270957" y="2557293"/>
                  </a:lnTo>
                  <a:lnTo>
                    <a:pt x="1270775" y="2551186"/>
                  </a:lnTo>
                  <a:lnTo>
                    <a:pt x="1272805" y="2549213"/>
                  </a:lnTo>
                  <a:lnTo>
                    <a:pt x="1278960" y="2548964"/>
                  </a:lnTo>
                  <a:lnTo>
                    <a:pt x="1280566" y="2551207"/>
                  </a:lnTo>
                  <a:lnTo>
                    <a:pt x="1280727" y="2554427"/>
                  </a:lnTo>
                  <a:lnTo>
                    <a:pt x="1280463" y="2557771"/>
                  </a:lnTo>
                  <a:lnTo>
                    <a:pt x="1278574" y="2559411"/>
                  </a:lnTo>
                  <a:close/>
                </a:path>
                <a:path w="1802130" h="2771140">
                  <a:moveTo>
                    <a:pt x="1377758" y="2558518"/>
                  </a:moveTo>
                  <a:lnTo>
                    <a:pt x="1376458" y="2557147"/>
                  </a:lnTo>
                  <a:lnTo>
                    <a:pt x="1375686" y="2552682"/>
                  </a:lnTo>
                  <a:lnTo>
                    <a:pt x="1376722" y="2550896"/>
                  </a:lnTo>
                  <a:lnTo>
                    <a:pt x="1381536" y="2550231"/>
                  </a:lnTo>
                  <a:lnTo>
                    <a:pt x="1383608" y="2551249"/>
                  </a:lnTo>
                  <a:lnTo>
                    <a:pt x="1383710" y="2556545"/>
                  </a:lnTo>
                  <a:lnTo>
                    <a:pt x="1382369" y="2557937"/>
                  </a:lnTo>
                  <a:lnTo>
                    <a:pt x="1380155" y="2558373"/>
                  </a:lnTo>
                  <a:lnTo>
                    <a:pt x="1377758" y="2558518"/>
                  </a:lnTo>
                  <a:close/>
                </a:path>
                <a:path w="1802130" h="2771140">
                  <a:moveTo>
                    <a:pt x="348084" y="2461211"/>
                  </a:moveTo>
                  <a:lnTo>
                    <a:pt x="334321" y="2461065"/>
                  </a:lnTo>
                  <a:lnTo>
                    <a:pt x="327764" y="2454502"/>
                  </a:lnTo>
                  <a:lnTo>
                    <a:pt x="329094" y="2440191"/>
                  </a:lnTo>
                  <a:lnTo>
                    <a:pt x="333778" y="2435809"/>
                  </a:lnTo>
                  <a:lnTo>
                    <a:pt x="347373" y="2434189"/>
                  </a:lnTo>
                  <a:lnTo>
                    <a:pt x="354119" y="2441230"/>
                  </a:lnTo>
                  <a:lnTo>
                    <a:pt x="354298" y="2454980"/>
                  </a:lnTo>
                  <a:lnTo>
                    <a:pt x="348084" y="2461211"/>
                  </a:lnTo>
                  <a:close/>
                </a:path>
                <a:path w="1802130" h="2771140">
                  <a:moveTo>
                    <a:pt x="451648" y="2461584"/>
                  </a:moveTo>
                  <a:lnTo>
                    <a:pt x="437005" y="2460525"/>
                  </a:lnTo>
                  <a:lnTo>
                    <a:pt x="433060" y="2455540"/>
                  </a:lnTo>
                  <a:lnTo>
                    <a:pt x="431537" y="2441749"/>
                  </a:lnTo>
                  <a:lnTo>
                    <a:pt x="438601" y="2434812"/>
                  </a:lnTo>
                  <a:lnTo>
                    <a:pt x="451755" y="2434853"/>
                  </a:lnTo>
                  <a:lnTo>
                    <a:pt x="458044" y="2441521"/>
                  </a:lnTo>
                  <a:lnTo>
                    <a:pt x="457731" y="2455603"/>
                  </a:lnTo>
                  <a:lnTo>
                    <a:pt x="451648" y="2461584"/>
                  </a:lnTo>
                  <a:close/>
                </a:path>
                <a:path w="1802130" h="2771140">
                  <a:moveTo>
                    <a:pt x="555605" y="2461605"/>
                  </a:moveTo>
                  <a:lnTo>
                    <a:pt x="540919" y="2460525"/>
                  </a:lnTo>
                  <a:lnTo>
                    <a:pt x="536934" y="2455707"/>
                  </a:lnTo>
                  <a:lnTo>
                    <a:pt x="535732" y="2441458"/>
                  </a:lnTo>
                  <a:lnTo>
                    <a:pt x="542280" y="2434853"/>
                  </a:lnTo>
                  <a:lnTo>
                    <a:pt x="555747" y="2434874"/>
                  </a:lnTo>
                  <a:lnTo>
                    <a:pt x="561658" y="2441230"/>
                  </a:lnTo>
                  <a:lnTo>
                    <a:pt x="561414" y="2455769"/>
                  </a:lnTo>
                  <a:lnTo>
                    <a:pt x="555605" y="2461605"/>
                  </a:lnTo>
                  <a:close/>
                </a:path>
                <a:path w="1802130" h="2771140">
                  <a:moveTo>
                    <a:pt x="646441" y="2461709"/>
                  </a:moveTo>
                  <a:lnTo>
                    <a:pt x="640652" y="2455416"/>
                  </a:lnTo>
                  <a:lnTo>
                    <a:pt x="640896" y="2439859"/>
                  </a:lnTo>
                  <a:lnTo>
                    <a:pt x="645506" y="2436058"/>
                  </a:lnTo>
                  <a:lnTo>
                    <a:pt x="659583" y="2435269"/>
                  </a:lnTo>
                  <a:lnTo>
                    <a:pt x="665006" y="2441022"/>
                  </a:lnTo>
                  <a:lnTo>
                    <a:pt x="665128" y="2449372"/>
                  </a:lnTo>
                  <a:lnTo>
                    <a:pt x="664803" y="2455686"/>
                  </a:lnTo>
                  <a:lnTo>
                    <a:pt x="660558" y="2460047"/>
                  </a:lnTo>
                  <a:lnTo>
                    <a:pt x="646441" y="2461709"/>
                  </a:lnTo>
                  <a:close/>
                </a:path>
                <a:path w="1802130" h="2771140">
                  <a:moveTo>
                    <a:pt x="244438" y="2460608"/>
                  </a:moveTo>
                  <a:lnTo>
                    <a:pt x="229902" y="2460442"/>
                  </a:lnTo>
                  <a:lnTo>
                    <a:pt x="225064" y="2455166"/>
                  </a:lnTo>
                  <a:lnTo>
                    <a:pt x="225517" y="2440981"/>
                  </a:lnTo>
                  <a:lnTo>
                    <a:pt x="229559" y="2436120"/>
                  </a:lnTo>
                  <a:lnTo>
                    <a:pt x="244901" y="2436017"/>
                  </a:lnTo>
                  <a:lnTo>
                    <a:pt x="248727" y="2440378"/>
                  </a:lnTo>
                  <a:lnTo>
                    <a:pt x="249377" y="2447835"/>
                  </a:lnTo>
                  <a:lnTo>
                    <a:pt x="249006" y="2456018"/>
                  </a:lnTo>
                  <a:lnTo>
                    <a:pt x="244438" y="2460608"/>
                  </a:lnTo>
                  <a:close/>
                </a:path>
                <a:path w="1802130" h="2771140">
                  <a:moveTo>
                    <a:pt x="749687" y="2460234"/>
                  </a:moveTo>
                  <a:lnTo>
                    <a:pt x="744753" y="2455540"/>
                  </a:lnTo>
                  <a:lnTo>
                    <a:pt x="744894" y="2441022"/>
                  </a:lnTo>
                  <a:lnTo>
                    <a:pt x="749220" y="2436806"/>
                  </a:lnTo>
                  <a:lnTo>
                    <a:pt x="755720" y="2436162"/>
                  </a:lnTo>
                  <a:lnTo>
                    <a:pt x="763946" y="2436536"/>
                  </a:lnTo>
                  <a:lnTo>
                    <a:pt x="768415" y="2440711"/>
                  </a:lnTo>
                  <a:lnTo>
                    <a:pt x="768456" y="2455540"/>
                  </a:lnTo>
                  <a:lnTo>
                    <a:pt x="763703" y="2459964"/>
                  </a:lnTo>
                  <a:lnTo>
                    <a:pt x="749687" y="2460234"/>
                  </a:lnTo>
                  <a:close/>
                </a:path>
                <a:path w="1802130" h="2771140">
                  <a:moveTo>
                    <a:pt x="134427" y="2459715"/>
                  </a:moveTo>
                  <a:lnTo>
                    <a:pt x="126381" y="2459341"/>
                  </a:lnTo>
                  <a:lnTo>
                    <a:pt x="122218" y="2455250"/>
                  </a:lnTo>
                  <a:lnTo>
                    <a:pt x="122396" y="2441230"/>
                  </a:lnTo>
                  <a:lnTo>
                    <a:pt x="126201" y="2436723"/>
                  </a:lnTo>
                  <a:lnTo>
                    <a:pt x="140253" y="2436266"/>
                  </a:lnTo>
                  <a:lnTo>
                    <a:pt x="144644" y="2440482"/>
                  </a:lnTo>
                  <a:lnTo>
                    <a:pt x="145355" y="2455270"/>
                  </a:lnTo>
                  <a:lnTo>
                    <a:pt x="140647" y="2458822"/>
                  </a:lnTo>
                  <a:lnTo>
                    <a:pt x="134427" y="2459715"/>
                  </a:lnTo>
                  <a:close/>
                </a:path>
                <a:path w="1802130" h="2771140">
                  <a:moveTo>
                    <a:pt x="861180" y="2459237"/>
                  </a:moveTo>
                  <a:lnTo>
                    <a:pt x="854112" y="2458739"/>
                  </a:lnTo>
                  <a:lnTo>
                    <a:pt x="850090" y="2455478"/>
                  </a:lnTo>
                  <a:lnTo>
                    <a:pt x="849765" y="2441126"/>
                  </a:lnTo>
                  <a:lnTo>
                    <a:pt x="854031" y="2437180"/>
                  </a:lnTo>
                  <a:lnTo>
                    <a:pt x="866949" y="2436619"/>
                  </a:lnTo>
                  <a:lnTo>
                    <a:pt x="871316" y="2441313"/>
                  </a:lnTo>
                  <a:lnTo>
                    <a:pt x="871560" y="2454294"/>
                  </a:lnTo>
                  <a:lnTo>
                    <a:pt x="867660" y="2458614"/>
                  </a:lnTo>
                  <a:lnTo>
                    <a:pt x="861180" y="2459237"/>
                  </a:lnTo>
                  <a:close/>
                </a:path>
                <a:path w="1802130" h="2771140">
                  <a:moveTo>
                    <a:pt x="36320" y="2459154"/>
                  </a:moveTo>
                  <a:lnTo>
                    <a:pt x="28790" y="2459154"/>
                  </a:lnTo>
                  <a:lnTo>
                    <a:pt x="22641" y="2458365"/>
                  </a:lnTo>
                  <a:lnTo>
                    <a:pt x="18928" y="2454668"/>
                  </a:lnTo>
                  <a:lnTo>
                    <a:pt x="19442" y="2440524"/>
                  </a:lnTo>
                  <a:lnTo>
                    <a:pt x="23893" y="2436681"/>
                  </a:lnTo>
                  <a:lnTo>
                    <a:pt x="36722" y="2437138"/>
                  </a:lnTo>
                  <a:lnTo>
                    <a:pt x="40932" y="2441853"/>
                  </a:lnTo>
                  <a:lnTo>
                    <a:pt x="40270" y="2455083"/>
                  </a:lnTo>
                  <a:lnTo>
                    <a:pt x="36320" y="2459154"/>
                  </a:lnTo>
                  <a:close/>
                </a:path>
                <a:path w="1802130" h="2771140">
                  <a:moveTo>
                    <a:pt x="958719" y="2458718"/>
                  </a:moveTo>
                  <a:lnTo>
                    <a:pt x="954332" y="2454564"/>
                  </a:lnTo>
                  <a:lnTo>
                    <a:pt x="954311" y="2441978"/>
                  </a:lnTo>
                  <a:lnTo>
                    <a:pt x="958171" y="2437990"/>
                  </a:lnTo>
                  <a:lnTo>
                    <a:pt x="970785" y="2438364"/>
                  </a:lnTo>
                  <a:lnTo>
                    <a:pt x="973832" y="2441998"/>
                  </a:lnTo>
                  <a:lnTo>
                    <a:pt x="974095" y="2447315"/>
                  </a:lnTo>
                  <a:lnTo>
                    <a:pt x="974055" y="2454398"/>
                  </a:lnTo>
                  <a:lnTo>
                    <a:pt x="970378" y="2458116"/>
                  </a:lnTo>
                  <a:lnTo>
                    <a:pt x="958719" y="2458718"/>
                  </a:lnTo>
                  <a:close/>
                </a:path>
                <a:path w="1802130" h="2771140">
                  <a:moveTo>
                    <a:pt x="1074051" y="2457202"/>
                  </a:moveTo>
                  <a:lnTo>
                    <a:pt x="1062372" y="2457015"/>
                  </a:lnTo>
                  <a:lnTo>
                    <a:pt x="1059325" y="2453733"/>
                  </a:lnTo>
                  <a:lnTo>
                    <a:pt x="1059224" y="2442227"/>
                  </a:lnTo>
                  <a:lnTo>
                    <a:pt x="1062859" y="2439630"/>
                  </a:lnTo>
                  <a:lnTo>
                    <a:pt x="1067958" y="2438530"/>
                  </a:lnTo>
                  <a:lnTo>
                    <a:pt x="1073178" y="2439319"/>
                  </a:lnTo>
                  <a:lnTo>
                    <a:pt x="1076976" y="2441936"/>
                  </a:lnTo>
                  <a:lnTo>
                    <a:pt x="1077444" y="2453671"/>
                  </a:lnTo>
                  <a:lnTo>
                    <a:pt x="1074051" y="2457202"/>
                  </a:lnTo>
                  <a:close/>
                </a:path>
                <a:path w="1802130" h="2771140">
                  <a:moveTo>
                    <a:pt x="1167731" y="2456558"/>
                  </a:moveTo>
                  <a:lnTo>
                    <a:pt x="1164562" y="2453484"/>
                  </a:lnTo>
                  <a:lnTo>
                    <a:pt x="1164339" y="2443224"/>
                  </a:lnTo>
                  <a:lnTo>
                    <a:pt x="1167061" y="2440524"/>
                  </a:lnTo>
                  <a:lnTo>
                    <a:pt x="1176749" y="2440129"/>
                  </a:lnTo>
                  <a:lnTo>
                    <a:pt x="1179126" y="2443016"/>
                  </a:lnTo>
                  <a:lnTo>
                    <a:pt x="1179938" y="2447648"/>
                  </a:lnTo>
                  <a:lnTo>
                    <a:pt x="1179715" y="2452383"/>
                  </a:lnTo>
                  <a:lnTo>
                    <a:pt x="1177298" y="2455748"/>
                  </a:lnTo>
                  <a:lnTo>
                    <a:pt x="1167731" y="2456558"/>
                  </a:lnTo>
                  <a:close/>
                </a:path>
                <a:path w="1802130" h="2771140">
                  <a:moveTo>
                    <a:pt x="1271587" y="2454876"/>
                  </a:moveTo>
                  <a:lnTo>
                    <a:pt x="1269088" y="2452009"/>
                  </a:lnTo>
                  <a:lnTo>
                    <a:pt x="1269271" y="2443930"/>
                  </a:lnTo>
                  <a:lnTo>
                    <a:pt x="1271973" y="2441209"/>
                  </a:lnTo>
                  <a:lnTo>
                    <a:pt x="1279833" y="2441230"/>
                  </a:lnTo>
                  <a:lnTo>
                    <a:pt x="1282352" y="2443930"/>
                  </a:lnTo>
                  <a:lnTo>
                    <a:pt x="1282555" y="2448479"/>
                  </a:lnTo>
                  <a:lnTo>
                    <a:pt x="1282027" y="2452342"/>
                  </a:lnTo>
                  <a:lnTo>
                    <a:pt x="1279955" y="2454834"/>
                  </a:lnTo>
                  <a:lnTo>
                    <a:pt x="1271587" y="2454876"/>
                  </a:lnTo>
                  <a:close/>
                </a:path>
                <a:path w="1802130" h="2771140">
                  <a:moveTo>
                    <a:pt x="1377027" y="2453837"/>
                  </a:moveTo>
                  <a:lnTo>
                    <a:pt x="1374610" y="2452134"/>
                  </a:lnTo>
                  <a:lnTo>
                    <a:pt x="1374061" y="2445238"/>
                  </a:lnTo>
                  <a:lnTo>
                    <a:pt x="1375910" y="2443182"/>
                  </a:lnTo>
                  <a:lnTo>
                    <a:pt x="1382592" y="2442185"/>
                  </a:lnTo>
                  <a:lnTo>
                    <a:pt x="1384461" y="2444387"/>
                  </a:lnTo>
                  <a:lnTo>
                    <a:pt x="1385253" y="2447814"/>
                  </a:lnTo>
                  <a:lnTo>
                    <a:pt x="1385071" y="2450909"/>
                  </a:lnTo>
                  <a:lnTo>
                    <a:pt x="1383710" y="2453152"/>
                  </a:lnTo>
                  <a:lnTo>
                    <a:pt x="1377027" y="2453837"/>
                  </a:lnTo>
                  <a:close/>
                </a:path>
                <a:path w="1802130" h="2771140">
                  <a:moveTo>
                    <a:pt x="1486245" y="2452321"/>
                  </a:moveTo>
                  <a:lnTo>
                    <a:pt x="1480822" y="2452072"/>
                  </a:lnTo>
                  <a:lnTo>
                    <a:pt x="1479481" y="2450244"/>
                  </a:lnTo>
                  <a:lnTo>
                    <a:pt x="1479948" y="2444989"/>
                  </a:lnTo>
                  <a:lnTo>
                    <a:pt x="1481777" y="2444366"/>
                  </a:lnTo>
                  <a:lnTo>
                    <a:pt x="1483137" y="2443930"/>
                  </a:lnTo>
                  <a:lnTo>
                    <a:pt x="1485981" y="2444241"/>
                  </a:lnTo>
                  <a:lnTo>
                    <a:pt x="1487484" y="2445342"/>
                  </a:lnTo>
                  <a:lnTo>
                    <a:pt x="1487667" y="2450514"/>
                  </a:lnTo>
                  <a:lnTo>
                    <a:pt x="1486245" y="2452321"/>
                  </a:lnTo>
                  <a:close/>
                </a:path>
                <a:path w="1802130" h="2771140">
                  <a:moveTo>
                    <a:pt x="453935" y="2357402"/>
                  </a:moveTo>
                  <a:lnTo>
                    <a:pt x="436558" y="2357340"/>
                  </a:lnTo>
                  <a:lnTo>
                    <a:pt x="429641" y="2350402"/>
                  </a:lnTo>
                  <a:lnTo>
                    <a:pt x="429670" y="2333433"/>
                  </a:lnTo>
                  <a:lnTo>
                    <a:pt x="436690" y="2326330"/>
                  </a:lnTo>
                  <a:lnTo>
                    <a:pt x="453715" y="2326247"/>
                  </a:lnTo>
                  <a:lnTo>
                    <a:pt x="460103" y="2332893"/>
                  </a:lnTo>
                  <a:lnTo>
                    <a:pt x="460083" y="2351088"/>
                  </a:lnTo>
                  <a:lnTo>
                    <a:pt x="453935" y="2357402"/>
                  </a:lnTo>
                  <a:close/>
                </a:path>
                <a:path w="1802130" h="2771140">
                  <a:moveTo>
                    <a:pt x="332974" y="2357381"/>
                  </a:moveTo>
                  <a:lnTo>
                    <a:pt x="325855" y="2350008"/>
                  </a:lnTo>
                  <a:lnTo>
                    <a:pt x="326328" y="2333412"/>
                  </a:lnTo>
                  <a:lnTo>
                    <a:pt x="333264" y="2326434"/>
                  </a:lnTo>
                  <a:lnTo>
                    <a:pt x="349396" y="2326268"/>
                  </a:lnTo>
                  <a:lnTo>
                    <a:pt x="356577" y="2333786"/>
                  </a:lnTo>
                  <a:lnTo>
                    <a:pt x="356181" y="2350485"/>
                  </a:lnTo>
                  <a:lnTo>
                    <a:pt x="349421" y="2357256"/>
                  </a:lnTo>
                  <a:lnTo>
                    <a:pt x="332974" y="2357381"/>
                  </a:lnTo>
                  <a:close/>
                </a:path>
                <a:path w="1802130" h="2771140">
                  <a:moveTo>
                    <a:pt x="540736" y="2357381"/>
                  </a:moveTo>
                  <a:lnTo>
                    <a:pt x="533339" y="2349883"/>
                  </a:lnTo>
                  <a:lnTo>
                    <a:pt x="533790" y="2333766"/>
                  </a:lnTo>
                  <a:lnTo>
                    <a:pt x="541001" y="2326517"/>
                  </a:lnTo>
                  <a:lnTo>
                    <a:pt x="557088" y="2326205"/>
                  </a:lnTo>
                  <a:lnTo>
                    <a:pt x="563750" y="2333288"/>
                  </a:lnTo>
                  <a:lnTo>
                    <a:pt x="563506" y="2350818"/>
                  </a:lnTo>
                  <a:lnTo>
                    <a:pt x="557291" y="2357277"/>
                  </a:lnTo>
                  <a:lnTo>
                    <a:pt x="540736" y="2357381"/>
                  </a:lnTo>
                  <a:close/>
                </a:path>
                <a:path w="1802130" h="2771140">
                  <a:moveTo>
                    <a:pt x="660497" y="2357381"/>
                  </a:moveTo>
                  <a:lnTo>
                    <a:pt x="644633" y="2357070"/>
                  </a:lnTo>
                  <a:lnTo>
                    <a:pt x="638153" y="2349966"/>
                  </a:lnTo>
                  <a:lnTo>
                    <a:pt x="638417" y="2333475"/>
                  </a:lnTo>
                  <a:lnTo>
                    <a:pt x="645466" y="2326288"/>
                  </a:lnTo>
                  <a:lnTo>
                    <a:pt x="660944" y="2326745"/>
                  </a:lnTo>
                  <a:lnTo>
                    <a:pt x="667301" y="2333849"/>
                  </a:lnTo>
                  <a:lnTo>
                    <a:pt x="667098" y="2350631"/>
                  </a:lnTo>
                  <a:lnTo>
                    <a:pt x="660497" y="2357381"/>
                  </a:lnTo>
                  <a:close/>
                </a:path>
                <a:path w="1802130" h="2771140">
                  <a:moveTo>
                    <a:pt x="230063" y="2357153"/>
                  </a:moveTo>
                  <a:lnTo>
                    <a:pt x="222572" y="2349447"/>
                  </a:lnTo>
                  <a:lnTo>
                    <a:pt x="222722" y="2334202"/>
                  </a:lnTo>
                  <a:lnTo>
                    <a:pt x="230432" y="2326558"/>
                  </a:lnTo>
                  <a:lnTo>
                    <a:pt x="244949" y="2327057"/>
                  </a:lnTo>
                  <a:lnTo>
                    <a:pt x="251945" y="2334243"/>
                  </a:lnTo>
                  <a:lnTo>
                    <a:pt x="252373" y="2349239"/>
                  </a:lnTo>
                  <a:lnTo>
                    <a:pt x="245029" y="2357007"/>
                  </a:lnTo>
                  <a:lnTo>
                    <a:pt x="230063" y="2357153"/>
                  </a:lnTo>
                  <a:close/>
                </a:path>
                <a:path w="1802130" h="2771140">
                  <a:moveTo>
                    <a:pt x="763926" y="2356820"/>
                  </a:moveTo>
                  <a:lnTo>
                    <a:pt x="748834" y="2356467"/>
                  </a:lnTo>
                  <a:lnTo>
                    <a:pt x="742334" y="2349509"/>
                  </a:lnTo>
                  <a:lnTo>
                    <a:pt x="742558" y="2333724"/>
                  </a:lnTo>
                  <a:lnTo>
                    <a:pt x="749017" y="2327368"/>
                  </a:lnTo>
                  <a:lnTo>
                    <a:pt x="764881" y="2327659"/>
                  </a:lnTo>
                  <a:lnTo>
                    <a:pt x="770873" y="2334015"/>
                  </a:lnTo>
                  <a:lnTo>
                    <a:pt x="770609" y="2350091"/>
                  </a:lnTo>
                  <a:lnTo>
                    <a:pt x="763926" y="2356820"/>
                  </a:lnTo>
                  <a:close/>
                </a:path>
                <a:path w="1802130" h="2771140">
                  <a:moveTo>
                    <a:pt x="141587" y="2356010"/>
                  </a:moveTo>
                  <a:lnTo>
                    <a:pt x="125837" y="2355927"/>
                  </a:lnTo>
                  <a:lnTo>
                    <a:pt x="119128" y="2348928"/>
                  </a:lnTo>
                  <a:lnTo>
                    <a:pt x="119841" y="2333994"/>
                  </a:lnTo>
                  <a:lnTo>
                    <a:pt x="126174" y="2328075"/>
                  </a:lnTo>
                  <a:lnTo>
                    <a:pt x="141607" y="2328116"/>
                  </a:lnTo>
                  <a:lnTo>
                    <a:pt x="147041" y="2333475"/>
                  </a:lnTo>
                  <a:lnTo>
                    <a:pt x="147455" y="2349821"/>
                  </a:lnTo>
                  <a:lnTo>
                    <a:pt x="141587" y="2356010"/>
                  </a:lnTo>
                  <a:close/>
                </a:path>
                <a:path w="1802130" h="2771140">
                  <a:moveTo>
                    <a:pt x="867640" y="2355408"/>
                  </a:moveTo>
                  <a:lnTo>
                    <a:pt x="852649" y="2355179"/>
                  </a:lnTo>
                  <a:lnTo>
                    <a:pt x="846962" y="2349156"/>
                  </a:lnTo>
                  <a:lnTo>
                    <a:pt x="848038" y="2333309"/>
                  </a:lnTo>
                  <a:lnTo>
                    <a:pt x="852467" y="2328781"/>
                  </a:lnTo>
                  <a:lnTo>
                    <a:pt x="867518" y="2328137"/>
                  </a:lnTo>
                  <a:lnTo>
                    <a:pt x="874099" y="2334846"/>
                  </a:lnTo>
                  <a:lnTo>
                    <a:pt x="874058" y="2349218"/>
                  </a:lnTo>
                  <a:lnTo>
                    <a:pt x="867640" y="2355408"/>
                  </a:lnTo>
                  <a:close/>
                </a:path>
                <a:path w="1802130" h="2771140">
                  <a:moveTo>
                    <a:pt x="35893" y="2356031"/>
                  </a:moveTo>
                  <a:lnTo>
                    <a:pt x="21025" y="2354162"/>
                  </a:lnTo>
                  <a:lnTo>
                    <a:pt x="16804" y="2349447"/>
                  </a:lnTo>
                  <a:lnTo>
                    <a:pt x="17464" y="2332686"/>
                  </a:lnTo>
                  <a:lnTo>
                    <a:pt x="22775" y="2329383"/>
                  </a:lnTo>
                  <a:lnTo>
                    <a:pt x="29984" y="2328324"/>
                  </a:lnTo>
                  <a:lnTo>
                    <a:pt x="37941" y="2329653"/>
                  </a:lnTo>
                  <a:lnTo>
                    <a:pt x="42405" y="2334347"/>
                  </a:lnTo>
                  <a:lnTo>
                    <a:pt x="43289" y="2349302"/>
                  </a:lnTo>
                  <a:lnTo>
                    <a:pt x="35893" y="2356031"/>
                  </a:lnTo>
                  <a:close/>
                </a:path>
                <a:path w="1802130" h="2771140">
                  <a:moveTo>
                    <a:pt x="957094" y="2354369"/>
                  </a:moveTo>
                  <a:lnTo>
                    <a:pt x="952097" y="2349281"/>
                  </a:lnTo>
                  <a:lnTo>
                    <a:pt x="952240" y="2335012"/>
                  </a:lnTo>
                  <a:lnTo>
                    <a:pt x="956485" y="2330027"/>
                  </a:lnTo>
                  <a:lnTo>
                    <a:pt x="971231" y="2329591"/>
                  </a:lnTo>
                  <a:lnTo>
                    <a:pt x="975700" y="2333599"/>
                  </a:lnTo>
                  <a:lnTo>
                    <a:pt x="976127" y="2340433"/>
                  </a:lnTo>
                  <a:lnTo>
                    <a:pt x="976289" y="2349779"/>
                  </a:lnTo>
                  <a:lnTo>
                    <a:pt x="971577" y="2354162"/>
                  </a:lnTo>
                  <a:lnTo>
                    <a:pt x="957094" y="2354369"/>
                  </a:lnTo>
                  <a:close/>
                </a:path>
                <a:path w="1802130" h="2771140">
                  <a:moveTo>
                    <a:pt x="1061986" y="2353310"/>
                  </a:moveTo>
                  <a:lnTo>
                    <a:pt x="1057781" y="2349218"/>
                  </a:lnTo>
                  <a:lnTo>
                    <a:pt x="1056969" y="2335406"/>
                  </a:lnTo>
                  <a:lnTo>
                    <a:pt x="1061417" y="2331938"/>
                  </a:lnTo>
                  <a:lnTo>
                    <a:pt x="1067612" y="2330484"/>
                  </a:lnTo>
                  <a:lnTo>
                    <a:pt x="1074295" y="2331149"/>
                  </a:lnTo>
                  <a:lnTo>
                    <a:pt x="1078804" y="2334617"/>
                  </a:lnTo>
                  <a:lnTo>
                    <a:pt x="1079393" y="2348138"/>
                  </a:lnTo>
                  <a:lnTo>
                    <a:pt x="1075412" y="2352646"/>
                  </a:lnTo>
                  <a:lnTo>
                    <a:pt x="1061986" y="2353310"/>
                  </a:lnTo>
                  <a:close/>
                </a:path>
                <a:path w="1802130" h="2771140">
                  <a:moveTo>
                    <a:pt x="1166431" y="2351607"/>
                  </a:moveTo>
                  <a:lnTo>
                    <a:pt x="1162815" y="2348429"/>
                  </a:lnTo>
                  <a:lnTo>
                    <a:pt x="1162511" y="2335926"/>
                  </a:lnTo>
                  <a:lnTo>
                    <a:pt x="1165964" y="2332893"/>
                  </a:lnTo>
                  <a:lnTo>
                    <a:pt x="1170940" y="2332249"/>
                  </a:lnTo>
                  <a:lnTo>
                    <a:pt x="1177826" y="2332395"/>
                  </a:lnTo>
                  <a:lnTo>
                    <a:pt x="1181299" y="2335614"/>
                  </a:lnTo>
                  <a:lnTo>
                    <a:pt x="1181584" y="2347702"/>
                  </a:lnTo>
                  <a:lnTo>
                    <a:pt x="1178273" y="2351441"/>
                  </a:lnTo>
                  <a:lnTo>
                    <a:pt x="1166431" y="2351607"/>
                  </a:lnTo>
                  <a:close/>
                </a:path>
                <a:path w="1802130" h="2771140">
                  <a:moveTo>
                    <a:pt x="1275507" y="2350589"/>
                  </a:moveTo>
                  <a:lnTo>
                    <a:pt x="1270591" y="2349343"/>
                  </a:lnTo>
                  <a:lnTo>
                    <a:pt x="1267585" y="2346539"/>
                  </a:lnTo>
                  <a:lnTo>
                    <a:pt x="1268296" y="2336216"/>
                  </a:lnTo>
                  <a:lnTo>
                    <a:pt x="1271465" y="2333537"/>
                  </a:lnTo>
                  <a:lnTo>
                    <a:pt x="1280951" y="2333766"/>
                  </a:lnTo>
                  <a:lnTo>
                    <a:pt x="1284322" y="2337047"/>
                  </a:lnTo>
                  <a:lnTo>
                    <a:pt x="1283916" y="2347370"/>
                  </a:lnTo>
                  <a:lnTo>
                    <a:pt x="1280341" y="2349987"/>
                  </a:lnTo>
                  <a:lnTo>
                    <a:pt x="1275507" y="2350589"/>
                  </a:lnTo>
                  <a:close/>
                </a:path>
                <a:path w="1802130" h="2771140">
                  <a:moveTo>
                    <a:pt x="1383324" y="2348969"/>
                  </a:moveTo>
                  <a:lnTo>
                    <a:pt x="1375158" y="2348616"/>
                  </a:lnTo>
                  <a:lnTo>
                    <a:pt x="1372822" y="2345667"/>
                  </a:lnTo>
                  <a:lnTo>
                    <a:pt x="1373432" y="2337276"/>
                  </a:lnTo>
                  <a:lnTo>
                    <a:pt x="1376154" y="2335406"/>
                  </a:lnTo>
                  <a:lnTo>
                    <a:pt x="1379627" y="2334804"/>
                  </a:lnTo>
                  <a:lnTo>
                    <a:pt x="1384035" y="2335739"/>
                  </a:lnTo>
                  <a:lnTo>
                    <a:pt x="1386594" y="2338023"/>
                  </a:lnTo>
                  <a:lnTo>
                    <a:pt x="1385842" y="2346685"/>
                  </a:lnTo>
                  <a:lnTo>
                    <a:pt x="1383324" y="2348969"/>
                  </a:lnTo>
                  <a:close/>
                </a:path>
                <a:path w="1802130" h="2771140">
                  <a:moveTo>
                    <a:pt x="1480883" y="2347557"/>
                  </a:moveTo>
                  <a:lnTo>
                    <a:pt x="1478425" y="2345854"/>
                  </a:lnTo>
                  <a:lnTo>
                    <a:pt x="1477877" y="2339124"/>
                  </a:lnTo>
                  <a:lnTo>
                    <a:pt x="1479705" y="2337047"/>
                  </a:lnTo>
                  <a:lnTo>
                    <a:pt x="1486306" y="2336196"/>
                  </a:lnTo>
                  <a:lnTo>
                    <a:pt x="1488317" y="2338148"/>
                  </a:lnTo>
                  <a:lnTo>
                    <a:pt x="1489109" y="2341575"/>
                  </a:lnTo>
                  <a:lnTo>
                    <a:pt x="1488865" y="2344670"/>
                  </a:lnTo>
                  <a:lnTo>
                    <a:pt x="1487403" y="2346809"/>
                  </a:lnTo>
                  <a:lnTo>
                    <a:pt x="1480883" y="2347557"/>
                  </a:lnTo>
                  <a:close/>
                </a:path>
                <a:path w="1802130" h="2771140">
                  <a:moveTo>
                    <a:pt x="1589959" y="2346165"/>
                  </a:moveTo>
                  <a:lnTo>
                    <a:pt x="1585003" y="2346103"/>
                  </a:lnTo>
                  <a:lnTo>
                    <a:pt x="1583642" y="2344545"/>
                  </a:lnTo>
                  <a:lnTo>
                    <a:pt x="1583398" y="2341617"/>
                  </a:lnTo>
                  <a:lnTo>
                    <a:pt x="1583306" y="2339332"/>
                  </a:lnTo>
                  <a:lnTo>
                    <a:pt x="1584881" y="2337899"/>
                  </a:lnTo>
                  <a:lnTo>
                    <a:pt x="1589776" y="2337795"/>
                  </a:lnTo>
                  <a:lnTo>
                    <a:pt x="1591015" y="2339332"/>
                  </a:lnTo>
                  <a:lnTo>
                    <a:pt x="1591320" y="2341617"/>
                  </a:lnTo>
                  <a:lnTo>
                    <a:pt x="1591218" y="2344338"/>
                  </a:lnTo>
                  <a:lnTo>
                    <a:pt x="1589959" y="2346165"/>
                  </a:lnTo>
                  <a:close/>
                </a:path>
                <a:path w="1802130" h="2771140">
                  <a:moveTo>
                    <a:pt x="444975" y="2253739"/>
                  </a:moveTo>
                  <a:lnTo>
                    <a:pt x="434358" y="2253676"/>
                  </a:lnTo>
                  <a:lnTo>
                    <a:pt x="427474" y="2246511"/>
                  </a:lnTo>
                  <a:lnTo>
                    <a:pt x="427547" y="2235565"/>
                  </a:lnTo>
                  <a:lnTo>
                    <a:pt x="428926" y="2228250"/>
                  </a:lnTo>
                  <a:lnTo>
                    <a:pt x="432653" y="2222451"/>
                  </a:lnTo>
                  <a:lnTo>
                    <a:pt x="438265" y="2218651"/>
                  </a:lnTo>
                  <a:lnTo>
                    <a:pt x="445296" y="2217329"/>
                  </a:lnTo>
                  <a:lnTo>
                    <a:pt x="452178" y="2218919"/>
                  </a:lnTo>
                  <a:lnTo>
                    <a:pt x="457997" y="2223053"/>
                  </a:lnTo>
                  <a:lnTo>
                    <a:pt x="462006" y="2228968"/>
                  </a:lnTo>
                  <a:lnTo>
                    <a:pt x="463455" y="2235897"/>
                  </a:lnTo>
                  <a:lnTo>
                    <a:pt x="461928" y="2242838"/>
                  </a:lnTo>
                  <a:lnTo>
                    <a:pt x="457926" y="2248525"/>
                  </a:lnTo>
                  <a:lnTo>
                    <a:pt x="452068" y="2252359"/>
                  </a:lnTo>
                  <a:lnTo>
                    <a:pt x="444975" y="2253739"/>
                  </a:lnTo>
                  <a:close/>
                </a:path>
                <a:path w="1802130" h="2771140">
                  <a:moveTo>
                    <a:pt x="340420" y="2253531"/>
                  </a:moveTo>
                  <a:lnTo>
                    <a:pt x="330480" y="2253199"/>
                  </a:lnTo>
                  <a:lnTo>
                    <a:pt x="323840" y="2245887"/>
                  </a:lnTo>
                  <a:lnTo>
                    <a:pt x="323964" y="2235419"/>
                  </a:lnTo>
                  <a:lnTo>
                    <a:pt x="325331" y="2228094"/>
                  </a:lnTo>
                  <a:lnTo>
                    <a:pt x="329028" y="2222555"/>
                  </a:lnTo>
                  <a:lnTo>
                    <a:pt x="334732" y="2219107"/>
                  </a:lnTo>
                  <a:lnTo>
                    <a:pt x="342119" y="2218056"/>
                  </a:lnTo>
                  <a:lnTo>
                    <a:pt x="352242" y="2218388"/>
                  </a:lnTo>
                  <a:lnTo>
                    <a:pt x="358722" y="2225512"/>
                  </a:lnTo>
                  <a:lnTo>
                    <a:pt x="358571" y="2236126"/>
                  </a:lnTo>
                  <a:lnTo>
                    <a:pt x="357174" y="2243437"/>
                  </a:lnTo>
                  <a:lnTo>
                    <a:pt x="353446" y="2249003"/>
                  </a:lnTo>
                  <a:lnTo>
                    <a:pt x="347743" y="2252482"/>
                  </a:lnTo>
                  <a:lnTo>
                    <a:pt x="340420" y="2253531"/>
                  </a:lnTo>
                  <a:close/>
                </a:path>
                <a:path w="1802130" h="2771140">
                  <a:moveTo>
                    <a:pt x="549410" y="2253552"/>
                  </a:moveTo>
                  <a:lnTo>
                    <a:pt x="531208" y="2225678"/>
                  </a:lnTo>
                  <a:lnTo>
                    <a:pt x="538522" y="2218222"/>
                  </a:lnTo>
                  <a:lnTo>
                    <a:pt x="548516" y="2218056"/>
                  </a:lnTo>
                  <a:lnTo>
                    <a:pt x="555682" y="2219362"/>
                  </a:lnTo>
                  <a:lnTo>
                    <a:pt x="561561" y="2223160"/>
                  </a:lnTo>
                  <a:lnTo>
                    <a:pt x="565529" y="2228851"/>
                  </a:lnTo>
                  <a:lnTo>
                    <a:pt x="566930" y="2235689"/>
                  </a:lnTo>
                  <a:lnTo>
                    <a:pt x="566919" y="2245327"/>
                  </a:lnTo>
                  <a:lnTo>
                    <a:pt x="558936" y="2253365"/>
                  </a:lnTo>
                  <a:lnTo>
                    <a:pt x="549410" y="2253552"/>
                  </a:lnTo>
                  <a:close/>
                </a:path>
                <a:path w="1802130" h="2771140">
                  <a:moveTo>
                    <a:pt x="662162" y="2253531"/>
                  </a:moveTo>
                  <a:lnTo>
                    <a:pt x="635046" y="2234983"/>
                  </a:lnTo>
                  <a:lnTo>
                    <a:pt x="635594" y="2225533"/>
                  </a:lnTo>
                  <a:lnTo>
                    <a:pt x="643780" y="2218035"/>
                  </a:lnTo>
                  <a:lnTo>
                    <a:pt x="662853" y="2218471"/>
                  </a:lnTo>
                  <a:lnTo>
                    <a:pt x="670673" y="2226592"/>
                  </a:lnTo>
                  <a:lnTo>
                    <a:pt x="670267" y="2245514"/>
                  </a:lnTo>
                  <a:lnTo>
                    <a:pt x="662162" y="2253531"/>
                  </a:lnTo>
                  <a:close/>
                </a:path>
                <a:path w="1802130" h="2771140">
                  <a:moveTo>
                    <a:pt x="246434" y="2253489"/>
                  </a:moveTo>
                  <a:lnTo>
                    <a:pt x="228387" y="2253385"/>
                  </a:lnTo>
                  <a:lnTo>
                    <a:pt x="220719" y="2245680"/>
                  </a:lnTo>
                  <a:lnTo>
                    <a:pt x="220077" y="2226447"/>
                  </a:lnTo>
                  <a:lnTo>
                    <a:pt x="227414" y="2218471"/>
                  </a:lnTo>
                  <a:lnTo>
                    <a:pt x="246505" y="2218097"/>
                  </a:lnTo>
                  <a:lnTo>
                    <a:pt x="254681" y="2226094"/>
                  </a:lnTo>
                  <a:lnTo>
                    <a:pt x="254866" y="2244849"/>
                  </a:lnTo>
                  <a:lnTo>
                    <a:pt x="246434" y="2253489"/>
                  </a:lnTo>
                  <a:close/>
                </a:path>
                <a:path w="1802130" h="2771140">
                  <a:moveTo>
                    <a:pt x="748001" y="2253115"/>
                  </a:moveTo>
                  <a:lnTo>
                    <a:pt x="740283" y="2245036"/>
                  </a:lnTo>
                  <a:lnTo>
                    <a:pt x="740364" y="2226218"/>
                  </a:lnTo>
                  <a:lnTo>
                    <a:pt x="748062" y="2218263"/>
                  </a:lnTo>
                  <a:lnTo>
                    <a:pt x="766099" y="2218720"/>
                  </a:lnTo>
                  <a:lnTo>
                    <a:pt x="773006" y="2226468"/>
                  </a:lnTo>
                  <a:lnTo>
                    <a:pt x="772620" y="2245368"/>
                  </a:lnTo>
                  <a:lnTo>
                    <a:pt x="765510" y="2252804"/>
                  </a:lnTo>
                  <a:lnTo>
                    <a:pt x="748001" y="2253115"/>
                  </a:lnTo>
                  <a:close/>
                </a:path>
                <a:path w="1802130" h="2771140">
                  <a:moveTo>
                    <a:pt x="142262" y="2252534"/>
                  </a:moveTo>
                  <a:lnTo>
                    <a:pt x="124488" y="2252035"/>
                  </a:lnTo>
                  <a:lnTo>
                    <a:pt x="116904" y="2244205"/>
                  </a:lnTo>
                  <a:lnTo>
                    <a:pt x="117129" y="2227174"/>
                  </a:lnTo>
                  <a:lnTo>
                    <a:pt x="125175" y="2218928"/>
                  </a:lnTo>
                  <a:lnTo>
                    <a:pt x="142544" y="2218679"/>
                  </a:lnTo>
                  <a:lnTo>
                    <a:pt x="149675" y="2226447"/>
                  </a:lnTo>
                  <a:lnTo>
                    <a:pt x="149220" y="2245701"/>
                  </a:lnTo>
                  <a:lnTo>
                    <a:pt x="142262" y="2252534"/>
                  </a:lnTo>
                  <a:close/>
                </a:path>
                <a:path w="1802130" h="2771140">
                  <a:moveTo>
                    <a:pt x="852527" y="2251682"/>
                  </a:moveTo>
                  <a:lnTo>
                    <a:pt x="845520" y="2244870"/>
                  </a:lnTo>
                  <a:lnTo>
                    <a:pt x="845114" y="2227132"/>
                  </a:lnTo>
                  <a:lnTo>
                    <a:pt x="851349" y="2220465"/>
                  </a:lnTo>
                  <a:lnTo>
                    <a:pt x="868757" y="2220195"/>
                  </a:lnTo>
                  <a:lnTo>
                    <a:pt x="875907" y="2226904"/>
                  </a:lnTo>
                  <a:lnTo>
                    <a:pt x="876415" y="2243582"/>
                  </a:lnTo>
                  <a:lnTo>
                    <a:pt x="869285" y="2251163"/>
                  </a:lnTo>
                  <a:lnTo>
                    <a:pt x="852527" y="2251682"/>
                  </a:lnTo>
                  <a:close/>
                </a:path>
                <a:path w="1802130" h="2771140">
                  <a:moveTo>
                    <a:pt x="37961" y="2251454"/>
                  </a:moveTo>
                  <a:lnTo>
                    <a:pt x="21201" y="2251350"/>
                  </a:lnTo>
                  <a:lnTo>
                    <a:pt x="14428" y="2244288"/>
                  </a:lnTo>
                  <a:lnTo>
                    <a:pt x="14471" y="2235959"/>
                  </a:lnTo>
                  <a:lnTo>
                    <a:pt x="14563" y="2226654"/>
                  </a:lnTo>
                  <a:lnTo>
                    <a:pt x="21124" y="2220216"/>
                  </a:lnTo>
                  <a:lnTo>
                    <a:pt x="38523" y="2220444"/>
                  </a:lnTo>
                  <a:lnTo>
                    <a:pt x="45592" y="2227589"/>
                  </a:lnTo>
                  <a:lnTo>
                    <a:pt x="45291" y="2244288"/>
                  </a:lnTo>
                  <a:lnTo>
                    <a:pt x="37961" y="2251454"/>
                  </a:lnTo>
                  <a:close/>
                </a:path>
                <a:path w="1802130" h="2771140">
                  <a:moveTo>
                    <a:pt x="972369" y="2250125"/>
                  </a:moveTo>
                  <a:lnTo>
                    <a:pt x="956810" y="2250125"/>
                  </a:lnTo>
                  <a:lnTo>
                    <a:pt x="949843" y="2243229"/>
                  </a:lnTo>
                  <a:lnTo>
                    <a:pt x="949823" y="2228461"/>
                  </a:lnTo>
                  <a:lnTo>
                    <a:pt x="957033" y="2221026"/>
                  </a:lnTo>
                  <a:lnTo>
                    <a:pt x="971617" y="2220839"/>
                  </a:lnTo>
                  <a:lnTo>
                    <a:pt x="978158" y="2227693"/>
                  </a:lnTo>
                  <a:lnTo>
                    <a:pt x="978280" y="2243935"/>
                  </a:lnTo>
                  <a:lnTo>
                    <a:pt x="972369" y="2250125"/>
                  </a:lnTo>
                  <a:close/>
                </a:path>
                <a:path w="1802130" h="2771140">
                  <a:moveTo>
                    <a:pt x="1061174" y="2249439"/>
                  </a:moveTo>
                  <a:lnTo>
                    <a:pt x="1055222" y="2242855"/>
                  </a:lnTo>
                  <a:lnTo>
                    <a:pt x="1055202" y="2234485"/>
                  </a:lnTo>
                  <a:lnTo>
                    <a:pt x="1055974" y="2227921"/>
                  </a:lnTo>
                  <a:lnTo>
                    <a:pt x="1059914" y="2222978"/>
                  </a:lnTo>
                  <a:lnTo>
                    <a:pt x="1075250" y="2222106"/>
                  </a:lnTo>
                  <a:lnTo>
                    <a:pt x="1081993" y="2228856"/>
                  </a:lnTo>
                  <a:lnTo>
                    <a:pt x="1080490" y="2244101"/>
                  </a:lnTo>
                  <a:lnTo>
                    <a:pt x="1075798" y="2248754"/>
                  </a:lnTo>
                  <a:lnTo>
                    <a:pt x="1061174" y="2249439"/>
                  </a:lnTo>
                  <a:close/>
                </a:path>
                <a:path w="1802130" h="2771140">
                  <a:moveTo>
                    <a:pt x="1172626" y="2247508"/>
                  </a:moveTo>
                  <a:lnTo>
                    <a:pt x="1165009" y="2246698"/>
                  </a:lnTo>
                  <a:lnTo>
                    <a:pt x="1160723" y="2243063"/>
                  </a:lnTo>
                  <a:lnTo>
                    <a:pt x="1160947" y="2227984"/>
                  </a:lnTo>
                  <a:lnTo>
                    <a:pt x="1165273" y="2224266"/>
                  </a:lnTo>
                  <a:lnTo>
                    <a:pt x="1179370" y="2224494"/>
                  </a:lnTo>
                  <a:lnTo>
                    <a:pt x="1183026" y="2228482"/>
                  </a:lnTo>
                  <a:lnTo>
                    <a:pt x="1183351" y="2243042"/>
                  </a:lnTo>
                  <a:lnTo>
                    <a:pt x="1178984" y="2246490"/>
                  </a:lnTo>
                  <a:lnTo>
                    <a:pt x="1172626" y="2247508"/>
                  </a:lnTo>
                  <a:close/>
                </a:path>
                <a:path w="1802130" h="2771140">
                  <a:moveTo>
                    <a:pt x="1281682" y="2245638"/>
                  </a:moveTo>
                  <a:lnTo>
                    <a:pt x="1269495" y="2245077"/>
                  </a:lnTo>
                  <a:lnTo>
                    <a:pt x="1266224" y="2241609"/>
                  </a:lnTo>
                  <a:lnTo>
                    <a:pt x="1266631" y="2229085"/>
                  </a:lnTo>
                  <a:lnTo>
                    <a:pt x="1270388" y="2226031"/>
                  </a:lnTo>
                  <a:lnTo>
                    <a:pt x="1282433" y="2226197"/>
                  </a:lnTo>
                  <a:lnTo>
                    <a:pt x="1285054" y="2230310"/>
                  </a:lnTo>
                  <a:lnTo>
                    <a:pt x="1285724" y="2236063"/>
                  </a:lnTo>
                  <a:lnTo>
                    <a:pt x="1284647" y="2241879"/>
                  </a:lnTo>
                  <a:lnTo>
                    <a:pt x="1281682" y="2245638"/>
                  </a:lnTo>
                  <a:close/>
                </a:path>
                <a:path w="1802130" h="2771140">
                  <a:moveTo>
                    <a:pt x="1375422" y="2244122"/>
                  </a:moveTo>
                  <a:lnTo>
                    <a:pt x="1372172" y="2241671"/>
                  </a:lnTo>
                  <a:lnTo>
                    <a:pt x="1371400" y="2231078"/>
                  </a:lnTo>
                  <a:lnTo>
                    <a:pt x="1374346" y="2227734"/>
                  </a:lnTo>
                  <a:lnTo>
                    <a:pt x="1384177" y="2226945"/>
                  </a:lnTo>
                  <a:lnTo>
                    <a:pt x="1387264" y="2230185"/>
                  </a:lnTo>
                  <a:lnTo>
                    <a:pt x="1388077" y="2235399"/>
                  </a:lnTo>
                  <a:lnTo>
                    <a:pt x="1387691" y="2240653"/>
                  </a:lnTo>
                  <a:lnTo>
                    <a:pt x="1384888" y="2243935"/>
                  </a:lnTo>
                  <a:lnTo>
                    <a:pt x="1375422" y="2244122"/>
                  </a:lnTo>
                  <a:close/>
                </a:path>
                <a:path w="1802130" h="2771140">
                  <a:moveTo>
                    <a:pt x="1487403" y="2242834"/>
                  </a:moveTo>
                  <a:lnTo>
                    <a:pt x="1479359" y="2242419"/>
                  </a:lnTo>
                  <a:lnTo>
                    <a:pt x="1477084" y="2239677"/>
                  </a:lnTo>
                  <a:lnTo>
                    <a:pt x="1477206" y="2231411"/>
                  </a:lnTo>
                  <a:lnTo>
                    <a:pt x="1479623" y="2228711"/>
                  </a:lnTo>
                  <a:lnTo>
                    <a:pt x="1487931" y="2229147"/>
                  </a:lnTo>
                  <a:lnTo>
                    <a:pt x="1489800" y="2231826"/>
                  </a:lnTo>
                  <a:lnTo>
                    <a:pt x="1490064" y="2235814"/>
                  </a:lnTo>
                  <a:lnTo>
                    <a:pt x="1489739" y="2240113"/>
                  </a:lnTo>
                  <a:lnTo>
                    <a:pt x="1487403" y="2242834"/>
                  </a:lnTo>
                  <a:close/>
                </a:path>
                <a:path w="1802130" h="2771140">
                  <a:moveTo>
                    <a:pt x="1587785" y="2240986"/>
                  </a:moveTo>
                  <a:lnTo>
                    <a:pt x="1583946" y="2240591"/>
                  </a:lnTo>
                  <a:lnTo>
                    <a:pt x="1582382" y="2238514"/>
                  </a:lnTo>
                  <a:lnTo>
                    <a:pt x="1582646" y="2232325"/>
                  </a:lnTo>
                  <a:lnTo>
                    <a:pt x="1584576" y="2230518"/>
                  </a:lnTo>
                  <a:lnTo>
                    <a:pt x="1590954" y="2230933"/>
                  </a:lnTo>
                  <a:lnTo>
                    <a:pt x="1592742" y="2232969"/>
                  </a:lnTo>
                  <a:lnTo>
                    <a:pt x="1592295" y="2239116"/>
                  </a:lnTo>
                  <a:lnTo>
                    <a:pt x="1590243" y="2240799"/>
                  </a:lnTo>
                  <a:lnTo>
                    <a:pt x="1587785" y="2240986"/>
                  </a:lnTo>
                  <a:close/>
                </a:path>
                <a:path w="1802130" h="2771140">
                  <a:moveTo>
                    <a:pt x="1692494" y="2239885"/>
                  </a:moveTo>
                  <a:lnTo>
                    <a:pt x="1688168" y="2238701"/>
                  </a:lnTo>
                  <a:lnTo>
                    <a:pt x="1686888" y="2237081"/>
                  </a:lnTo>
                  <a:lnTo>
                    <a:pt x="1688209" y="2232657"/>
                  </a:lnTo>
                  <a:lnTo>
                    <a:pt x="1689834" y="2231390"/>
                  </a:lnTo>
                  <a:lnTo>
                    <a:pt x="1694383" y="2232595"/>
                  </a:lnTo>
                  <a:lnTo>
                    <a:pt x="1694952" y="2234464"/>
                  </a:lnTo>
                  <a:lnTo>
                    <a:pt x="1694993" y="2236022"/>
                  </a:lnTo>
                  <a:lnTo>
                    <a:pt x="1694180" y="2239075"/>
                  </a:lnTo>
                  <a:lnTo>
                    <a:pt x="1692494" y="2239885"/>
                  </a:lnTo>
                  <a:close/>
                </a:path>
                <a:path w="1802130" h="2771140">
                  <a:moveTo>
                    <a:pt x="445308" y="2151384"/>
                  </a:moveTo>
                  <a:lnTo>
                    <a:pt x="437418" y="2149579"/>
                  </a:lnTo>
                  <a:lnTo>
                    <a:pt x="430511" y="2144644"/>
                  </a:lnTo>
                  <a:lnTo>
                    <a:pt x="425620" y="2137621"/>
                  </a:lnTo>
                  <a:lnTo>
                    <a:pt x="423773" y="2129554"/>
                  </a:lnTo>
                  <a:lnTo>
                    <a:pt x="425473" y="2121618"/>
                  </a:lnTo>
                  <a:lnTo>
                    <a:pt x="430005" y="2114865"/>
                  </a:lnTo>
                  <a:lnTo>
                    <a:pt x="436575" y="2110114"/>
                  </a:lnTo>
                  <a:lnTo>
                    <a:pt x="444390" y="2108182"/>
                  </a:lnTo>
                  <a:lnTo>
                    <a:pt x="452681" y="2109645"/>
                  </a:lnTo>
                  <a:lnTo>
                    <a:pt x="459538" y="2114076"/>
                  </a:lnTo>
                  <a:lnTo>
                    <a:pt x="464247" y="2120788"/>
                  </a:lnTo>
                  <a:lnTo>
                    <a:pt x="466094" y="2129098"/>
                  </a:lnTo>
                  <a:lnTo>
                    <a:pt x="464521" y="2137455"/>
                  </a:lnTo>
                  <a:lnTo>
                    <a:pt x="459995" y="2144532"/>
                  </a:lnTo>
                  <a:lnTo>
                    <a:pt x="453322" y="2149464"/>
                  </a:lnTo>
                  <a:lnTo>
                    <a:pt x="445308" y="2151384"/>
                  </a:lnTo>
                  <a:close/>
                </a:path>
                <a:path w="1802130" h="2771140">
                  <a:moveTo>
                    <a:pt x="548679" y="2150761"/>
                  </a:moveTo>
                  <a:lnTo>
                    <a:pt x="540772" y="2148984"/>
                  </a:lnTo>
                  <a:lnTo>
                    <a:pt x="534396" y="2144395"/>
                  </a:lnTo>
                  <a:lnTo>
                    <a:pt x="530153" y="2137641"/>
                  </a:lnTo>
                  <a:lnTo>
                    <a:pt x="528645" y="2129368"/>
                  </a:lnTo>
                  <a:lnTo>
                    <a:pt x="530235" y="2121058"/>
                  </a:lnTo>
                  <a:lnTo>
                    <a:pt x="534510" y="2114374"/>
                  </a:lnTo>
                  <a:lnTo>
                    <a:pt x="540907" y="2109906"/>
                  </a:lnTo>
                  <a:lnTo>
                    <a:pt x="548861" y="2108244"/>
                  </a:lnTo>
                  <a:lnTo>
                    <a:pt x="556680" y="2109906"/>
                  </a:lnTo>
                  <a:lnTo>
                    <a:pt x="563268" y="2114457"/>
                  </a:lnTo>
                  <a:lnTo>
                    <a:pt x="567862" y="2121122"/>
                  </a:lnTo>
                  <a:lnTo>
                    <a:pt x="569661" y="2129098"/>
                  </a:lnTo>
                  <a:lnTo>
                    <a:pt x="568102" y="2137544"/>
                  </a:lnTo>
                  <a:lnTo>
                    <a:pt x="563588" y="2144486"/>
                  </a:lnTo>
                  <a:lnTo>
                    <a:pt x="556864" y="2149149"/>
                  </a:lnTo>
                  <a:lnTo>
                    <a:pt x="548679" y="2150761"/>
                  </a:lnTo>
                  <a:close/>
                </a:path>
                <a:path w="1802130" h="2771140">
                  <a:moveTo>
                    <a:pt x="340703" y="2150740"/>
                  </a:moveTo>
                  <a:lnTo>
                    <a:pt x="332824" y="2148759"/>
                  </a:lnTo>
                  <a:lnTo>
                    <a:pt x="326235" y="2143927"/>
                  </a:lnTo>
                  <a:lnTo>
                    <a:pt x="321761" y="2137117"/>
                  </a:lnTo>
                  <a:lnTo>
                    <a:pt x="320226" y="2129201"/>
                  </a:lnTo>
                  <a:lnTo>
                    <a:pt x="322130" y="2121259"/>
                  </a:lnTo>
                  <a:lnTo>
                    <a:pt x="326851" y="2114564"/>
                  </a:lnTo>
                  <a:lnTo>
                    <a:pt x="333545" y="2109948"/>
                  </a:lnTo>
                  <a:lnTo>
                    <a:pt x="341365" y="2108244"/>
                  </a:lnTo>
                  <a:lnTo>
                    <a:pt x="349181" y="2110023"/>
                  </a:lnTo>
                  <a:lnTo>
                    <a:pt x="355839" y="2114701"/>
                  </a:lnTo>
                  <a:lnTo>
                    <a:pt x="360498" y="2121432"/>
                  </a:lnTo>
                  <a:lnTo>
                    <a:pt x="362317" y="2129368"/>
                  </a:lnTo>
                  <a:lnTo>
                    <a:pt x="360603" y="2137567"/>
                  </a:lnTo>
                  <a:lnTo>
                    <a:pt x="355822" y="2144462"/>
                  </a:lnTo>
                  <a:lnTo>
                    <a:pt x="348885" y="2149153"/>
                  </a:lnTo>
                  <a:lnTo>
                    <a:pt x="340703" y="2150740"/>
                  </a:lnTo>
                  <a:close/>
                </a:path>
                <a:path w="1802130" h="2771140">
                  <a:moveTo>
                    <a:pt x="238055" y="2149701"/>
                  </a:moveTo>
                  <a:lnTo>
                    <a:pt x="229884" y="2148230"/>
                  </a:lnTo>
                  <a:lnTo>
                    <a:pt x="223245" y="2143909"/>
                  </a:lnTo>
                  <a:lnTo>
                    <a:pt x="218805" y="2137387"/>
                  </a:lnTo>
                  <a:lnTo>
                    <a:pt x="217240" y="2129347"/>
                  </a:lnTo>
                  <a:lnTo>
                    <a:pt x="218946" y="2121576"/>
                  </a:lnTo>
                  <a:lnTo>
                    <a:pt x="223374" y="2115000"/>
                  </a:lnTo>
                  <a:lnTo>
                    <a:pt x="229743" y="2110426"/>
                  </a:lnTo>
                  <a:lnTo>
                    <a:pt x="237275" y="2108660"/>
                  </a:lnTo>
                  <a:lnTo>
                    <a:pt x="244859" y="2110197"/>
                  </a:lnTo>
                  <a:lnTo>
                    <a:pt x="251112" y="2114571"/>
                  </a:lnTo>
                  <a:lnTo>
                    <a:pt x="255381" y="2121099"/>
                  </a:lnTo>
                  <a:lnTo>
                    <a:pt x="257011" y="2129098"/>
                  </a:lnTo>
                  <a:lnTo>
                    <a:pt x="255709" y="2137396"/>
                  </a:lnTo>
                  <a:lnTo>
                    <a:pt x="251876" y="2143855"/>
                  </a:lnTo>
                  <a:lnTo>
                    <a:pt x="245867" y="2148094"/>
                  </a:lnTo>
                  <a:lnTo>
                    <a:pt x="238055" y="2149701"/>
                  </a:lnTo>
                  <a:close/>
                </a:path>
                <a:path w="1802130" h="2771140">
                  <a:moveTo>
                    <a:pt x="652616" y="2149701"/>
                  </a:moveTo>
                  <a:lnTo>
                    <a:pt x="644692" y="2148149"/>
                  </a:lnTo>
                  <a:lnTo>
                    <a:pt x="638390" y="2143930"/>
                  </a:lnTo>
                  <a:lnTo>
                    <a:pt x="634223" y="2137566"/>
                  </a:lnTo>
                  <a:lnTo>
                    <a:pt x="632710" y="2129575"/>
                  </a:lnTo>
                  <a:lnTo>
                    <a:pt x="634336" y="2121794"/>
                  </a:lnTo>
                  <a:lnTo>
                    <a:pt x="638736" y="2115135"/>
                  </a:lnTo>
                  <a:lnTo>
                    <a:pt x="645046" y="2110485"/>
                  </a:lnTo>
                  <a:lnTo>
                    <a:pt x="652534" y="2108639"/>
                  </a:lnTo>
                  <a:lnTo>
                    <a:pt x="660318" y="2110349"/>
                  </a:lnTo>
                  <a:lnTo>
                    <a:pt x="666992" y="2115150"/>
                  </a:lnTo>
                  <a:lnTo>
                    <a:pt x="671581" y="2122016"/>
                  </a:lnTo>
                  <a:lnTo>
                    <a:pt x="673171" y="2130011"/>
                  </a:lnTo>
                  <a:lnTo>
                    <a:pt x="671425" y="2137858"/>
                  </a:lnTo>
                  <a:lnTo>
                    <a:pt x="667045" y="2144117"/>
                  </a:lnTo>
                  <a:lnTo>
                    <a:pt x="660589" y="2148246"/>
                  </a:lnTo>
                  <a:lnTo>
                    <a:pt x="652616" y="2149701"/>
                  </a:lnTo>
                  <a:close/>
                </a:path>
                <a:path w="1802130" h="2771140">
                  <a:moveTo>
                    <a:pt x="756695" y="2149514"/>
                  </a:moveTo>
                  <a:lnTo>
                    <a:pt x="749597" y="2147989"/>
                  </a:lnTo>
                  <a:lnTo>
                    <a:pt x="743622" y="2143834"/>
                  </a:lnTo>
                  <a:lnTo>
                    <a:pt x="739439" y="2137732"/>
                  </a:lnTo>
                  <a:lnTo>
                    <a:pt x="737723" y="2130364"/>
                  </a:lnTo>
                  <a:lnTo>
                    <a:pt x="738892" y="2122456"/>
                  </a:lnTo>
                  <a:lnTo>
                    <a:pt x="742685" y="2116121"/>
                  </a:lnTo>
                  <a:lnTo>
                    <a:pt x="748618" y="2111882"/>
                  </a:lnTo>
                  <a:lnTo>
                    <a:pt x="756207" y="2110259"/>
                  </a:lnTo>
                  <a:lnTo>
                    <a:pt x="763949" y="2111620"/>
                  </a:lnTo>
                  <a:lnTo>
                    <a:pt x="770218" y="2115618"/>
                  </a:lnTo>
                  <a:lnTo>
                    <a:pt x="774437" y="2121703"/>
                  </a:lnTo>
                  <a:lnTo>
                    <a:pt x="776032" y="2129326"/>
                  </a:lnTo>
                  <a:lnTo>
                    <a:pt x="774482" y="2136859"/>
                  </a:lnTo>
                  <a:lnTo>
                    <a:pt x="770195" y="2143307"/>
                  </a:lnTo>
                  <a:lnTo>
                    <a:pt x="763992" y="2147812"/>
                  </a:lnTo>
                  <a:lnTo>
                    <a:pt x="756695" y="2149514"/>
                  </a:lnTo>
                  <a:close/>
                </a:path>
                <a:path w="1802130" h="2771140">
                  <a:moveTo>
                    <a:pt x="133625" y="2149265"/>
                  </a:moveTo>
                  <a:lnTo>
                    <a:pt x="126261" y="2147636"/>
                  </a:lnTo>
                  <a:lnTo>
                    <a:pt x="120237" y="2143260"/>
                  </a:lnTo>
                  <a:lnTo>
                    <a:pt x="116179" y="2136826"/>
                  </a:lnTo>
                  <a:lnTo>
                    <a:pt x="114789" y="2129077"/>
                  </a:lnTo>
                  <a:lnTo>
                    <a:pt x="116480" y="2121508"/>
                  </a:lnTo>
                  <a:lnTo>
                    <a:pt x="120775" y="2115444"/>
                  </a:lnTo>
                  <a:lnTo>
                    <a:pt x="127026" y="2111502"/>
                  </a:lnTo>
                  <a:lnTo>
                    <a:pt x="134584" y="2110301"/>
                  </a:lnTo>
                  <a:lnTo>
                    <a:pt x="141698" y="2112181"/>
                  </a:lnTo>
                  <a:lnTo>
                    <a:pt x="147592" y="2116617"/>
                  </a:lnTo>
                  <a:lnTo>
                    <a:pt x="151551" y="2122834"/>
                  </a:lnTo>
                  <a:lnTo>
                    <a:pt x="152856" y="2130053"/>
                  </a:lnTo>
                  <a:lnTo>
                    <a:pt x="151044" y="2137197"/>
                  </a:lnTo>
                  <a:lnTo>
                    <a:pt x="146680" y="2143335"/>
                  </a:lnTo>
                  <a:lnTo>
                    <a:pt x="140595" y="2147636"/>
                  </a:lnTo>
                  <a:lnTo>
                    <a:pt x="133625" y="2149265"/>
                  </a:lnTo>
                  <a:close/>
                </a:path>
                <a:path w="1802130" h="2771140">
                  <a:moveTo>
                    <a:pt x="860916" y="2147624"/>
                  </a:moveTo>
                  <a:lnTo>
                    <a:pt x="853793" y="2146293"/>
                  </a:lnTo>
                  <a:lnTo>
                    <a:pt x="847866" y="2142507"/>
                  </a:lnTo>
                  <a:lnTo>
                    <a:pt x="843767" y="2136855"/>
                  </a:lnTo>
                  <a:lnTo>
                    <a:pt x="842128" y="2129928"/>
                  </a:lnTo>
                  <a:lnTo>
                    <a:pt x="843525" y="2123081"/>
                  </a:lnTo>
                  <a:lnTo>
                    <a:pt x="847531" y="2117022"/>
                  </a:lnTo>
                  <a:lnTo>
                    <a:pt x="853319" y="2112634"/>
                  </a:lnTo>
                  <a:lnTo>
                    <a:pt x="860063" y="2110799"/>
                  </a:lnTo>
                  <a:lnTo>
                    <a:pt x="866900" y="2112092"/>
                  </a:lnTo>
                  <a:lnTo>
                    <a:pt x="872708" y="2116033"/>
                  </a:lnTo>
                  <a:lnTo>
                    <a:pt x="876779" y="2121921"/>
                  </a:lnTo>
                  <a:lnTo>
                    <a:pt x="878405" y="2129056"/>
                  </a:lnTo>
                  <a:lnTo>
                    <a:pt x="877204" y="2136365"/>
                  </a:lnTo>
                  <a:lnTo>
                    <a:pt x="873576" y="2142227"/>
                  </a:lnTo>
                  <a:lnTo>
                    <a:pt x="867991" y="2146146"/>
                  </a:lnTo>
                  <a:lnTo>
                    <a:pt x="860916" y="2147624"/>
                  </a:lnTo>
                  <a:close/>
                </a:path>
                <a:path w="1802130" h="2771140">
                  <a:moveTo>
                    <a:pt x="29314" y="2147541"/>
                  </a:moveTo>
                  <a:lnTo>
                    <a:pt x="19942" y="2147271"/>
                  </a:lnTo>
                  <a:lnTo>
                    <a:pt x="12264" y="2139067"/>
                  </a:lnTo>
                  <a:lnTo>
                    <a:pt x="12412" y="2119585"/>
                  </a:lnTo>
                  <a:lnTo>
                    <a:pt x="19950" y="2112170"/>
                  </a:lnTo>
                  <a:lnTo>
                    <a:pt x="39503" y="2112191"/>
                  </a:lnTo>
                  <a:lnTo>
                    <a:pt x="47359" y="2119813"/>
                  </a:lnTo>
                  <a:lnTo>
                    <a:pt x="47520" y="2129347"/>
                  </a:lnTo>
                  <a:lnTo>
                    <a:pt x="46066" y="2136241"/>
                  </a:lnTo>
                  <a:lnTo>
                    <a:pt x="42007" y="2142113"/>
                  </a:lnTo>
                  <a:lnTo>
                    <a:pt x="36153" y="2146150"/>
                  </a:lnTo>
                  <a:lnTo>
                    <a:pt x="29314" y="2147541"/>
                  </a:lnTo>
                  <a:close/>
                </a:path>
                <a:path w="1802130" h="2771140">
                  <a:moveTo>
                    <a:pt x="973263" y="2146586"/>
                  </a:moveTo>
                  <a:lnTo>
                    <a:pt x="955449" y="2146337"/>
                  </a:lnTo>
                  <a:lnTo>
                    <a:pt x="947933" y="2138901"/>
                  </a:lnTo>
                  <a:lnTo>
                    <a:pt x="947283" y="2121205"/>
                  </a:lnTo>
                  <a:lnTo>
                    <a:pt x="955205" y="2112668"/>
                  </a:lnTo>
                  <a:lnTo>
                    <a:pt x="972897" y="2112211"/>
                  </a:lnTo>
                  <a:lnTo>
                    <a:pt x="980880" y="2120229"/>
                  </a:lnTo>
                  <a:lnTo>
                    <a:pt x="981002" y="2138756"/>
                  </a:lnTo>
                  <a:lnTo>
                    <a:pt x="973263" y="2146586"/>
                  </a:lnTo>
                  <a:close/>
                </a:path>
                <a:path w="1802130" h="2771140">
                  <a:moveTo>
                    <a:pt x="1060727" y="2145090"/>
                  </a:moveTo>
                  <a:lnTo>
                    <a:pt x="1053313" y="2137572"/>
                  </a:lnTo>
                  <a:lnTo>
                    <a:pt x="1053171" y="2121662"/>
                  </a:lnTo>
                  <a:lnTo>
                    <a:pt x="1060117" y="2114538"/>
                  </a:lnTo>
                  <a:lnTo>
                    <a:pt x="1076042" y="2114413"/>
                  </a:lnTo>
                  <a:lnTo>
                    <a:pt x="1083172" y="2121413"/>
                  </a:lnTo>
                  <a:lnTo>
                    <a:pt x="1083375" y="2137073"/>
                  </a:lnTo>
                  <a:lnTo>
                    <a:pt x="1075859" y="2144904"/>
                  </a:lnTo>
                  <a:lnTo>
                    <a:pt x="1060727" y="2145090"/>
                  </a:lnTo>
                  <a:close/>
                </a:path>
                <a:path w="1802130" h="2771140">
                  <a:moveTo>
                    <a:pt x="1178699" y="2143387"/>
                  </a:moveTo>
                  <a:lnTo>
                    <a:pt x="1163831" y="2142951"/>
                  </a:lnTo>
                  <a:lnTo>
                    <a:pt x="1158144" y="2135640"/>
                  </a:lnTo>
                  <a:lnTo>
                    <a:pt x="1159464" y="2120644"/>
                  </a:lnTo>
                  <a:lnTo>
                    <a:pt x="1165639" y="2115659"/>
                  </a:lnTo>
                  <a:lnTo>
                    <a:pt x="1181096" y="2117072"/>
                  </a:lnTo>
                  <a:lnTo>
                    <a:pt x="1186195" y="2123531"/>
                  </a:lnTo>
                  <a:lnTo>
                    <a:pt x="1183798" y="2139420"/>
                  </a:lnTo>
                  <a:lnTo>
                    <a:pt x="1178699" y="2143387"/>
                  </a:lnTo>
                  <a:close/>
                </a:path>
                <a:path w="1802130" h="2771140">
                  <a:moveTo>
                    <a:pt x="1268926" y="2141248"/>
                  </a:moveTo>
                  <a:lnTo>
                    <a:pt x="1264660" y="2136907"/>
                  </a:lnTo>
                  <a:lnTo>
                    <a:pt x="1264396" y="2122680"/>
                  </a:lnTo>
                  <a:lnTo>
                    <a:pt x="1268438" y="2118567"/>
                  </a:lnTo>
                  <a:lnTo>
                    <a:pt x="1282352" y="2117695"/>
                  </a:lnTo>
                  <a:lnTo>
                    <a:pt x="1286415" y="2121683"/>
                  </a:lnTo>
                  <a:lnTo>
                    <a:pt x="1287247" y="2129243"/>
                  </a:lnTo>
                  <a:lnTo>
                    <a:pt x="1286821" y="2136325"/>
                  </a:lnTo>
                  <a:lnTo>
                    <a:pt x="1283408" y="2141082"/>
                  </a:lnTo>
                  <a:lnTo>
                    <a:pt x="1268926" y="2141248"/>
                  </a:lnTo>
                  <a:close/>
                </a:path>
                <a:path w="1802130" h="2771140">
                  <a:moveTo>
                    <a:pt x="1385863" y="2139358"/>
                  </a:moveTo>
                  <a:lnTo>
                    <a:pt x="1373696" y="2139150"/>
                  </a:lnTo>
                  <a:lnTo>
                    <a:pt x="1370222" y="2135765"/>
                  </a:lnTo>
                  <a:lnTo>
                    <a:pt x="1370019" y="2123137"/>
                  </a:lnTo>
                  <a:lnTo>
                    <a:pt x="1374143" y="2119585"/>
                  </a:lnTo>
                  <a:lnTo>
                    <a:pt x="1386106" y="2119876"/>
                  </a:lnTo>
                  <a:lnTo>
                    <a:pt x="1388889" y="2124154"/>
                  </a:lnTo>
                  <a:lnTo>
                    <a:pt x="1389763" y="2129804"/>
                  </a:lnTo>
                  <a:lnTo>
                    <a:pt x="1388422" y="2135266"/>
                  </a:lnTo>
                  <a:lnTo>
                    <a:pt x="1385863" y="2139358"/>
                  </a:lnTo>
                  <a:close/>
                </a:path>
                <a:path w="1802130" h="2771140">
                  <a:moveTo>
                    <a:pt x="1478953" y="2137447"/>
                  </a:moveTo>
                  <a:lnTo>
                    <a:pt x="1475988" y="2134726"/>
                  </a:lnTo>
                  <a:lnTo>
                    <a:pt x="1475500" y="2124528"/>
                  </a:lnTo>
                  <a:lnTo>
                    <a:pt x="1478872" y="2121392"/>
                  </a:lnTo>
                  <a:lnTo>
                    <a:pt x="1488419" y="2121537"/>
                  </a:lnTo>
                  <a:lnTo>
                    <a:pt x="1491019" y="2124819"/>
                  </a:lnTo>
                  <a:lnTo>
                    <a:pt x="1491669" y="2129305"/>
                  </a:lnTo>
                  <a:lnTo>
                    <a:pt x="1490958" y="2134207"/>
                  </a:lnTo>
                  <a:lnTo>
                    <a:pt x="1488642" y="2137219"/>
                  </a:lnTo>
                  <a:lnTo>
                    <a:pt x="1478953" y="2137447"/>
                  </a:lnTo>
                  <a:close/>
                </a:path>
                <a:path w="1802130" h="2771140">
                  <a:moveTo>
                    <a:pt x="1591259" y="2135910"/>
                  </a:moveTo>
                  <a:lnTo>
                    <a:pt x="1583865" y="2135869"/>
                  </a:lnTo>
                  <a:lnTo>
                    <a:pt x="1581550" y="2133895"/>
                  </a:lnTo>
                  <a:lnTo>
                    <a:pt x="1580981" y="2126024"/>
                  </a:lnTo>
                  <a:lnTo>
                    <a:pt x="1583073" y="2123407"/>
                  </a:lnTo>
                  <a:lnTo>
                    <a:pt x="1591035" y="2122763"/>
                  </a:lnTo>
                  <a:lnTo>
                    <a:pt x="1593128" y="2125338"/>
                  </a:lnTo>
                  <a:lnTo>
                    <a:pt x="1593554" y="2129222"/>
                  </a:lnTo>
                  <a:lnTo>
                    <a:pt x="1593432" y="2133522"/>
                  </a:lnTo>
                  <a:lnTo>
                    <a:pt x="1591259" y="2135910"/>
                  </a:lnTo>
                  <a:close/>
                </a:path>
                <a:path w="1802130" h="2771140">
                  <a:moveTo>
                    <a:pt x="1693591" y="2134394"/>
                  </a:moveTo>
                  <a:lnTo>
                    <a:pt x="1688168" y="2133895"/>
                  </a:lnTo>
                  <a:lnTo>
                    <a:pt x="1686705" y="2132047"/>
                  </a:lnTo>
                  <a:lnTo>
                    <a:pt x="1687173" y="2126377"/>
                  </a:lnTo>
                  <a:lnTo>
                    <a:pt x="1688919" y="2124923"/>
                  </a:lnTo>
                  <a:lnTo>
                    <a:pt x="1694485" y="2125297"/>
                  </a:lnTo>
                  <a:lnTo>
                    <a:pt x="1695562" y="2127311"/>
                  </a:lnTo>
                  <a:lnTo>
                    <a:pt x="1695724" y="2129991"/>
                  </a:lnTo>
                  <a:lnTo>
                    <a:pt x="1695115" y="2132608"/>
                  </a:lnTo>
                  <a:lnTo>
                    <a:pt x="1693591" y="2134394"/>
                  </a:lnTo>
                  <a:close/>
                </a:path>
                <a:path w="1802130" h="2771140">
                  <a:moveTo>
                    <a:pt x="445188" y="2047907"/>
                  </a:moveTo>
                  <a:lnTo>
                    <a:pt x="435980" y="2046037"/>
                  </a:lnTo>
                  <a:lnTo>
                    <a:pt x="428467" y="2040892"/>
                  </a:lnTo>
                  <a:lnTo>
                    <a:pt x="423381" y="2033216"/>
                  </a:lnTo>
                  <a:lnTo>
                    <a:pt x="421454" y="2023752"/>
                  </a:lnTo>
                  <a:lnTo>
                    <a:pt x="423206" y="2014313"/>
                  </a:lnTo>
                  <a:lnTo>
                    <a:pt x="428150" y="2006404"/>
                  </a:lnTo>
                  <a:lnTo>
                    <a:pt x="435509" y="2000870"/>
                  </a:lnTo>
                  <a:lnTo>
                    <a:pt x="444506" y="1998558"/>
                  </a:lnTo>
                  <a:lnTo>
                    <a:pt x="453757" y="2000277"/>
                  </a:lnTo>
                  <a:lnTo>
                    <a:pt x="461507" y="2005661"/>
                  </a:lnTo>
                  <a:lnTo>
                    <a:pt x="466819" y="2013740"/>
                  </a:lnTo>
                  <a:lnTo>
                    <a:pt x="468760" y="2023544"/>
                  </a:lnTo>
                  <a:lnTo>
                    <a:pt x="466887" y="2033067"/>
                  </a:lnTo>
                  <a:lnTo>
                    <a:pt x="461855" y="2040796"/>
                  </a:lnTo>
                  <a:lnTo>
                    <a:pt x="454384" y="2045990"/>
                  </a:lnTo>
                  <a:lnTo>
                    <a:pt x="445188" y="2047907"/>
                  </a:lnTo>
                  <a:close/>
                </a:path>
                <a:path w="1802130" h="2771140">
                  <a:moveTo>
                    <a:pt x="340622" y="2047804"/>
                  </a:moveTo>
                  <a:lnTo>
                    <a:pt x="331597" y="2045533"/>
                  </a:lnTo>
                  <a:lnTo>
                    <a:pt x="324307" y="2040015"/>
                  </a:lnTo>
                  <a:lnTo>
                    <a:pt x="319488" y="2032066"/>
                  </a:lnTo>
                  <a:lnTo>
                    <a:pt x="317874" y="2022506"/>
                  </a:lnTo>
                  <a:lnTo>
                    <a:pt x="319895" y="2013424"/>
                  </a:lnTo>
                  <a:lnTo>
                    <a:pt x="325002" y="2006027"/>
                  </a:lnTo>
                  <a:lnTo>
                    <a:pt x="332431" y="2001064"/>
                  </a:lnTo>
                  <a:lnTo>
                    <a:pt x="341420" y="1999285"/>
                  </a:lnTo>
                  <a:lnTo>
                    <a:pt x="350642" y="2001223"/>
                  </a:lnTo>
                  <a:lnTo>
                    <a:pt x="358019" y="2006437"/>
                  </a:lnTo>
                  <a:lnTo>
                    <a:pt x="362885" y="2014219"/>
                  </a:lnTo>
                  <a:lnTo>
                    <a:pt x="364574" y="2023856"/>
                  </a:lnTo>
                  <a:lnTo>
                    <a:pt x="362552" y="2033311"/>
                  </a:lnTo>
                  <a:lnTo>
                    <a:pt x="357305" y="2041033"/>
                  </a:lnTo>
                  <a:lnTo>
                    <a:pt x="349704" y="2046153"/>
                  </a:lnTo>
                  <a:lnTo>
                    <a:pt x="340622" y="2047804"/>
                  </a:lnTo>
                  <a:close/>
                </a:path>
                <a:path w="1802130" h="2771140">
                  <a:moveTo>
                    <a:pt x="549308" y="2047804"/>
                  </a:moveTo>
                  <a:lnTo>
                    <a:pt x="540317" y="2045917"/>
                  </a:lnTo>
                  <a:lnTo>
                    <a:pt x="532614" y="2040565"/>
                  </a:lnTo>
                  <a:lnTo>
                    <a:pt x="527211" y="2032767"/>
                  </a:lnTo>
                  <a:lnTo>
                    <a:pt x="525121" y="2023544"/>
                  </a:lnTo>
                  <a:lnTo>
                    <a:pt x="526972" y="2014234"/>
                  </a:lnTo>
                  <a:lnTo>
                    <a:pt x="532147" y="2006513"/>
                  </a:lnTo>
                  <a:lnTo>
                    <a:pt x="539779" y="2001253"/>
                  </a:lnTo>
                  <a:lnTo>
                    <a:pt x="549004" y="1999326"/>
                  </a:lnTo>
                  <a:lnTo>
                    <a:pt x="558302" y="2001234"/>
                  </a:lnTo>
                  <a:lnTo>
                    <a:pt x="565713" y="2006409"/>
                  </a:lnTo>
                  <a:lnTo>
                    <a:pt x="570584" y="2014170"/>
                  </a:lnTo>
                  <a:lnTo>
                    <a:pt x="572261" y="2023835"/>
                  </a:lnTo>
                  <a:lnTo>
                    <a:pt x="570383" y="2033074"/>
                  </a:lnTo>
                  <a:lnTo>
                    <a:pt x="565461" y="2040640"/>
                  </a:lnTo>
                  <a:lnTo>
                    <a:pt x="558202" y="2045796"/>
                  </a:lnTo>
                  <a:lnTo>
                    <a:pt x="549308" y="2047804"/>
                  </a:lnTo>
                  <a:close/>
                </a:path>
                <a:path w="1802130" h="2771140">
                  <a:moveTo>
                    <a:pt x="652981" y="2047035"/>
                  </a:moveTo>
                  <a:lnTo>
                    <a:pt x="643966" y="2045242"/>
                  </a:lnTo>
                  <a:lnTo>
                    <a:pt x="636688" y="2040212"/>
                  </a:lnTo>
                  <a:lnTo>
                    <a:pt x="631830" y="2032659"/>
                  </a:lnTo>
                  <a:lnTo>
                    <a:pt x="630069" y="2023295"/>
                  </a:lnTo>
                  <a:lnTo>
                    <a:pt x="631768" y="2014218"/>
                  </a:lnTo>
                  <a:lnTo>
                    <a:pt x="636412" y="2006931"/>
                  </a:lnTo>
                  <a:lnTo>
                    <a:pt x="643409" y="2002046"/>
                  </a:lnTo>
                  <a:lnTo>
                    <a:pt x="652169" y="2000178"/>
                  </a:lnTo>
                  <a:lnTo>
                    <a:pt x="661480" y="2001734"/>
                  </a:lnTo>
                  <a:lnTo>
                    <a:pt x="668782" y="2006380"/>
                  </a:lnTo>
                  <a:lnTo>
                    <a:pt x="673566" y="2013616"/>
                  </a:lnTo>
                  <a:lnTo>
                    <a:pt x="675325" y="2022942"/>
                  </a:lnTo>
                  <a:lnTo>
                    <a:pt x="673684" y="2032469"/>
                  </a:lnTo>
                  <a:lnTo>
                    <a:pt x="669013" y="2040090"/>
                  </a:lnTo>
                  <a:lnTo>
                    <a:pt x="661911" y="2045160"/>
                  </a:lnTo>
                  <a:lnTo>
                    <a:pt x="652981" y="2047035"/>
                  </a:lnTo>
                  <a:close/>
                </a:path>
                <a:path w="1802130" h="2771140">
                  <a:moveTo>
                    <a:pt x="237298" y="2046163"/>
                  </a:moveTo>
                  <a:lnTo>
                    <a:pt x="228496" y="2044354"/>
                  </a:lnTo>
                  <a:lnTo>
                    <a:pt x="221286" y="2039545"/>
                  </a:lnTo>
                  <a:lnTo>
                    <a:pt x="216343" y="2032415"/>
                  </a:lnTo>
                  <a:lnTo>
                    <a:pt x="214412" y="2023690"/>
                  </a:lnTo>
                  <a:lnTo>
                    <a:pt x="216144" y="2014677"/>
                  </a:lnTo>
                  <a:lnTo>
                    <a:pt x="221147" y="2007185"/>
                  </a:lnTo>
                  <a:lnTo>
                    <a:pt x="228599" y="2002067"/>
                  </a:lnTo>
                  <a:lnTo>
                    <a:pt x="237564" y="2000199"/>
                  </a:lnTo>
                  <a:lnTo>
                    <a:pt x="246166" y="2002073"/>
                  </a:lnTo>
                  <a:lnTo>
                    <a:pt x="253416" y="2007045"/>
                  </a:lnTo>
                  <a:lnTo>
                    <a:pt x="258488" y="2014286"/>
                  </a:lnTo>
                  <a:lnTo>
                    <a:pt x="260523" y="2022942"/>
                  </a:lnTo>
                  <a:lnTo>
                    <a:pt x="258859" y="2031959"/>
                  </a:lnTo>
                  <a:lnTo>
                    <a:pt x="253908" y="2039358"/>
                  </a:lnTo>
                  <a:lnTo>
                    <a:pt x="246458" y="2044354"/>
                  </a:lnTo>
                  <a:lnTo>
                    <a:pt x="237298" y="2046163"/>
                  </a:lnTo>
                  <a:close/>
                </a:path>
                <a:path w="1802130" h="2771140">
                  <a:moveTo>
                    <a:pt x="756939" y="2045810"/>
                  </a:moveTo>
                  <a:lnTo>
                    <a:pt x="748609" y="2044127"/>
                  </a:lnTo>
                  <a:lnTo>
                    <a:pt x="741519" y="2039376"/>
                  </a:lnTo>
                  <a:lnTo>
                    <a:pt x="736513" y="2032374"/>
                  </a:lnTo>
                  <a:lnTo>
                    <a:pt x="734433" y="2023939"/>
                  </a:lnTo>
                  <a:lnTo>
                    <a:pt x="736143" y="2015341"/>
                  </a:lnTo>
                  <a:lnTo>
                    <a:pt x="741184" y="2007842"/>
                  </a:lnTo>
                  <a:lnTo>
                    <a:pt x="748461" y="2002570"/>
                  </a:lnTo>
                  <a:lnTo>
                    <a:pt x="756878" y="2000656"/>
                  </a:lnTo>
                  <a:lnTo>
                    <a:pt x="765072" y="2002657"/>
                  </a:lnTo>
                  <a:lnTo>
                    <a:pt x="772071" y="2007743"/>
                  </a:lnTo>
                  <a:lnTo>
                    <a:pt x="776952" y="2014956"/>
                  </a:lnTo>
                  <a:lnTo>
                    <a:pt x="778794" y="2023336"/>
                  </a:lnTo>
                  <a:lnTo>
                    <a:pt x="777025" y="2031828"/>
                  </a:lnTo>
                  <a:lnTo>
                    <a:pt x="772254" y="2038958"/>
                  </a:lnTo>
                  <a:lnTo>
                    <a:pt x="765289" y="2043896"/>
                  </a:lnTo>
                  <a:lnTo>
                    <a:pt x="756939" y="2045810"/>
                  </a:lnTo>
                  <a:close/>
                </a:path>
                <a:path w="1802130" h="2771140">
                  <a:moveTo>
                    <a:pt x="133221" y="2045706"/>
                  </a:moveTo>
                  <a:lnTo>
                    <a:pt x="125181" y="2043824"/>
                  </a:lnTo>
                  <a:lnTo>
                    <a:pt x="118603" y="2039005"/>
                  </a:lnTo>
                  <a:lnTo>
                    <a:pt x="114153" y="2031969"/>
                  </a:lnTo>
                  <a:lnTo>
                    <a:pt x="112502" y="2023440"/>
                  </a:lnTo>
                  <a:lnTo>
                    <a:pt x="114021" y="2014796"/>
                  </a:lnTo>
                  <a:lnTo>
                    <a:pt x="118298" y="2007886"/>
                  </a:lnTo>
                  <a:lnTo>
                    <a:pt x="124829" y="2003255"/>
                  </a:lnTo>
                  <a:lnTo>
                    <a:pt x="133109" y="2001445"/>
                  </a:lnTo>
                  <a:lnTo>
                    <a:pt x="141655" y="2003026"/>
                  </a:lnTo>
                  <a:lnTo>
                    <a:pt x="148723" y="2007720"/>
                  </a:lnTo>
                  <a:lnTo>
                    <a:pt x="153533" y="2014755"/>
                  </a:lnTo>
                  <a:lnTo>
                    <a:pt x="155306" y="2023357"/>
                  </a:lnTo>
                  <a:lnTo>
                    <a:pt x="153479" y="2031934"/>
                  </a:lnTo>
                  <a:lnTo>
                    <a:pt x="148597" y="2039119"/>
                  </a:lnTo>
                  <a:lnTo>
                    <a:pt x="141549" y="2044010"/>
                  </a:lnTo>
                  <a:lnTo>
                    <a:pt x="133221" y="2045706"/>
                  </a:lnTo>
                  <a:close/>
                </a:path>
                <a:path w="1802130" h="2771140">
                  <a:moveTo>
                    <a:pt x="859799" y="2043795"/>
                  </a:moveTo>
                  <a:lnTo>
                    <a:pt x="851979" y="2042104"/>
                  </a:lnTo>
                  <a:lnTo>
                    <a:pt x="845685" y="2037761"/>
                  </a:lnTo>
                  <a:lnTo>
                    <a:pt x="841481" y="2031347"/>
                  </a:lnTo>
                  <a:lnTo>
                    <a:pt x="839934" y="2023440"/>
                  </a:lnTo>
                  <a:lnTo>
                    <a:pt x="841623" y="2015467"/>
                  </a:lnTo>
                  <a:lnTo>
                    <a:pt x="846208" y="2008707"/>
                  </a:lnTo>
                  <a:lnTo>
                    <a:pt x="852831" y="2004038"/>
                  </a:lnTo>
                  <a:lnTo>
                    <a:pt x="860632" y="2002338"/>
                  </a:lnTo>
                  <a:lnTo>
                    <a:pt x="868627" y="2004038"/>
                  </a:lnTo>
                  <a:lnTo>
                    <a:pt x="874909" y="2008520"/>
                  </a:lnTo>
                  <a:lnTo>
                    <a:pt x="879030" y="2015280"/>
                  </a:lnTo>
                  <a:lnTo>
                    <a:pt x="880457" y="2023752"/>
                  </a:lnTo>
                  <a:lnTo>
                    <a:pt x="878903" y="2032097"/>
                  </a:lnTo>
                  <a:lnTo>
                    <a:pt x="874683" y="2038470"/>
                  </a:lnTo>
                  <a:lnTo>
                    <a:pt x="868186" y="2042495"/>
                  </a:lnTo>
                  <a:lnTo>
                    <a:pt x="859799" y="2043795"/>
                  </a:lnTo>
                  <a:close/>
                </a:path>
                <a:path w="1802130" h="2771140">
                  <a:moveTo>
                    <a:pt x="29749" y="2043774"/>
                  </a:moveTo>
                  <a:lnTo>
                    <a:pt x="22010" y="2042154"/>
                  </a:lnTo>
                  <a:lnTo>
                    <a:pt x="15543" y="2037774"/>
                  </a:lnTo>
                  <a:lnTo>
                    <a:pt x="11075" y="2031358"/>
                  </a:lnTo>
                  <a:lnTo>
                    <a:pt x="9335" y="2023627"/>
                  </a:lnTo>
                  <a:lnTo>
                    <a:pt x="11030" y="2015662"/>
                  </a:lnTo>
                  <a:lnTo>
                    <a:pt x="15730" y="2008816"/>
                  </a:lnTo>
                  <a:lnTo>
                    <a:pt x="22453" y="2004084"/>
                  </a:lnTo>
                  <a:lnTo>
                    <a:pt x="30218" y="2002463"/>
                  </a:lnTo>
                  <a:lnTo>
                    <a:pt x="37747" y="2004367"/>
                  </a:lnTo>
                  <a:lnTo>
                    <a:pt x="43989" y="2009036"/>
                  </a:lnTo>
                  <a:lnTo>
                    <a:pt x="48230" y="2015700"/>
                  </a:lnTo>
                  <a:lnTo>
                    <a:pt x="49756" y="2023586"/>
                  </a:lnTo>
                  <a:lnTo>
                    <a:pt x="48168" y="2031571"/>
                  </a:lnTo>
                  <a:lnTo>
                    <a:pt x="43925" y="2037979"/>
                  </a:lnTo>
                  <a:lnTo>
                    <a:pt x="37595" y="2042238"/>
                  </a:lnTo>
                  <a:lnTo>
                    <a:pt x="29749" y="2043774"/>
                  </a:lnTo>
                  <a:close/>
                </a:path>
                <a:path w="1802130" h="2771140">
                  <a:moveTo>
                    <a:pt x="964610" y="2042050"/>
                  </a:moveTo>
                  <a:lnTo>
                    <a:pt x="957291" y="2040655"/>
                  </a:lnTo>
                  <a:lnTo>
                    <a:pt x="951260" y="2036715"/>
                  </a:lnTo>
                  <a:lnTo>
                    <a:pt x="947140" y="2030832"/>
                  </a:lnTo>
                  <a:lnTo>
                    <a:pt x="945557" y="2023606"/>
                  </a:lnTo>
                  <a:lnTo>
                    <a:pt x="946951" y="2016314"/>
                  </a:lnTo>
                  <a:lnTo>
                    <a:pt x="950935" y="2010220"/>
                  </a:lnTo>
                  <a:lnTo>
                    <a:pt x="956845" y="2006012"/>
                  </a:lnTo>
                  <a:lnTo>
                    <a:pt x="964021" y="2004373"/>
                  </a:lnTo>
                  <a:lnTo>
                    <a:pt x="971287" y="2005751"/>
                  </a:lnTo>
                  <a:lnTo>
                    <a:pt x="977287" y="2009727"/>
                  </a:lnTo>
                  <a:lnTo>
                    <a:pt x="981402" y="2015689"/>
                  </a:lnTo>
                  <a:lnTo>
                    <a:pt x="983013" y="2023025"/>
                  </a:lnTo>
                  <a:lnTo>
                    <a:pt x="981705" y="2030440"/>
                  </a:lnTo>
                  <a:lnTo>
                    <a:pt x="977841" y="2036455"/>
                  </a:lnTo>
                  <a:lnTo>
                    <a:pt x="971961" y="2040512"/>
                  </a:lnTo>
                  <a:lnTo>
                    <a:pt x="964610" y="2042050"/>
                  </a:lnTo>
                  <a:close/>
                </a:path>
                <a:path w="1802130" h="2771140">
                  <a:moveTo>
                    <a:pt x="1077058" y="2040700"/>
                  </a:moveTo>
                  <a:lnTo>
                    <a:pt x="1059183" y="2040659"/>
                  </a:lnTo>
                  <a:lnTo>
                    <a:pt x="1051322" y="2032766"/>
                  </a:lnTo>
                  <a:lnTo>
                    <a:pt x="1051017" y="2013803"/>
                  </a:lnTo>
                  <a:lnTo>
                    <a:pt x="1058797" y="2006201"/>
                  </a:lnTo>
                  <a:lnTo>
                    <a:pt x="1077850" y="2006637"/>
                  </a:lnTo>
                  <a:lnTo>
                    <a:pt x="1085528" y="2014592"/>
                  </a:lnTo>
                  <a:lnTo>
                    <a:pt x="1085142" y="2032683"/>
                  </a:lnTo>
                  <a:lnTo>
                    <a:pt x="1077058" y="2040700"/>
                  </a:lnTo>
                  <a:close/>
                </a:path>
                <a:path w="1802130" h="2771140">
                  <a:moveTo>
                    <a:pt x="1179979" y="2038499"/>
                  </a:moveTo>
                  <a:lnTo>
                    <a:pt x="1164298" y="2038499"/>
                  </a:lnTo>
                  <a:lnTo>
                    <a:pt x="1156945" y="2031084"/>
                  </a:lnTo>
                  <a:lnTo>
                    <a:pt x="1156986" y="2015382"/>
                  </a:lnTo>
                  <a:lnTo>
                    <a:pt x="1163993" y="2008507"/>
                  </a:lnTo>
                  <a:lnTo>
                    <a:pt x="1180203" y="2008507"/>
                  </a:lnTo>
                  <a:lnTo>
                    <a:pt x="1186987" y="2015257"/>
                  </a:lnTo>
                  <a:lnTo>
                    <a:pt x="1186966" y="2031458"/>
                  </a:lnTo>
                  <a:lnTo>
                    <a:pt x="1179979" y="2038499"/>
                  </a:lnTo>
                  <a:close/>
                </a:path>
                <a:path w="1802130" h="2771140">
                  <a:moveTo>
                    <a:pt x="1269170" y="2037522"/>
                  </a:moveTo>
                  <a:lnTo>
                    <a:pt x="1261898" y="2029879"/>
                  </a:lnTo>
                  <a:lnTo>
                    <a:pt x="1263665" y="2015195"/>
                  </a:lnTo>
                  <a:lnTo>
                    <a:pt x="1267870" y="2010334"/>
                  </a:lnTo>
                  <a:lnTo>
                    <a:pt x="1277559" y="2010438"/>
                  </a:lnTo>
                  <a:lnTo>
                    <a:pt x="1284058" y="2010999"/>
                  </a:lnTo>
                  <a:lnTo>
                    <a:pt x="1288547" y="2015174"/>
                  </a:lnTo>
                  <a:lnTo>
                    <a:pt x="1288690" y="2031914"/>
                  </a:lnTo>
                  <a:lnTo>
                    <a:pt x="1283408" y="2035923"/>
                  </a:lnTo>
                  <a:lnTo>
                    <a:pt x="1269170" y="2037522"/>
                  </a:lnTo>
                  <a:close/>
                </a:path>
                <a:path w="1802130" h="2771140">
                  <a:moveTo>
                    <a:pt x="1385639" y="2034677"/>
                  </a:moveTo>
                  <a:lnTo>
                    <a:pt x="1372965" y="2034365"/>
                  </a:lnTo>
                  <a:lnTo>
                    <a:pt x="1368536" y="2029775"/>
                  </a:lnTo>
                  <a:lnTo>
                    <a:pt x="1369126" y="2016607"/>
                  </a:lnTo>
                  <a:lnTo>
                    <a:pt x="1372985" y="2012370"/>
                  </a:lnTo>
                  <a:lnTo>
                    <a:pt x="1380866" y="2012515"/>
                  </a:lnTo>
                  <a:lnTo>
                    <a:pt x="1386919" y="2012951"/>
                  </a:lnTo>
                  <a:lnTo>
                    <a:pt x="1390413" y="2016752"/>
                  </a:lnTo>
                  <a:lnTo>
                    <a:pt x="1390210" y="2030980"/>
                  </a:lnTo>
                  <a:lnTo>
                    <a:pt x="1385639" y="2034677"/>
                  </a:lnTo>
                  <a:close/>
                </a:path>
                <a:path w="1802130" h="2771140">
                  <a:moveTo>
                    <a:pt x="1478059" y="2032891"/>
                  </a:moveTo>
                  <a:lnTo>
                    <a:pt x="1474342" y="2028924"/>
                  </a:lnTo>
                  <a:lnTo>
                    <a:pt x="1474627" y="2017604"/>
                  </a:lnTo>
                  <a:lnTo>
                    <a:pt x="1478019" y="2014239"/>
                  </a:lnTo>
                  <a:lnTo>
                    <a:pt x="1489455" y="2014364"/>
                  </a:lnTo>
                  <a:lnTo>
                    <a:pt x="1492034" y="2017874"/>
                  </a:lnTo>
                  <a:lnTo>
                    <a:pt x="1492684" y="2023253"/>
                  </a:lnTo>
                  <a:lnTo>
                    <a:pt x="1492217" y="2028882"/>
                  </a:lnTo>
                  <a:lnTo>
                    <a:pt x="1489231" y="2032641"/>
                  </a:lnTo>
                  <a:lnTo>
                    <a:pt x="1478059" y="2032891"/>
                  </a:lnTo>
                  <a:close/>
                </a:path>
                <a:path w="1802130" h="2771140">
                  <a:moveTo>
                    <a:pt x="1587075" y="2031084"/>
                  </a:moveTo>
                  <a:lnTo>
                    <a:pt x="1582443" y="2030004"/>
                  </a:lnTo>
                  <a:lnTo>
                    <a:pt x="1579600" y="2027200"/>
                  </a:lnTo>
                  <a:lnTo>
                    <a:pt x="1580676" y="2018227"/>
                  </a:lnTo>
                  <a:lnTo>
                    <a:pt x="1583662" y="2015652"/>
                  </a:lnTo>
                  <a:lnTo>
                    <a:pt x="1592132" y="2016337"/>
                  </a:lnTo>
                  <a:lnTo>
                    <a:pt x="1594895" y="2019182"/>
                  </a:lnTo>
                  <a:lnTo>
                    <a:pt x="1594732" y="2028197"/>
                  </a:lnTo>
                  <a:lnTo>
                    <a:pt x="1591564" y="2030606"/>
                  </a:lnTo>
                  <a:lnTo>
                    <a:pt x="1587075" y="2031084"/>
                  </a:lnTo>
                  <a:close/>
                </a:path>
                <a:path w="1802130" h="2771140">
                  <a:moveTo>
                    <a:pt x="1694201" y="2029214"/>
                  </a:moveTo>
                  <a:lnTo>
                    <a:pt x="1687477" y="2028612"/>
                  </a:lnTo>
                  <a:lnTo>
                    <a:pt x="1685548" y="2026203"/>
                  </a:lnTo>
                  <a:lnTo>
                    <a:pt x="1686218" y="2019494"/>
                  </a:lnTo>
                  <a:lnTo>
                    <a:pt x="1688513" y="2017999"/>
                  </a:lnTo>
                  <a:lnTo>
                    <a:pt x="1691296" y="2017645"/>
                  </a:lnTo>
                  <a:lnTo>
                    <a:pt x="1694851" y="2018539"/>
                  </a:lnTo>
                  <a:lnTo>
                    <a:pt x="1697166" y="2020408"/>
                  </a:lnTo>
                  <a:lnTo>
                    <a:pt x="1696212" y="2027179"/>
                  </a:lnTo>
                  <a:lnTo>
                    <a:pt x="1694201" y="2029214"/>
                  </a:lnTo>
                  <a:close/>
                </a:path>
                <a:path w="1802130" h="2771140">
                  <a:moveTo>
                    <a:pt x="444778" y="1944410"/>
                  </a:moveTo>
                  <a:lnTo>
                    <a:pt x="434175" y="1942214"/>
                  </a:lnTo>
                  <a:lnTo>
                    <a:pt x="425527" y="1936339"/>
                  </a:lnTo>
                  <a:lnTo>
                    <a:pt x="419712" y="1927671"/>
                  </a:lnTo>
                  <a:lnTo>
                    <a:pt x="417608" y="1917098"/>
                  </a:lnTo>
                  <a:lnTo>
                    <a:pt x="419757" y="1906515"/>
                  </a:lnTo>
                  <a:lnTo>
                    <a:pt x="425568" y="1897953"/>
                  </a:lnTo>
                  <a:lnTo>
                    <a:pt x="434223" y="1892218"/>
                  </a:lnTo>
                  <a:lnTo>
                    <a:pt x="444908" y="1890117"/>
                  </a:lnTo>
                  <a:lnTo>
                    <a:pt x="455708" y="1892090"/>
                  </a:lnTo>
                  <a:lnTo>
                    <a:pt x="464315" y="1897623"/>
                  </a:lnTo>
                  <a:lnTo>
                    <a:pt x="470044" y="1906050"/>
                  </a:lnTo>
                  <a:lnTo>
                    <a:pt x="472212" y="1916703"/>
                  </a:lnTo>
                  <a:lnTo>
                    <a:pt x="470234" y="1927715"/>
                  </a:lnTo>
                  <a:lnTo>
                    <a:pt x="464489" y="1936523"/>
                  </a:lnTo>
                  <a:lnTo>
                    <a:pt x="455747" y="1942348"/>
                  </a:lnTo>
                  <a:lnTo>
                    <a:pt x="444778" y="1944410"/>
                  </a:lnTo>
                  <a:close/>
                </a:path>
                <a:path w="1802130" h="2771140">
                  <a:moveTo>
                    <a:pt x="548089" y="1944099"/>
                  </a:moveTo>
                  <a:lnTo>
                    <a:pt x="537875" y="1941958"/>
                  </a:lnTo>
                  <a:lnTo>
                    <a:pt x="529766" y="1936255"/>
                  </a:lnTo>
                  <a:lnTo>
                    <a:pt x="524429" y="1927698"/>
                  </a:lnTo>
                  <a:lnTo>
                    <a:pt x="522533" y="1916994"/>
                  </a:lnTo>
                  <a:lnTo>
                    <a:pt x="524585" y="1906141"/>
                  </a:lnTo>
                  <a:lnTo>
                    <a:pt x="530206" y="1897605"/>
                  </a:lnTo>
                  <a:lnTo>
                    <a:pt x="538730" y="1892044"/>
                  </a:lnTo>
                  <a:lnTo>
                    <a:pt x="549491" y="1890117"/>
                  </a:lnTo>
                  <a:lnTo>
                    <a:pt x="560011" y="1892341"/>
                  </a:lnTo>
                  <a:lnTo>
                    <a:pt x="568417" y="1898251"/>
                  </a:lnTo>
                  <a:lnTo>
                    <a:pt x="573936" y="1907032"/>
                  </a:lnTo>
                  <a:lnTo>
                    <a:pt x="575795" y="1917866"/>
                  </a:lnTo>
                  <a:lnTo>
                    <a:pt x="573531" y="1928432"/>
                  </a:lnTo>
                  <a:lnTo>
                    <a:pt x="567678" y="1936777"/>
                  </a:lnTo>
                  <a:lnTo>
                    <a:pt x="558957" y="1942226"/>
                  </a:lnTo>
                  <a:lnTo>
                    <a:pt x="548089" y="1944099"/>
                  </a:lnTo>
                  <a:close/>
                </a:path>
                <a:path w="1802130" h="2771140">
                  <a:moveTo>
                    <a:pt x="340514" y="1944099"/>
                  </a:moveTo>
                  <a:lnTo>
                    <a:pt x="330378" y="1941704"/>
                  </a:lnTo>
                  <a:lnTo>
                    <a:pt x="322001" y="1935627"/>
                  </a:lnTo>
                  <a:lnTo>
                    <a:pt x="316382" y="1926922"/>
                  </a:lnTo>
                  <a:lnTo>
                    <a:pt x="314518" y="1916641"/>
                  </a:lnTo>
                  <a:lnTo>
                    <a:pt x="316929" y="1906310"/>
                  </a:lnTo>
                  <a:lnTo>
                    <a:pt x="322847" y="1897849"/>
                  </a:lnTo>
                  <a:lnTo>
                    <a:pt x="331364" y="1892153"/>
                  </a:lnTo>
                  <a:lnTo>
                    <a:pt x="341566" y="1890117"/>
                  </a:lnTo>
                  <a:lnTo>
                    <a:pt x="351691" y="1892389"/>
                  </a:lnTo>
                  <a:lnTo>
                    <a:pt x="360175" y="1898337"/>
                  </a:lnTo>
                  <a:lnTo>
                    <a:pt x="366008" y="1906941"/>
                  </a:lnTo>
                  <a:lnTo>
                    <a:pt x="368185" y="1917181"/>
                  </a:lnTo>
                  <a:lnTo>
                    <a:pt x="365977" y="1927693"/>
                  </a:lnTo>
                  <a:lnTo>
                    <a:pt x="359980" y="1936318"/>
                  </a:lnTo>
                  <a:lnTo>
                    <a:pt x="351167" y="1942104"/>
                  </a:lnTo>
                  <a:lnTo>
                    <a:pt x="340514" y="1944099"/>
                  </a:lnTo>
                  <a:close/>
                </a:path>
                <a:path w="1802130" h="2771140">
                  <a:moveTo>
                    <a:pt x="653327" y="1943995"/>
                  </a:moveTo>
                  <a:lnTo>
                    <a:pt x="643581" y="1942097"/>
                  </a:lnTo>
                  <a:lnTo>
                    <a:pt x="635201" y="1936507"/>
                  </a:lnTo>
                  <a:lnTo>
                    <a:pt x="629216" y="1928223"/>
                  </a:lnTo>
                  <a:lnTo>
                    <a:pt x="626657" y="1918240"/>
                  </a:lnTo>
                  <a:lnTo>
                    <a:pt x="628414" y="1908012"/>
                  </a:lnTo>
                  <a:lnTo>
                    <a:pt x="633979" y="1899165"/>
                  </a:lnTo>
                  <a:lnTo>
                    <a:pt x="642287" y="1892861"/>
                  </a:lnTo>
                  <a:lnTo>
                    <a:pt x="652270" y="1890263"/>
                  </a:lnTo>
                  <a:lnTo>
                    <a:pt x="662137" y="1892330"/>
                  </a:lnTo>
                  <a:lnTo>
                    <a:pt x="670752" y="1898345"/>
                  </a:lnTo>
                  <a:lnTo>
                    <a:pt x="676850" y="1907043"/>
                  </a:lnTo>
                  <a:lnTo>
                    <a:pt x="679164" y="1917160"/>
                  </a:lnTo>
                  <a:lnTo>
                    <a:pt x="677020" y="1927054"/>
                  </a:lnTo>
                  <a:lnTo>
                    <a:pt x="671295" y="1935562"/>
                  </a:lnTo>
                  <a:lnTo>
                    <a:pt x="663045" y="1941578"/>
                  </a:lnTo>
                  <a:lnTo>
                    <a:pt x="653327" y="1943995"/>
                  </a:lnTo>
                  <a:close/>
                </a:path>
                <a:path w="1802130" h="2771140">
                  <a:moveTo>
                    <a:pt x="237830" y="1943829"/>
                  </a:moveTo>
                  <a:lnTo>
                    <a:pt x="228054" y="1941917"/>
                  </a:lnTo>
                  <a:lnTo>
                    <a:pt x="219925" y="1936274"/>
                  </a:lnTo>
                  <a:lnTo>
                    <a:pt x="214356" y="1927834"/>
                  </a:lnTo>
                  <a:lnTo>
                    <a:pt x="212255" y="1917534"/>
                  </a:lnTo>
                  <a:lnTo>
                    <a:pt x="214118" y="1907074"/>
                  </a:lnTo>
                  <a:lnTo>
                    <a:pt x="219360" y="1898579"/>
                  </a:lnTo>
                  <a:lnTo>
                    <a:pt x="227268" y="1892821"/>
                  </a:lnTo>
                  <a:lnTo>
                    <a:pt x="237129" y="1890574"/>
                  </a:lnTo>
                  <a:lnTo>
                    <a:pt x="246863" y="1892556"/>
                  </a:lnTo>
                  <a:lnTo>
                    <a:pt x="255097" y="1898283"/>
                  </a:lnTo>
                  <a:lnTo>
                    <a:pt x="260820" y="1906723"/>
                  </a:lnTo>
                  <a:lnTo>
                    <a:pt x="263019" y="1916848"/>
                  </a:lnTo>
                  <a:lnTo>
                    <a:pt x="261091" y="1927069"/>
                  </a:lnTo>
                  <a:lnTo>
                    <a:pt x="255677" y="1935588"/>
                  </a:lnTo>
                  <a:lnTo>
                    <a:pt x="247637" y="1941482"/>
                  </a:lnTo>
                  <a:lnTo>
                    <a:pt x="237830" y="1943829"/>
                  </a:lnTo>
                  <a:close/>
                </a:path>
                <a:path w="1802130" h="2771140">
                  <a:moveTo>
                    <a:pt x="755761" y="1942022"/>
                  </a:moveTo>
                  <a:lnTo>
                    <a:pt x="746426" y="1939833"/>
                  </a:lnTo>
                  <a:lnTo>
                    <a:pt x="738886" y="1934308"/>
                  </a:lnTo>
                  <a:lnTo>
                    <a:pt x="733898" y="1926264"/>
                  </a:lnTo>
                  <a:lnTo>
                    <a:pt x="732219" y="1916516"/>
                  </a:lnTo>
                  <a:lnTo>
                    <a:pt x="734353" y="1907003"/>
                  </a:lnTo>
                  <a:lnTo>
                    <a:pt x="739767" y="1899230"/>
                  </a:lnTo>
                  <a:lnTo>
                    <a:pt x="747623" y="1894020"/>
                  </a:lnTo>
                  <a:lnTo>
                    <a:pt x="757081" y="1892194"/>
                  </a:lnTo>
                  <a:lnTo>
                    <a:pt x="766705" y="1894336"/>
                  </a:lnTo>
                  <a:lnTo>
                    <a:pt x="774359" y="1899931"/>
                  </a:lnTo>
                  <a:lnTo>
                    <a:pt x="779335" y="1908206"/>
                  </a:lnTo>
                  <a:lnTo>
                    <a:pt x="780927" y="1918385"/>
                  </a:lnTo>
                  <a:lnTo>
                    <a:pt x="778760" y="1927920"/>
                  </a:lnTo>
                  <a:lnTo>
                    <a:pt x="773371" y="1935484"/>
                  </a:lnTo>
                  <a:lnTo>
                    <a:pt x="765468" y="1940408"/>
                  </a:lnTo>
                  <a:lnTo>
                    <a:pt x="755761" y="1942022"/>
                  </a:lnTo>
                  <a:close/>
                </a:path>
                <a:path w="1802130" h="2771140">
                  <a:moveTo>
                    <a:pt x="133501" y="1941980"/>
                  </a:moveTo>
                  <a:lnTo>
                    <a:pt x="124136" y="1939855"/>
                  </a:lnTo>
                  <a:lnTo>
                    <a:pt x="116260" y="1934267"/>
                  </a:lnTo>
                  <a:lnTo>
                    <a:pt x="110881" y="1926252"/>
                  </a:lnTo>
                  <a:lnTo>
                    <a:pt x="109004" y="1916848"/>
                  </a:lnTo>
                  <a:lnTo>
                    <a:pt x="111123" y="1907638"/>
                  </a:lnTo>
                  <a:lnTo>
                    <a:pt x="116455" y="1899848"/>
                  </a:lnTo>
                  <a:lnTo>
                    <a:pt x="124088" y="1894411"/>
                  </a:lnTo>
                  <a:lnTo>
                    <a:pt x="133111" y="1892257"/>
                  </a:lnTo>
                  <a:lnTo>
                    <a:pt x="142555" y="1894030"/>
                  </a:lnTo>
                  <a:lnTo>
                    <a:pt x="150268" y="1899264"/>
                  </a:lnTo>
                  <a:lnTo>
                    <a:pt x="155477" y="1907173"/>
                  </a:lnTo>
                  <a:lnTo>
                    <a:pt x="157410" y="1916973"/>
                  </a:lnTo>
                  <a:lnTo>
                    <a:pt x="155609" y="1926903"/>
                  </a:lnTo>
                  <a:lnTo>
                    <a:pt x="150576" y="1934851"/>
                  </a:lnTo>
                  <a:lnTo>
                    <a:pt x="142982" y="1940112"/>
                  </a:lnTo>
                  <a:lnTo>
                    <a:pt x="133501" y="1941980"/>
                  </a:lnTo>
                  <a:close/>
                </a:path>
                <a:path w="1802130" h="2771140">
                  <a:moveTo>
                    <a:pt x="860754" y="1939945"/>
                  </a:moveTo>
                  <a:lnTo>
                    <a:pt x="851758" y="1938316"/>
                  </a:lnTo>
                  <a:lnTo>
                    <a:pt x="844542" y="1933688"/>
                  </a:lnTo>
                  <a:lnTo>
                    <a:pt x="839699" y="1926638"/>
                  </a:lnTo>
                  <a:lnTo>
                    <a:pt x="837821" y="1917742"/>
                  </a:lnTo>
                  <a:lnTo>
                    <a:pt x="839429" y="1908458"/>
                  </a:lnTo>
                  <a:lnTo>
                    <a:pt x="844210" y="1900998"/>
                  </a:lnTo>
                  <a:lnTo>
                    <a:pt x="851504" y="1896043"/>
                  </a:lnTo>
                  <a:lnTo>
                    <a:pt x="860652" y="1894271"/>
                  </a:lnTo>
                  <a:lnTo>
                    <a:pt x="869533" y="1896007"/>
                  </a:lnTo>
                  <a:lnTo>
                    <a:pt x="876536" y="1900757"/>
                  </a:lnTo>
                  <a:lnTo>
                    <a:pt x="881133" y="1907976"/>
                  </a:lnTo>
                  <a:lnTo>
                    <a:pt x="882793" y="1917118"/>
                  </a:lnTo>
                  <a:lnTo>
                    <a:pt x="881197" y="1926316"/>
                  </a:lnTo>
                  <a:lnTo>
                    <a:pt x="876671" y="1933516"/>
                  </a:lnTo>
                  <a:lnTo>
                    <a:pt x="869696" y="1938224"/>
                  </a:lnTo>
                  <a:lnTo>
                    <a:pt x="860754" y="1939945"/>
                  </a:lnTo>
                  <a:close/>
                </a:path>
                <a:path w="1802130" h="2771140">
                  <a:moveTo>
                    <a:pt x="29820" y="1939945"/>
                  </a:moveTo>
                  <a:lnTo>
                    <a:pt x="21036" y="1938174"/>
                  </a:lnTo>
                  <a:lnTo>
                    <a:pt x="13849" y="1933316"/>
                  </a:lnTo>
                  <a:lnTo>
                    <a:pt x="8988" y="1926103"/>
                  </a:lnTo>
                  <a:lnTo>
                    <a:pt x="7184" y="1917264"/>
                  </a:lnTo>
                  <a:lnTo>
                    <a:pt x="8934" y="1908411"/>
                  </a:lnTo>
                  <a:lnTo>
                    <a:pt x="13753" y="1901120"/>
                  </a:lnTo>
                  <a:lnTo>
                    <a:pt x="20893" y="1896158"/>
                  </a:lnTo>
                  <a:lnTo>
                    <a:pt x="29608" y="1894292"/>
                  </a:lnTo>
                  <a:lnTo>
                    <a:pt x="38338" y="1895998"/>
                  </a:lnTo>
                  <a:lnTo>
                    <a:pt x="45374" y="1900801"/>
                  </a:lnTo>
                  <a:lnTo>
                    <a:pt x="50075" y="1908046"/>
                  </a:lnTo>
                  <a:lnTo>
                    <a:pt x="51797" y="1917077"/>
                  </a:lnTo>
                  <a:lnTo>
                    <a:pt x="50144" y="1926150"/>
                  </a:lnTo>
                  <a:lnTo>
                    <a:pt x="45536" y="1933394"/>
                  </a:lnTo>
                  <a:lnTo>
                    <a:pt x="38564" y="1938197"/>
                  </a:lnTo>
                  <a:lnTo>
                    <a:pt x="29820" y="1939945"/>
                  </a:lnTo>
                  <a:close/>
                </a:path>
                <a:path w="1802130" h="2771140">
                  <a:moveTo>
                    <a:pt x="964285" y="1937868"/>
                  </a:moveTo>
                  <a:lnTo>
                    <a:pt x="956116" y="1936304"/>
                  </a:lnTo>
                  <a:lnTo>
                    <a:pt x="949561" y="1932008"/>
                  </a:lnTo>
                  <a:lnTo>
                    <a:pt x="945173" y="1925527"/>
                  </a:lnTo>
                  <a:lnTo>
                    <a:pt x="943505" y="1917409"/>
                  </a:lnTo>
                  <a:lnTo>
                    <a:pt x="945090" y="1909106"/>
                  </a:lnTo>
                  <a:lnTo>
                    <a:pt x="949630" y="1902377"/>
                  </a:lnTo>
                  <a:lnTo>
                    <a:pt x="956439" y="1897898"/>
                  </a:lnTo>
                  <a:lnTo>
                    <a:pt x="964833" y="1896348"/>
                  </a:lnTo>
                  <a:lnTo>
                    <a:pt x="972799" y="1898109"/>
                  </a:lnTo>
                  <a:lnTo>
                    <a:pt x="979280" y="1902675"/>
                  </a:lnTo>
                  <a:lnTo>
                    <a:pt x="983605" y="1909349"/>
                  </a:lnTo>
                  <a:lnTo>
                    <a:pt x="985105" y="1917430"/>
                  </a:lnTo>
                  <a:lnTo>
                    <a:pt x="983397" y="1925489"/>
                  </a:lnTo>
                  <a:lnTo>
                    <a:pt x="978953" y="1931979"/>
                  </a:lnTo>
                  <a:lnTo>
                    <a:pt x="972379" y="1936304"/>
                  </a:lnTo>
                  <a:lnTo>
                    <a:pt x="964285" y="1937868"/>
                  </a:lnTo>
                  <a:close/>
                </a:path>
                <a:path w="1802130" h="2771140">
                  <a:moveTo>
                    <a:pt x="1067937" y="1935791"/>
                  </a:moveTo>
                  <a:lnTo>
                    <a:pt x="1060644" y="1934231"/>
                  </a:lnTo>
                  <a:lnTo>
                    <a:pt x="1054656" y="1930118"/>
                  </a:lnTo>
                  <a:lnTo>
                    <a:pt x="1050636" y="1924116"/>
                  </a:lnTo>
                  <a:lnTo>
                    <a:pt x="1049250" y="1916890"/>
                  </a:lnTo>
                  <a:lnTo>
                    <a:pt x="1050873" y="1909679"/>
                  </a:lnTo>
                  <a:lnTo>
                    <a:pt x="1055039" y="1903787"/>
                  </a:lnTo>
                  <a:lnTo>
                    <a:pt x="1061110" y="1899830"/>
                  </a:lnTo>
                  <a:lnTo>
                    <a:pt x="1068445" y="1898425"/>
                  </a:lnTo>
                  <a:lnTo>
                    <a:pt x="1075759" y="1900001"/>
                  </a:lnTo>
                  <a:lnTo>
                    <a:pt x="1081755" y="1904132"/>
                  </a:lnTo>
                  <a:lnTo>
                    <a:pt x="1085778" y="1910155"/>
                  </a:lnTo>
                  <a:lnTo>
                    <a:pt x="1087173" y="1917409"/>
                  </a:lnTo>
                  <a:lnTo>
                    <a:pt x="1085561" y="1924651"/>
                  </a:lnTo>
                  <a:lnTo>
                    <a:pt x="1081425" y="1930510"/>
                  </a:lnTo>
                  <a:lnTo>
                    <a:pt x="1075353" y="1934414"/>
                  </a:lnTo>
                  <a:lnTo>
                    <a:pt x="1067937" y="1935791"/>
                  </a:lnTo>
                  <a:close/>
                </a:path>
                <a:path w="1802130" h="2771140">
                  <a:moveTo>
                    <a:pt x="1180995" y="1933963"/>
                  </a:moveTo>
                  <a:lnTo>
                    <a:pt x="1162633" y="1933485"/>
                  </a:lnTo>
                  <a:lnTo>
                    <a:pt x="1155259" y="1926091"/>
                  </a:lnTo>
                  <a:lnTo>
                    <a:pt x="1155036" y="1908312"/>
                  </a:lnTo>
                  <a:lnTo>
                    <a:pt x="1162978" y="1900440"/>
                  </a:lnTo>
                  <a:lnTo>
                    <a:pt x="1181421" y="1900565"/>
                  </a:lnTo>
                  <a:lnTo>
                    <a:pt x="1189160" y="1908416"/>
                  </a:lnTo>
                  <a:lnTo>
                    <a:pt x="1188652" y="1926860"/>
                  </a:lnTo>
                  <a:lnTo>
                    <a:pt x="1180995" y="1933963"/>
                  </a:lnTo>
                  <a:close/>
                </a:path>
                <a:path w="1802130" h="2771140">
                  <a:moveTo>
                    <a:pt x="1283449" y="1931616"/>
                  </a:moveTo>
                  <a:lnTo>
                    <a:pt x="1267707" y="1931554"/>
                  </a:lnTo>
                  <a:lnTo>
                    <a:pt x="1262020" y="1925593"/>
                  </a:lnTo>
                  <a:lnTo>
                    <a:pt x="1262101" y="1908644"/>
                  </a:lnTo>
                  <a:lnTo>
                    <a:pt x="1267991" y="1902559"/>
                  </a:lnTo>
                  <a:lnTo>
                    <a:pt x="1283571" y="1902746"/>
                  </a:lnTo>
                  <a:lnTo>
                    <a:pt x="1290416" y="1909704"/>
                  </a:lnTo>
                  <a:lnTo>
                    <a:pt x="1290335" y="1924803"/>
                  </a:lnTo>
                  <a:lnTo>
                    <a:pt x="1283449" y="1931616"/>
                  </a:lnTo>
                  <a:close/>
                </a:path>
                <a:path w="1802130" h="2771140">
                  <a:moveTo>
                    <a:pt x="1380460" y="1929705"/>
                  </a:moveTo>
                  <a:lnTo>
                    <a:pt x="1372904" y="1928895"/>
                  </a:lnTo>
                  <a:lnTo>
                    <a:pt x="1368151" y="1925489"/>
                  </a:lnTo>
                  <a:lnTo>
                    <a:pt x="1367765" y="1909662"/>
                  </a:lnTo>
                  <a:lnTo>
                    <a:pt x="1372091" y="1905176"/>
                  </a:lnTo>
                  <a:lnTo>
                    <a:pt x="1386899" y="1904615"/>
                  </a:lnTo>
                  <a:lnTo>
                    <a:pt x="1391591" y="1909413"/>
                  </a:lnTo>
                  <a:lnTo>
                    <a:pt x="1392119" y="1924284"/>
                  </a:lnTo>
                  <a:lnTo>
                    <a:pt x="1387427" y="1928500"/>
                  </a:lnTo>
                  <a:lnTo>
                    <a:pt x="1380460" y="1929705"/>
                  </a:lnTo>
                  <a:close/>
                </a:path>
                <a:path w="1802130" h="2771140">
                  <a:moveTo>
                    <a:pt x="1483584" y="1927524"/>
                  </a:moveTo>
                  <a:lnTo>
                    <a:pt x="1477409" y="1926714"/>
                  </a:lnTo>
                  <a:lnTo>
                    <a:pt x="1473509" y="1923412"/>
                  </a:lnTo>
                  <a:lnTo>
                    <a:pt x="1473895" y="1910430"/>
                  </a:lnTo>
                  <a:lnTo>
                    <a:pt x="1477917" y="1906775"/>
                  </a:lnTo>
                  <a:lnTo>
                    <a:pt x="1489800" y="1907232"/>
                  </a:lnTo>
                  <a:lnTo>
                    <a:pt x="1493436" y="1911095"/>
                  </a:lnTo>
                  <a:lnTo>
                    <a:pt x="1493639" y="1923391"/>
                  </a:lnTo>
                  <a:lnTo>
                    <a:pt x="1489719" y="1926714"/>
                  </a:lnTo>
                  <a:lnTo>
                    <a:pt x="1483584" y="1927524"/>
                  </a:lnTo>
                  <a:close/>
                </a:path>
                <a:path w="1802130" h="2771140">
                  <a:moveTo>
                    <a:pt x="1587928" y="1925406"/>
                  </a:moveTo>
                  <a:lnTo>
                    <a:pt x="1582606" y="1925198"/>
                  </a:lnTo>
                  <a:lnTo>
                    <a:pt x="1579437" y="1922539"/>
                  </a:lnTo>
                  <a:lnTo>
                    <a:pt x="1579315" y="1912051"/>
                  </a:lnTo>
                  <a:lnTo>
                    <a:pt x="1582342" y="1908956"/>
                  </a:lnTo>
                  <a:lnTo>
                    <a:pt x="1592132" y="1908997"/>
                  </a:lnTo>
                  <a:lnTo>
                    <a:pt x="1595037" y="1911697"/>
                  </a:lnTo>
                  <a:lnTo>
                    <a:pt x="1595626" y="1921833"/>
                  </a:lnTo>
                  <a:lnTo>
                    <a:pt x="1592924" y="1924762"/>
                  </a:lnTo>
                  <a:lnTo>
                    <a:pt x="1587928" y="1925406"/>
                  </a:lnTo>
                  <a:close/>
                </a:path>
                <a:path w="1802130" h="2771140">
                  <a:moveTo>
                    <a:pt x="1694648" y="1923723"/>
                  </a:moveTo>
                  <a:lnTo>
                    <a:pt x="1687173" y="1923038"/>
                  </a:lnTo>
                  <a:lnTo>
                    <a:pt x="1684979" y="1920961"/>
                  </a:lnTo>
                  <a:lnTo>
                    <a:pt x="1685060" y="1913318"/>
                  </a:lnTo>
                  <a:lnTo>
                    <a:pt x="1687274" y="1910970"/>
                  </a:lnTo>
                  <a:lnTo>
                    <a:pt x="1691296" y="1910950"/>
                  </a:lnTo>
                  <a:lnTo>
                    <a:pt x="1695460" y="1910950"/>
                  </a:lnTo>
                  <a:lnTo>
                    <a:pt x="1697085" y="1913629"/>
                  </a:lnTo>
                  <a:lnTo>
                    <a:pt x="1697451" y="1917035"/>
                  </a:lnTo>
                  <a:lnTo>
                    <a:pt x="1696841" y="1921542"/>
                  </a:lnTo>
                  <a:lnTo>
                    <a:pt x="1694648" y="1923723"/>
                  </a:lnTo>
                  <a:close/>
                </a:path>
                <a:path w="1802130" h="2771140">
                  <a:moveTo>
                    <a:pt x="1797528" y="1921542"/>
                  </a:moveTo>
                  <a:lnTo>
                    <a:pt x="1792593" y="1921252"/>
                  </a:lnTo>
                  <a:lnTo>
                    <a:pt x="1790643" y="1919902"/>
                  </a:lnTo>
                  <a:lnTo>
                    <a:pt x="1790988" y="1914086"/>
                  </a:lnTo>
                  <a:lnTo>
                    <a:pt x="1792877" y="1912902"/>
                  </a:lnTo>
                  <a:lnTo>
                    <a:pt x="1795619" y="1912944"/>
                  </a:lnTo>
                  <a:lnTo>
                    <a:pt x="1798300" y="1913442"/>
                  </a:lnTo>
                  <a:lnTo>
                    <a:pt x="1799844" y="1915145"/>
                  </a:lnTo>
                  <a:lnTo>
                    <a:pt x="1799133" y="1920068"/>
                  </a:lnTo>
                  <a:lnTo>
                    <a:pt x="1797528" y="1921542"/>
                  </a:lnTo>
                  <a:close/>
                </a:path>
                <a:path w="1802130" h="2771140">
                  <a:moveTo>
                    <a:pt x="445119" y="1842263"/>
                  </a:moveTo>
                  <a:lnTo>
                    <a:pt x="433433" y="1839868"/>
                  </a:lnTo>
                  <a:lnTo>
                    <a:pt x="423993" y="1833291"/>
                  </a:lnTo>
                  <a:lnTo>
                    <a:pt x="417676" y="1823442"/>
                  </a:lnTo>
                  <a:lnTo>
                    <a:pt x="415358" y="1811233"/>
                  </a:lnTo>
                  <a:lnTo>
                    <a:pt x="417558" y="1798951"/>
                  </a:lnTo>
                  <a:lnTo>
                    <a:pt x="423697" y="1789110"/>
                  </a:lnTo>
                  <a:lnTo>
                    <a:pt x="432996" y="1782536"/>
                  </a:lnTo>
                  <a:lnTo>
                    <a:pt x="444674" y="1780057"/>
                  </a:lnTo>
                  <a:lnTo>
                    <a:pt x="456597" y="1782505"/>
                  </a:lnTo>
                  <a:lnTo>
                    <a:pt x="466588" y="1789362"/>
                  </a:lnTo>
                  <a:lnTo>
                    <a:pt x="473407" y="1799381"/>
                  </a:lnTo>
                  <a:lnTo>
                    <a:pt x="475813" y="1811316"/>
                  </a:lnTo>
                  <a:lnTo>
                    <a:pt x="473138" y="1823039"/>
                  </a:lnTo>
                  <a:lnTo>
                    <a:pt x="466332" y="1832911"/>
                  </a:lnTo>
                  <a:lnTo>
                    <a:pt x="456593" y="1839723"/>
                  </a:lnTo>
                  <a:lnTo>
                    <a:pt x="445119" y="1842263"/>
                  </a:lnTo>
                  <a:close/>
                </a:path>
                <a:path w="1802130" h="2771140">
                  <a:moveTo>
                    <a:pt x="549491" y="1842118"/>
                  </a:moveTo>
                  <a:lnTo>
                    <a:pt x="538097" y="1839819"/>
                  </a:lnTo>
                  <a:lnTo>
                    <a:pt x="528362" y="1833062"/>
                  </a:lnTo>
                  <a:lnTo>
                    <a:pt x="521556" y="1823127"/>
                  </a:lnTo>
                  <a:lnTo>
                    <a:pt x="518946" y="1811295"/>
                  </a:lnTo>
                  <a:lnTo>
                    <a:pt x="521276" y="1799296"/>
                  </a:lnTo>
                  <a:lnTo>
                    <a:pt x="527751" y="1789362"/>
                  </a:lnTo>
                  <a:lnTo>
                    <a:pt x="537318" y="1782590"/>
                  </a:lnTo>
                  <a:lnTo>
                    <a:pt x="548922" y="1780078"/>
                  </a:lnTo>
                  <a:lnTo>
                    <a:pt x="560463" y="1782664"/>
                  </a:lnTo>
                  <a:lnTo>
                    <a:pt x="570212" y="1789570"/>
                  </a:lnTo>
                  <a:lnTo>
                    <a:pt x="576918" y="1799513"/>
                  </a:lnTo>
                  <a:lnTo>
                    <a:pt x="579329" y="1811212"/>
                  </a:lnTo>
                  <a:lnTo>
                    <a:pt x="576792" y="1822730"/>
                  </a:lnTo>
                  <a:lnTo>
                    <a:pt x="570230" y="1832491"/>
                  </a:lnTo>
                  <a:lnTo>
                    <a:pt x="560757" y="1839339"/>
                  </a:lnTo>
                  <a:lnTo>
                    <a:pt x="549491" y="1842118"/>
                  </a:lnTo>
                  <a:close/>
                </a:path>
                <a:path w="1802130" h="2771140">
                  <a:moveTo>
                    <a:pt x="340747" y="1841661"/>
                  </a:moveTo>
                  <a:lnTo>
                    <a:pt x="329333" y="1838954"/>
                  </a:lnTo>
                  <a:lnTo>
                    <a:pt x="320116" y="1832268"/>
                  </a:lnTo>
                  <a:lnTo>
                    <a:pt x="313973" y="1822536"/>
                  </a:lnTo>
                  <a:lnTo>
                    <a:pt x="311776" y="1810693"/>
                  </a:lnTo>
                  <a:lnTo>
                    <a:pt x="314169" y="1798892"/>
                  </a:lnTo>
                  <a:lnTo>
                    <a:pt x="320550" y="1789193"/>
                  </a:lnTo>
                  <a:lnTo>
                    <a:pt x="329927" y="1782621"/>
                  </a:lnTo>
                  <a:lnTo>
                    <a:pt x="341306" y="1780202"/>
                  </a:lnTo>
                  <a:lnTo>
                    <a:pt x="352897" y="1782652"/>
                  </a:lnTo>
                  <a:lnTo>
                    <a:pt x="362260" y="1789383"/>
                  </a:lnTo>
                  <a:lnTo>
                    <a:pt x="368486" y="1799415"/>
                  </a:lnTo>
                  <a:lnTo>
                    <a:pt x="370667" y="1811773"/>
                  </a:lnTo>
                  <a:lnTo>
                    <a:pt x="368149" y="1823496"/>
                  </a:lnTo>
                  <a:lnTo>
                    <a:pt x="361595" y="1833111"/>
                  </a:lnTo>
                  <a:lnTo>
                    <a:pt x="352097" y="1839529"/>
                  </a:lnTo>
                  <a:lnTo>
                    <a:pt x="340747" y="1841661"/>
                  </a:lnTo>
                  <a:close/>
                </a:path>
                <a:path w="1802130" h="2771140">
                  <a:moveTo>
                    <a:pt x="653367" y="1840269"/>
                  </a:moveTo>
                  <a:lnTo>
                    <a:pt x="641845" y="1838207"/>
                  </a:lnTo>
                  <a:lnTo>
                    <a:pt x="632733" y="1832213"/>
                  </a:lnTo>
                  <a:lnTo>
                    <a:pt x="626731" y="1822999"/>
                  </a:lnTo>
                  <a:lnTo>
                    <a:pt x="624544" y="1811274"/>
                  </a:lnTo>
                  <a:lnTo>
                    <a:pt x="626548" y="1799343"/>
                  </a:lnTo>
                  <a:lnTo>
                    <a:pt x="632268" y="1790143"/>
                  </a:lnTo>
                  <a:lnTo>
                    <a:pt x="641180" y="1784219"/>
                  </a:lnTo>
                  <a:lnTo>
                    <a:pt x="652758" y="1782113"/>
                  </a:lnTo>
                  <a:lnTo>
                    <a:pt x="664331" y="1784271"/>
                  </a:lnTo>
                  <a:lnTo>
                    <a:pt x="673410" y="1790291"/>
                  </a:lnTo>
                  <a:lnTo>
                    <a:pt x="679328" y="1799498"/>
                  </a:lnTo>
                  <a:lnTo>
                    <a:pt x="681418" y="1811212"/>
                  </a:lnTo>
                  <a:lnTo>
                    <a:pt x="679215" y="1822569"/>
                  </a:lnTo>
                  <a:lnTo>
                    <a:pt x="673265" y="1831754"/>
                  </a:lnTo>
                  <a:lnTo>
                    <a:pt x="664380" y="1837931"/>
                  </a:lnTo>
                  <a:lnTo>
                    <a:pt x="653367" y="1840269"/>
                  </a:lnTo>
                  <a:close/>
                </a:path>
                <a:path w="1802130" h="2771140">
                  <a:moveTo>
                    <a:pt x="237200" y="1840248"/>
                  </a:moveTo>
                  <a:lnTo>
                    <a:pt x="226308" y="1837849"/>
                  </a:lnTo>
                  <a:lnTo>
                    <a:pt x="217207" y="1831548"/>
                  </a:lnTo>
                  <a:lnTo>
                    <a:pt x="210917" y="1822370"/>
                  </a:lnTo>
                  <a:lnTo>
                    <a:pt x="208457" y="1811337"/>
                  </a:lnTo>
                  <a:lnTo>
                    <a:pt x="210650" y="1800134"/>
                  </a:lnTo>
                  <a:lnTo>
                    <a:pt x="216940" y="1790821"/>
                  </a:lnTo>
                  <a:lnTo>
                    <a:pt x="226271" y="1784459"/>
                  </a:lnTo>
                  <a:lnTo>
                    <a:pt x="237582" y="1782113"/>
                  </a:lnTo>
                  <a:lnTo>
                    <a:pt x="248730" y="1784298"/>
                  </a:lnTo>
                  <a:lnTo>
                    <a:pt x="257648" y="1790289"/>
                  </a:lnTo>
                  <a:lnTo>
                    <a:pt x="263593" y="1799337"/>
                  </a:lnTo>
                  <a:lnTo>
                    <a:pt x="265824" y="1810693"/>
                  </a:lnTo>
                  <a:lnTo>
                    <a:pt x="263674" y="1822289"/>
                  </a:lnTo>
                  <a:lnTo>
                    <a:pt x="257577" y="1831709"/>
                  </a:lnTo>
                  <a:lnTo>
                    <a:pt x="248448" y="1838011"/>
                  </a:lnTo>
                  <a:lnTo>
                    <a:pt x="237200" y="1840248"/>
                  </a:lnTo>
                  <a:close/>
                </a:path>
                <a:path w="1802130" h="2771140">
                  <a:moveTo>
                    <a:pt x="755314" y="1838192"/>
                  </a:moveTo>
                  <a:lnTo>
                    <a:pt x="744946" y="1835946"/>
                  </a:lnTo>
                  <a:lnTo>
                    <a:pt x="736952" y="1830035"/>
                  </a:lnTo>
                  <a:lnTo>
                    <a:pt x="731851" y="1821047"/>
                  </a:lnTo>
                  <a:lnTo>
                    <a:pt x="730167" y="1809571"/>
                  </a:lnTo>
                  <a:lnTo>
                    <a:pt x="732352" y="1799211"/>
                  </a:lnTo>
                  <a:lnTo>
                    <a:pt x="738061" y="1790930"/>
                  </a:lnTo>
                  <a:lnTo>
                    <a:pt x="746532" y="1785469"/>
                  </a:lnTo>
                  <a:lnTo>
                    <a:pt x="757000" y="1783567"/>
                  </a:lnTo>
                  <a:lnTo>
                    <a:pt x="767588" y="1785750"/>
                  </a:lnTo>
                  <a:lnTo>
                    <a:pt x="775941" y="1791561"/>
                  </a:lnTo>
                  <a:lnTo>
                    <a:pt x="781399" y="1800312"/>
                  </a:lnTo>
                  <a:lnTo>
                    <a:pt x="783304" y="1811316"/>
                  </a:lnTo>
                  <a:lnTo>
                    <a:pt x="781218" y="1822455"/>
                  </a:lnTo>
                  <a:lnTo>
                    <a:pt x="775486" y="1831001"/>
                  </a:lnTo>
                  <a:lnTo>
                    <a:pt x="766665" y="1836423"/>
                  </a:lnTo>
                  <a:lnTo>
                    <a:pt x="755314" y="1838192"/>
                  </a:lnTo>
                  <a:close/>
                </a:path>
                <a:path w="1802130" h="2771140">
                  <a:moveTo>
                    <a:pt x="133263" y="1838192"/>
                  </a:moveTo>
                  <a:lnTo>
                    <a:pt x="122981" y="1836073"/>
                  </a:lnTo>
                  <a:lnTo>
                    <a:pt x="114599" y="1830398"/>
                  </a:lnTo>
                  <a:lnTo>
                    <a:pt x="108902" y="1821959"/>
                  </a:lnTo>
                  <a:lnTo>
                    <a:pt x="106677" y="1811544"/>
                  </a:lnTo>
                  <a:lnTo>
                    <a:pt x="108560" y="1800821"/>
                  </a:lnTo>
                  <a:lnTo>
                    <a:pt x="114152" y="1792150"/>
                  </a:lnTo>
                  <a:lnTo>
                    <a:pt x="122664" y="1786338"/>
                  </a:lnTo>
                  <a:lnTo>
                    <a:pt x="133306" y="1784190"/>
                  </a:lnTo>
                  <a:lnTo>
                    <a:pt x="144110" y="1786178"/>
                  </a:lnTo>
                  <a:lnTo>
                    <a:pt x="152667" y="1791758"/>
                  </a:lnTo>
                  <a:lnTo>
                    <a:pt x="158302" y="1800263"/>
                  </a:lnTo>
                  <a:lnTo>
                    <a:pt x="160339" y="1811025"/>
                  </a:lnTo>
                  <a:lnTo>
                    <a:pt x="158236" y="1821707"/>
                  </a:lnTo>
                  <a:lnTo>
                    <a:pt x="152463" y="1830357"/>
                  </a:lnTo>
                  <a:lnTo>
                    <a:pt x="143859" y="1836132"/>
                  </a:lnTo>
                  <a:lnTo>
                    <a:pt x="133263" y="1838192"/>
                  </a:lnTo>
                  <a:close/>
                </a:path>
                <a:path w="1802130" h="2771140">
                  <a:moveTo>
                    <a:pt x="860591" y="1836115"/>
                  </a:moveTo>
                  <a:lnTo>
                    <a:pt x="850566" y="1834290"/>
                  </a:lnTo>
                  <a:lnTo>
                    <a:pt x="842727" y="1829149"/>
                  </a:lnTo>
                  <a:lnTo>
                    <a:pt x="837615" y="1821240"/>
                  </a:lnTo>
                  <a:lnTo>
                    <a:pt x="835770" y="1811108"/>
                  </a:lnTo>
                  <a:lnTo>
                    <a:pt x="837603" y="1800916"/>
                  </a:lnTo>
                  <a:lnTo>
                    <a:pt x="842729" y="1792849"/>
                  </a:lnTo>
                  <a:lnTo>
                    <a:pt x="850540" y="1787534"/>
                  </a:lnTo>
                  <a:lnTo>
                    <a:pt x="860429" y="1785602"/>
                  </a:lnTo>
                  <a:lnTo>
                    <a:pt x="870168" y="1787601"/>
                  </a:lnTo>
                  <a:lnTo>
                    <a:pt x="878215" y="1793056"/>
                  </a:lnTo>
                  <a:lnTo>
                    <a:pt x="883706" y="1801109"/>
                  </a:lnTo>
                  <a:lnTo>
                    <a:pt x="885778" y="1810900"/>
                  </a:lnTo>
                  <a:lnTo>
                    <a:pt x="883871" y="1820743"/>
                  </a:lnTo>
                  <a:lnTo>
                    <a:pt x="878517" y="1828750"/>
                  </a:lnTo>
                  <a:lnTo>
                    <a:pt x="870497" y="1834135"/>
                  </a:lnTo>
                  <a:lnTo>
                    <a:pt x="860591" y="1836115"/>
                  </a:lnTo>
                  <a:close/>
                </a:path>
                <a:path w="1802130" h="2771140">
                  <a:moveTo>
                    <a:pt x="29990" y="1836074"/>
                  </a:moveTo>
                  <a:lnTo>
                    <a:pt x="20356" y="1834062"/>
                  </a:lnTo>
                  <a:lnTo>
                    <a:pt x="12377" y="1828482"/>
                  </a:lnTo>
                  <a:lnTo>
                    <a:pt x="6992" y="1820301"/>
                  </a:lnTo>
                  <a:lnTo>
                    <a:pt x="5138" y="1810485"/>
                  </a:lnTo>
                  <a:lnTo>
                    <a:pt x="7238" y="1800950"/>
                  </a:lnTo>
                  <a:lnTo>
                    <a:pt x="12587" y="1793243"/>
                  </a:lnTo>
                  <a:lnTo>
                    <a:pt x="20425" y="1788103"/>
                  </a:lnTo>
                  <a:lnTo>
                    <a:pt x="29992" y="1786267"/>
                  </a:lnTo>
                  <a:lnTo>
                    <a:pt x="39605" y="1788152"/>
                  </a:lnTo>
                  <a:lnTo>
                    <a:pt x="47145" y="1793277"/>
                  </a:lnTo>
                  <a:lnTo>
                    <a:pt x="52069" y="1801081"/>
                  </a:lnTo>
                  <a:lnTo>
                    <a:pt x="53831" y="1811004"/>
                  </a:lnTo>
                  <a:lnTo>
                    <a:pt x="52006" y="1820856"/>
                  </a:lnTo>
                  <a:lnTo>
                    <a:pt x="46979" y="1828789"/>
                  </a:lnTo>
                  <a:lnTo>
                    <a:pt x="39417" y="1834096"/>
                  </a:lnTo>
                  <a:lnTo>
                    <a:pt x="29990" y="1836074"/>
                  </a:lnTo>
                  <a:close/>
                </a:path>
                <a:path w="1802130" h="2771140">
                  <a:moveTo>
                    <a:pt x="964183" y="1834038"/>
                  </a:moveTo>
                  <a:lnTo>
                    <a:pt x="955347" y="1832206"/>
                  </a:lnTo>
                  <a:lnTo>
                    <a:pt x="948142" y="1827306"/>
                  </a:lnTo>
                  <a:lnTo>
                    <a:pt x="943274" y="1820051"/>
                  </a:lnTo>
                  <a:lnTo>
                    <a:pt x="941454" y="1811150"/>
                  </a:lnTo>
                  <a:lnTo>
                    <a:pt x="943162" y="1802282"/>
                  </a:lnTo>
                  <a:lnTo>
                    <a:pt x="947944" y="1795058"/>
                  </a:lnTo>
                  <a:lnTo>
                    <a:pt x="955102" y="1790178"/>
                  </a:lnTo>
                  <a:lnTo>
                    <a:pt x="963939" y="1788344"/>
                  </a:lnTo>
                  <a:lnTo>
                    <a:pt x="973081" y="1789912"/>
                  </a:lnTo>
                  <a:lnTo>
                    <a:pt x="980352" y="1794440"/>
                  </a:lnTo>
                  <a:lnTo>
                    <a:pt x="985231" y="1801429"/>
                  </a:lnTo>
                  <a:lnTo>
                    <a:pt x="987197" y="1810381"/>
                  </a:lnTo>
                  <a:lnTo>
                    <a:pt x="985595" y="1819493"/>
                  </a:lnTo>
                  <a:lnTo>
                    <a:pt x="980672" y="1827039"/>
                  </a:lnTo>
                  <a:lnTo>
                    <a:pt x="973258" y="1832170"/>
                  </a:lnTo>
                  <a:lnTo>
                    <a:pt x="964183" y="1834038"/>
                  </a:lnTo>
                  <a:close/>
                </a:path>
                <a:path w="1802130" h="2771140">
                  <a:moveTo>
                    <a:pt x="1068527" y="1831899"/>
                  </a:moveTo>
                  <a:lnTo>
                    <a:pt x="1060648" y="1830275"/>
                  </a:lnTo>
                  <a:lnTo>
                    <a:pt x="1053940" y="1825715"/>
                  </a:lnTo>
                  <a:lnTo>
                    <a:pt x="1049254" y="1819059"/>
                  </a:lnTo>
                  <a:lnTo>
                    <a:pt x="1047443" y="1811150"/>
                  </a:lnTo>
                  <a:lnTo>
                    <a:pt x="1049085" y="1803246"/>
                  </a:lnTo>
                  <a:lnTo>
                    <a:pt x="1053653" y="1796624"/>
                  </a:lnTo>
                  <a:lnTo>
                    <a:pt x="1060308" y="1792097"/>
                  </a:lnTo>
                  <a:lnTo>
                    <a:pt x="1068303" y="1790421"/>
                  </a:lnTo>
                  <a:lnTo>
                    <a:pt x="1076338" y="1792102"/>
                  </a:lnTo>
                  <a:lnTo>
                    <a:pt x="1082851" y="1796634"/>
                  </a:lnTo>
                  <a:lnTo>
                    <a:pt x="1087152" y="1803299"/>
                  </a:lnTo>
                  <a:lnTo>
                    <a:pt x="1088595" y="1811440"/>
                  </a:lnTo>
                  <a:lnTo>
                    <a:pt x="1086873" y="1819284"/>
                  </a:lnTo>
                  <a:lnTo>
                    <a:pt x="1082514" y="1825759"/>
                  </a:lnTo>
                  <a:lnTo>
                    <a:pt x="1076178" y="1830189"/>
                  </a:lnTo>
                  <a:lnTo>
                    <a:pt x="1068527" y="1831899"/>
                  </a:lnTo>
                  <a:close/>
                </a:path>
                <a:path w="1802130" h="2771140">
                  <a:moveTo>
                    <a:pt x="1172484" y="1829697"/>
                  </a:moveTo>
                  <a:lnTo>
                    <a:pt x="1165624" y="1828410"/>
                  </a:lnTo>
                  <a:lnTo>
                    <a:pt x="1159911" y="1824510"/>
                  </a:lnTo>
                  <a:lnTo>
                    <a:pt x="1155980" y="1818639"/>
                  </a:lnTo>
                  <a:lnTo>
                    <a:pt x="1154467" y="1811440"/>
                  </a:lnTo>
                  <a:lnTo>
                    <a:pt x="1155661" y="1803966"/>
                  </a:lnTo>
                  <a:lnTo>
                    <a:pt x="1159187" y="1798036"/>
                  </a:lnTo>
                  <a:lnTo>
                    <a:pt x="1164644" y="1794088"/>
                  </a:lnTo>
                  <a:lnTo>
                    <a:pt x="1171631" y="1792560"/>
                  </a:lnTo>
                  <a:lnTo>
                    <a:pt x="1178668" y="1793844"/>
                  </a:lnTo>
                  <a:lnTo>
                    <a:pt x="1184463" y="1797654"/>
                  </a:lnTo>
                  <a:lnTo>
                    <a:pt x="1188438" y="1803420"/>
                  </a:lnTo>
                  <a:lnTo>
                    <a:pt x="1190013" y="1810568"/>
                  </a:lnTo>
                  <a:lnTo>
                    <a:pt x="1188725" y="1817684"/>
                  </a:lnTo>
                  <a:lnTo>
                    <a:pt x="1184935" y="1823723"/>
                  </a:lnTo>
                  <a:lnTo>
                    <a:pt x="1179302" y="1827967"/>
                  </a:lnTo>
                  <a:lnTo>
                    <a:pt x="1172484" y="1829697"/>
                  </a:lnTo>
                  <a:close/>
                </a:path>
                <a:path w="1802130" h="2771140">
                  <a:moveTo>
                    <a:pt x="1284140" y="1827475"/>
                  </a:moveTo>
                  <a:lnTo>
                    <a:pt x="1267667" y="1827267"/>
                  </a:lnTo>
                  <a:lnTo>
                    <a:pt x="1260517" y="1819915"/>
                  </a:lnTo>
                  <a:lnTo>
                    <a:pt x="1260070" y="1802426"/>
                  </a:lnTo>
                  <a:lnTo>
                    <a:pt x="1267240" y="1794741"/>
                  </a:lnTo>
                  <a:lnTo>
                    <a:pt x="1283916" y="1794741"/>
                  </a:lnTo>
                  <a:lnTo>
                    <a:pt x="1291188" y="1802135"/>
                  </a:lnTo>
                  <a:lnTo>
                    <a:pt x="1291594" y="1819416"/>
                  </a:lnTo>
                  <a:lnTo>
                    <a:pt x="1284140" y="1827475"/>
                  </a:lnTo>
                  <a:close/>
                </a:path>
                <a:path w="1802130" h="2771140">
                  <a:moveTo>
                    <a:pt x="1386655" y="1824920"/>
                  </a:moveTo>
                  <a:lnTo>
                    <a:pt x="1372132" y="1824359"/>
                  </a:lnTo>
                  <a:lnTo>
                    <a:pt x="1365713" y="1817381"/>
                  </a:lnTo>
                  <a:lnTo>
                    <a:pt x="1366607" y="1803299"/>
                  </a:lnTo>
                  <a:lnTo>
                    <a:pt x="1373899" y="1796237"/>
                  </a:lnTo>
                  <a:lnTo>
                    <a:pt x="1387975" y="1798376"/>
                  </a:lnTo>
                  <a:lnTo>
                    <a:pt x="1392708" y="1802821"/>
                  </a:lnTo>
                  <a:lnTo>
                    <a:pt x="1392850" y="1818772"/>
                  </a:lnTo>
                  <a:lnTo>
                    <a:pt x="1386655" y="1824920"/>
                  </a:lnTo>
                  <a:close/>
                </a:path>
                <a:path w="1802130" h="2771140">
                  <a:moveTo>
                    <a:pt x="1484112" y="1822365"/>
                  </a:moveTo>
                  <a:lnTo>
                    <a:pt x="1477267" y="1822199"/>
                  </a:lnTo>
                  <a:lnTo>
                    <a:pt x="1472880" y="1818336"/>
                  </a:lnTo>
                  <a:lnTo>
                    <a:pt x="1472392" y="1811918"/>
                  </a:lnTo>
                  <a:lnTo>
                    <a:pt x="1471824" y="1804836"/>
                  </a:lnTo>
                  <a:lnTo>
                    <a:pt x="1476272" y="1799809"/>
                  </a:lnTo>
                  <a:lnTo>
                    <a:pt x="1489962" y="1799207"/>
                  </a:lnTo>
                  <a:lnTo>
                    <a:pt x="1494634" y="1803776"/>
                  </a:lnTo>
                  <a:lnTo>
                    <a:pt x="1494736" y="1817692"/>
                  </a:lnTo>
                  <a:lnTo>
                    <a:pt x="1490592" y="1821535"/>
                  </a:lnTo>
                  <a:lnTo>
                    <a:pt x="1484112" y="1822365"/>
                  </a:lnTo>
                  <a:close/>
                </a:path>
                <a:path w="1802130" h="2771140">
                  <a:moveTo>
                    <a:pt x="1592498" y="1820143"/>
                  </a:moveTo>
                  <a:lnTo>
                    <a:pt x="1586729" y="1820143"/>
                  </a:lnTo>
                  <a:lnTo>
                    <a:pt x="1581407" y="1819499"/>
                  </a:lnTo>
                  <a:lnTo>
                    <a:pt x="1578381" y="1816238"/>
                  </a:lnTo>
                  <a:lnTo>
                    <a:pt x="1578645" y="1804960"/>
                  </a:lnTo>
                  <a:lnTo>
                    <a:pt x="1582220" y="1801512"/>
                  </a:lnTo>
                  <a:lnTo>
                    <a:pt x="1593209" y="1801803"/>
                  </a:lnTo>
                  <a:lnTo>
                    <a:pt x="1596967" y="1805770"/>
                  </a:lnTo>
                  <a:lnTo>
                    <a:pt x="1596154" y="1817152"/>
                  </a:lnTo>
                  <a:lnTo>
                    <a:pt x="1592498" y="1820143"/>
                  </a:lnTo>
                  <a:close/>
                </a:path>
                <a:path w="1802130" h="2771140">
                  <a:moveTo>
                    <a:pt x="1695358" y="1818066"/>
                  </a:moveTo>
                  <a:lnTo>
                    <a:pt x="1687030" y="1817713"/>
                  </a:lnTo>
                  <a:lnTo>
                    <a:pt x="1684654" y="1815449"/>
                  </a:lnTo>
                  <a:lnTo>
                    <a:pt x="1684431" y="1806684"/>
                  </a:lnTo>
                  <a:lnTo>
                    <a:pt x="1687112" y="1804462"/>
                  </a:lnTo>
                  <a:lnTo>
                    <a:pt x="1691194" y="1803672"/>
                  </a:lnTo>
                  <a:lnTo>
                    <a:pt x="1695419" y="1804379"/>
                  </a:lnTo>
                  <a:lnTo>
                    <a:pt x="1698446" y="1806622"/>
                  </a:lnTo>
                  <a:lnTo>
                    <a:pt x="1698161" y="1815470"/>
                  </a:lnTo>
                  <a:lnTo>
                    <a:pt x="1695358" y="1818066"/>
                  </a:lnTo>
                  <a:close/>
                </a:path>
                <a:path w="1802130" h="2771140">
                  <a:moveTo>
                    <a:pt x="1792349" y="1816238"/>
                  </a:moveTo>
                  <a:lnTo>
                    <a:pt x="1790318" y="1814535"/>
                  </a:lnTo>
                  <a:lnTo>
                    <a:pt x="1790175" y="1807910"/>
                  </a:lnTo>
                  <a:lnTo>
                    <a:pt x="1791963" y="1806227"/>
                  </a:lnTo>
                  <a:lnTo>
                    <a:pt x="1794949" y="1805625"/>
                  </a:lnTo>
                  <a:lnTo>
                    <a:pt x="1797894" y="1806061"/>
                  </a:lnTo>
                  <a:lnTo>
                    <a:pt x="1800006" y="1807494"/>
                  </a:lnTo>
                  <a:lnTo>
                    <a:pt x="1800392" y="1814037"/>
                  </a:lnTo>
                  <a:lnTo>
                    <a:pt x="1798300" y="1815864"/>
                  </a:lnTo>
                  <a:lnTo>
                    <a:pt x="1792349" y="1816238"/>
                  </a:lnTo>
                  <a:close/>
                </a:path>
                <a:path w="1802130" h="2771140">
                  <a:moveTo>
                    <a:pt x="445619" y="1738849"/>
                  </a:moveTo>
                  <a:lnTo>
                    <a:pt x="432116" y="1736325"/>
                  </a:lnTo>
                  <a:lnTo>
                    <a:pt x="421213" y="1729121"/>
                  </a:lnTo>
                  <a:lnTo>
                    <a:pt x="413934" y="1718260"/>
                  </a:lnTo>
                  <a:lnTo>
                    <a:pt x="411302" y="1704765"/>
                  </a:lnTo>
                  <a:lnTo>
                    <a:pt x="414096" y="1691333"/>
                  </a:lnTo>
                  <a:lnTo>
                    <a:pt x="421603" y="1680192"/>
                  </a:lnTo>
                  <a:lnTo>
                    <a:pt x="432477" y="1672678"/>
                  </a:lnTo>
                  <a:lnTo>
                    <a:pt x="445534" y="1670017"/>
                  </a:lnTo>
                  <a:lnTo>
                    <a:pt x="458491" y="1672831"/>
                  </a:lnTo>
                  <a:lnTo>
                    <a:pt x="468897" y="1680210"/>
                  </a:lnTo>
                  <a:lnTo>
                    <a:pt x="475800" y="1691132"/>
                  </a:lnTo>
                  <a:lnTo>
                    <a:pt x="478315" y="1704682"/>
                  </a:lnTo>
                  <a:lnTo>
                    <a:pt x="475909" y="1718366"/>
                  </a:lnTo>
                  <a:lnTo>
                    <a:pt x="469162" y="1729142"/>
                  </a:lnTo>
                  <a:lnTo>
                    <a:pt x="458818" y="1736230"/>
                  </a:lnTo>
                  <a:lnTo>
                    <a:pt x="445619" y="1738849"/>
                  </a:lnTo>
                  <a:close/>
                </a:path>
                <a:path w="1802130" h="2771140">
                  <a:moveTo>
                    <a:pt x="340492" y="1738496"/>
                  </a:moveTo>
                  <a:lnTo>
                    <a:pt x="327965" y="1735474"/>
                  </a:lnTo>
                  <a:lnTo>
                    <a:pt x="317471" y="1727838"/>
                  </a:lnTo>
                  <a:lnTo>
                    <a:pt x="310346" y="1716990"/>
                  </a:lnTo>
                  <a:lnTo>
                    <a:pt x="307925" y="1704329"/>
                  </a:lnTo>
                  <a:lnTo>
                    <a:pt x="310856" y="1691468"/>
                  </a:lnTo>
                  <a:lnTo>
                    <a:pt x="318148" y="1681023"/>
                  </a:lnTo>
                  <a:lnTo>
                    <a:pt x="328733" y="1674032"/>
                  </a:lnTo>
                  <a:lnTo>
                    <a:pt x="341548" y="1671533"/>
                  </a:lnTo>
                  <a:lnTo>
                    <a:pt x="354310" y="1674275"/>
                  </a:lnTo>
                  <a:lnTo>
                    <a:pt x="364846" y="1681532"/>
                  </a:lnTo>
                  <a:lnTo>
                    <a:pt x="371996" y="1692134"/>
                  </a:lnTo>
                  <a:lnTo>
                    <a:pt x="374600" y="1704911"/>
                  </a:lnTo>
                  <a:lnTo>
                    <a:pt x="371790" y="1717928"/>
                  </a:lnTo>
                  <a:lnTo>
                    <a:pt x="364322" y="1728698"/>
                  </a:lnTo>
                  <a:lnTo>
                    <a:pt x="353466" y="1735971"/>
                  </a:lnTo>
                  <a:lnTo>
                    <a:pt x="340492" y="1738496"/>
                  </a:lnTo>
                  <a:close/>
                </a:path>
                <a:path w="1802130" h="2771140">
                  <a:moveTo>
                    <a:pt x="548577" y="1738496"/>
                  </a:moveTo>
                  <a:lnTo>
                    <a:pt x="535917" y="1735817"/>
                  </a:lnTo>
                  <a:lnTo>
                    <a:pt x="525448" y="1728635"/>
                  </a:lnTo>
                  <a:lnTo>
                    <a:pt x="518259" y="1718051"/>
                  </a:lnTo>
                  <a:lnTo>
                    <a:pt x="515440" y="1705160"/>
                  </a:lnTo>
                  <a:lnTo>
                    <a:pt x="518035" y="1692301"/>
                  </a:lnTo>
                  <a:lnTo>
                    <a:pt x="525403" y="1681251"/>
                  </a:lnTo>
                  <a:lnTo>
                    <a:pt x="536124" y="1673484"/>
                  </a:lnTo>
                  <a:lnTo>
                    <a:pt x="548780" y="1670474"/>
                  </a:lnTo>
                  <a:lnTo>
                    <a:pt x="561574" y="1673097"/>
                  </a:lnTo>
                  <a:lnTo>
                    <a:pt x="572114" y="1680493"/>
                  </a:lnTo>
                  <a:lnTo>
                    <a:pt x="579263" y="1691483"/>
                  </a:lnTo>
                  <a:lnTo>
                    <a:pt x="581889" y="1704890"/>
                  </a:lnTo>
                  <a:lnTo>
                    <a:pt x="579352" y="1718278"/>
                  </a:lnTo>
                  <a:lnTo>
                    <a:pt x="572347" y="1728952"/>
                  </a:lnTo>
                  <a:lnTo>
                    <a:pt x="561786" y="1735996"/>
                  </a:lnTo>
                  <a:lnTo>
                    <a:pt x="548577" y="1738496"/>
                  </a:lnTo>
                  <a:close/>
                </a:path>
                <a:path w="1802130" h="2771140">
                  <a:moveTo>
                    <a:pt x="651641" y="1736772"/>
                  </a:moveTo>
                  <a:lnTo>
                    <a:pt x="639505" y="1733848"/>
                  </a:lnTo>
                  <a:lnTo>
                    <a:pt x="629495" y="1726574"/>
                  </a:lnTo>
                  <a:lnTo>
                    <a:pt x="622814" y="1716216"/>
                  </a:lnTo>
                  <a:lnTo>
                    <a:pt x="620665" y="1704039"/>
                  </a:lnTo>
                  <a:lnTo>
                    <a:pt x="623787" y="1691509"/>
                  </a:lnTo>
                  <a:lnTo>
                    <a:pt x="631247" y="1681173"/>
                  </a:lnTo>
                  <a:lnTo>
                    <a:pt x="641739" y="1674284"/>
                  </a:lnTo>
                  <a:lnTo>
                    <a:pt x="653956" y="1672094"/>
                  </a:lnTo>
                  <a:lnTo>
                    <a:pt x="665925" y="1675260"/>
                  </a:lnTo>
                  <a:lnTo>
                    <a:pt x="675881" y="1682731"/>
                  </a:lnTo>
                  <a:lnTo>
                    <a:pt x="682603" y="1693197"/>
                  </a:lnTo>
                  <a:lnTo>
                    <a:pt x="684871" y="1705347"/>
                  </a:lnTo>
                  <a:lnTo>
                    <a:pt x="681993" y="1717904"/>
                  </a:lnTo>
                  <a:lnTo>
                    <a:pt x="674807" y="1727976"/>
                  </a:lnTo>
                  <a:lnTo>
                    <a:pt x="664345" y="1734590"/>
                  </a:lnTo>
                  <a:lnTo>
                    <a:pt x="651641" y="1736772"/>
                  </a:lnTo>
                  <a:close/>
                </a:path>
                <a:path w="1802130" h="2771140">
                  <a:moveTo>
                    <a:pt x="237546" y="1736419"/>
                  </a:moveTo>
                  <a:lnTo>
                    <a:pt x="225241" y="1733941"/>
                  </a:lnTo>
                  <a:lnTo>
                    <a:pt x="215254" y="1727143"/>
                  </a:lnTo>
                  <a:lnTo>
                    <a:pt x="208571" y="1717022"/>
                  </a:lnTo>
                  <a:lnTo>
                    <a:pt x="206176" y="1704579"/>
                  </a:lnTo>
                  <a:lnTo>
                    <a:pt x="208844" y="1692208"/>
                  </a:lnTo>
                  <a:lnTo>
                    <a:pt x="215859" y="1681898"/>
                  </a:lnTo>
                  <a:lnTo>
                    <a:pt x="225962" y="1674921"/>
                  </a:lnTo>
                  <a:lnTo>
                    <a:pt x="237895" y="1672551"/>
                  </a:lnTo>
                  <a:lnTo>
                    <a:pt x="249547" y="1675412"/>
                  </a:lnTo>
                  <a:lnTo>
                    <a:pt x="259413" y="1682492"/>
                  </a:lnTo>
                  <a:lnTo>
                    <a:pt x="266296" y="1692567"/>
                  </a:lnTo>
                  <a:lnTo>
                    <a:pt x="269001" y="1704412"/>
                  </a:lnTo>
                  <a:lnTo>
                    <a:pt x="266613" y="1716604"/>
                  </a:lnTo>
                  <a:lnTo>
                    <a:pt x="259787" y="1726802"/>
                  </a:lnTo>
                  <a:lnTo>
                    <a:pt x="249705" y="1733807"/>
                  </a:lnTo>
                  <a:lnTo>
                    <a:pt x="237546" y="1736419"/>
                  </a:lnTo>
                  <a:close/>
                </a:path>
                <a:path w="1802130" h="2771140">
                  <a:moveTo>
                    <a:pt x="757020" y="1734757"/>
                  </a:moveTo>
                  <a:lnTo>
                    <a:pt x="745315" y="1732578"/>
                  </a:lnTo>
                  <a:lnTo>
                    <a:pt x="735761" y="1726405"/>
                  </a:lnTo>
                  <a:lnTo>
                    <a:pt x="729219" y="1717066"/>
                  </a:lnTo>
                  <a:lnTo>
                    <a:pt x="726552" y="1705389"/>
                  </a:lnTo>
                  <a:lnTo>
                    <a:pt x="728801" y="1693743"/>
                  </a:lnTo>
                  <a:lnTo>
                    <a:pt x="735484" y="1683744"/>
                  </a:lnTo>
                  <a:lnTo>
                    <a:pt x="745267" y="1676762"/>
                  </a:lnTo>
                  <a:lnTo>
                    <a:pt x="756817" y="1674171"/>
                  </a:lnTo>
                  <a:lnTo>
                    <a:pt x="768040" y="1676735"/>
                  </a:lnTo>
                  <a:lnTo>
                    <a:pt x="777576" y="1683468"/>
                  </a:lnTo>
                  <a:lnTo>
                    <a:pt x="784232" y="1693165"/>
                  </a:lnTo>
                  <a:lnTo>
                    <a:pt x="786818" y="1704620"/>
                  </a:lnTo>
                  <a:lnTo>
                    <a:pt x="784550" y="1716155"/>
                  </a:lnTo>
                  <a:lnTo>
                    <a:pt x="778134" y="1725725"/>
                  </a:lnTo>
                  <a:lnTo>
                    <a:pt x="768611" y="1732277"/>
                  </a:lnTo>
                  <a:lnTo>
                    <a:pt x="757020" y="1734757"/>
                  </a:lnTo>
                  <a:close/>
                </a:path>
                <a:path w="1802130" h="2771140">
                  <a:moveTo>
                    <a:pt x="133537" y="1734342"/>
                  </a:moveTo>
                  <a:lnTo>
                    <a:pt x="122236" y="1732084"/>
                  </a:lnTo>
                  <a:lnTo>
                    <a:pt x="113076" y="1725891"/>
                  </a:lnTo>
                  <a:lnTo>
                    <a:pt x="106917" y="1716633"/>
                  </a:lnTo>
                  <a:lnTo>
                    <a:pt x="104615" y="1705181"/>
                  </a:lnTo>
                  <a:lnTo>
                    <a:pt x="106869" y="1693303"/>
                  </a:lnTo>
                  <a:lnTo>
                    <a:pt x="113138" y="1683546"/>
                  </a:lnTo>
                  <a:lnTo>
                    <a:pt x="122418" y="1676963"/>
                  </a:lnTo>
                  <a:lnTo>
                    <a:pt x="133706" y="1674607"/>
                  </a:lnTo>
                  <a:lnTo>
                    <a:pt x="144595" y="1677140"/>
                  </a:lnTo>
                  <a:lnTo>
                    <a:pt x="153917" y="1683733"/>
                  </a:lnTo>
                  <a:lnTo>
                    <a:pt x="160500" y="1693204"/>
                  </a:lnTo>
                  <a:lnTo>
                    <a:pt x="163171" y="1704371"/>
                  </a:lnTo>
                  <a:lnTo>
                    <a:pt x="161038" y="1715874"/>
                  </a:lnTo>
                  <a:lnTo>
                    <a:pt x="154677" y="1725424"/>
                  </a:lnTo>
                  <a:lnTo>
                    <a:pt x="145154" y="1731940"/>
                  </a:lnTo>
                  <a:lnTo>
                    <a:pt x="133537" y="1734342"/>
                  </a:lnTo>
                  <a:close/>
                </a:path>
                <a:path w="1802130" h="2771140">
                  <a:moveTo>
                    <a:pt x="860490" y="1732265"/>
                  </a:moveTo>
                  <a:lnTo>
                    <a:pt x="849878" y="1730210"/>
                  </a:lnTo>
                  <a:lnTo>
                    <a:pt x="841419" y="1724520"/>
                  </a:lnTo>
                  <a:lnTo>
                    <a:pt x="835813" y="1715906"/>
                  </a:lnTo>
                  <a:lnTo>
                    <a:pt x="833759" y="1705077"/>
                  </a:lnTo>
                  <a:lnTo>
                    <a:pt x="835784" y="1694283"/>
                  </a:lnTo>
                  <a:lnTo>
                    <a:pt x="841374" y="1685390"/>
                  </a:lnTo>
                  <a:lnTo>
                    <a:pt x="849729" y="1679237"/>
                  </a:lnTo>
                  <a:lnTo>
                    <a:pt x="860002" y="1676747"/>
                  </a:lnTo>
                  <a:lnTo>
                    <a:pt x="870437" y="1678877"/>
                  </a:lnTo>
                  <a:lnTo>
                    <a:pt x="879375" y="1685143"/>
                  </a:lnTo>
                  <a:lnTo>
                    <a:pt x="885583" y="1694304"/>
                  </a:lnTo>
                  <a:lnTo>
                    <a:pt x="887810" y="1705035"/>
                  </a:lnTo>
                  <a:lnTo>
                    <a:pt x="885529" y="1715608"/>
                  </a:lnTo>
                  <a:lnTo>
                    <a:pt x="879619" y="1724266"/>
                  </a:lnTo>
                  <a:lnTo>
                    <a:pt x="870974" y="1730116"/>
                  </a:lnTo>
                  <a:lnTo>
                    <a:pt x="860490" y="1732265"/>
                  </a:lnTo>
                  <a:close/>
                </a:path>
                <a:path w="1802130" h="2771140">
                  <a:moveTo>
                    <a:pt x="29442" y="1732182"/>
                  </a:moveTo>
                  <a:lnTo>
                    <a:pt x="19388" y="1729856"/>
                  </a:lnTo>
                  <a:lnTo>
                    <a:pt x="11004" y="1723858"/>
                  </a:lnTo>
                  <a:lnTo>
                    <a:pt x="5255" y="1715189"/>
                  </a:lnTo>
                  <a:lnTo>
                    <a:pt x="3105" y="1704849"/>
                  </a:lnTo>
                  <a:lnTo>
                    <a:pt x="5171" y="1694237"/>
                  </a:lnTo>
                  <a:lnTo>
                    <a:pt x="10926" y="1685787"/>
                  </a:lnTo>
                  <a:lnTo>
                    <a:pt x="19619" y="1680226"/>
                  </a:lnTo>
                  <a:lnTo>
                    <a:pt x="30502" y="1678284"/>
                  </a:lnTo>
                  <a:lnTo>
                    <a:pt x="40866" y="1680347"/>
                  </a:lnTo>
                  <a:lnTo>
                    <a:pt x="48912" y="1685956"/>
                  </a:lnTo>
                  <a:lnTo>
                    <a:pt x="54094" y="1694520"/>
                  </a:lnTo>
                  <a:lnTo>
                    <a:pt x="55862" y="1705451"/>
                  </a:lnTo>
                  <a:lnTo>
                    <a:pt x="53703" y="1715995"/>
                  </a:lnTo>
                  <a:lnTo>
                    <a:pt x="48017" y="1724533"/>
                  </a:lnTo>
                  <a:lnTo>
                    <a:pt x="39648" y="1730213"/>
                  </a:lnTo>
                  <a:lnTo>
                    <a:pt x="29442" y="1732182"/>
                  </a:lnTo>
                  <a:close/>
                </a:path>
                <a:path w="1802130" h="2771140">
                  <a:moveTo>
                    <a:pt x="964447" y="1730105"/>
                  </a:moveTo>
                  <a:lnTo>
                    <a:pt x="955134" y="1728084"/>
                  </a:lnTo>
                  <a:lnTo>
                    <a:pt x="947207" y="1722565"/>
                  </a:lnTo>
                  <a:lnTo>
                    <a:pt x="941665" y="1714555"/>
                  </a:lnTo>
                  <a:lnTo>
                    <a:pt x="939504" y="1705056"/>
                  </a:lnTo>
                  <a:lnTo>
                    <a:pt x="941350" y="1695525"/>
                  </a:lnTo>
                  <a:lnTo>
                    <a:pt x="946613" y="1687677"/>
                  </a:lnTo>
                  <a:lnTo>
                    <a:pt x="954466" y="1682344"/>
                  </a:lnTo>
                  <a:lnTo>
                    <a:pt x="964082" y="1680361"/>
                  </a:lnTo>
                  <a:lnTo>
                    <a:pt x="974013" y="1682070"/>
                  </a:lnTo>
                  <a:lnTo>
                    <a:pt x="981664" y="1686992"/>
                  </a:lnTo>
                  <a:lnTo>
                    <a:pt x="986593" y="1694678"/>
                  </a:lnTo>
                  <a:lnTo>
                    <a:pt x="988355" y="1704682"/>
                  </a:lnTo>
                  <a:lnTo>
                    <a:pt x="986539" y="1714663"/>
                  </a:lnTo>
                  <a:lnTo>
                    <a:pt x="981489" y="1722713"/>
                  </a:lnTo>
                  <a:lnTo>
                    <a:pt x="973896" y="1728104"/>
                  </a:lnTo>
                  <a:lnTo>
                    <a:pt x="964447" y="1730105"/>
                  </a:lnTo>
                  <a:close/>
                </a:path>
                <a:path w="1802130" h="2771140">
                  <a:moveTo>
                    <a:pt x="1067734" y="1727405"/>
                  </a:moveTo>
                  <a:lnTo>
                    <a:pt x="1059408" y="1725414"/>
                  </a:lnTo>
                  <a:lnTo>
                    <a:pt x="1052764" y="1720470"/>
                  </a:lnTo>
                  <a:lnTo>
                    <a:pt x="1048391" y="1713224"/>
                  </a:lnTo>
                  <a:lnTo>
                    <a:pt x="1046874" y="1704329"/>
                  </a:lnTo>
                  <a:lnTo>
                    <a:pt x="1048632" y="1695558"/>
                  </a:lnTo>
                  <a:lnTo>
                    <a:pt x="1053275" y="1688575"/>
                  </a:lnTo>
                  <a:lnTo>
                    <a:pt x="1060176" y="1684006"/>
                  </a:lnTo>
                  <a:lnTo>
                    <a:pt x="1068709" y="1682479"/>
                  </a:lnTo>
                  <a:lnTo>
                    <a:pt x="1077057" y="1684364"/>
                  </a:lnTo>
                  <a:lnTo>
                    <a:pt x="1083728" y="1689237"/>
                  </a:lnTo>
                  <a:lnTo>
                    <a:pt x="1088124" y="1696443"/>
                  </a:lnTo>
                  <a:lnTo>
                    <a:pt x="1089651" y="1705326"/>
                  </a:lnTo>
                  <a:lnTo>
                    <a:pt x="1087826" y="1714080"/>
                  </a:lnTo>
                  <a:lnTo>
                    <a:pt x="1083065" y="1721179"/>
                  </a:lnTo>
                  <a:lnTo>
                    <a:pt x="1076118" y="1725871"/>
                  </a:lnTo>
                  <a:lnTo>
                    <a:pt x="1067734" y="1727405"/>
                  </a:lnTo>
                  <a:close/>
                </a:path>
                <a:path w="1802130" h="2771140">
                  <a:moveTo>
                    <a:pt x="1171671" y="1723957"/>
                  </a:moveTo>
                  <a:lnTo>
                    <a:pt x="1164119" y="1722369"/>
                  </a:lnTo>
                  <a:lnTo>
                    <a:pt x="1158039" y="1718170"/>
                  </a:lnTo>
                  <a:lnTo>
                    <a:pt x="1154028" y="1711973"/>
                  </a:lnTo>
                  <a:lnTo>
                    <a:pt x="1152680" y="1704392"/>
                  </a:lnTo>
                  <a:lnTo>
                    <a:pt x="1154487" y="1696968"/>
                  </a:lnTo>
                  <a:lnTo>
                    <a:pt x="1158941" y="1690657"/>
                  </a:lnTo>
                  <a:lnTo>
                    <a:pt x="1165185" y="1686318"/>
                  </a:lnTo>
                  <a:lnTo>
                    <a:pt x="1172362" y="1684805"/>
                  </a:lnTo>
                  <a:lnTo>
                    <a:pt x="1179680" y="1686568"/>
                  </a:lnTo>
                  <a:lnTo>
                    <a:pt x="1185689" y="1691011"/>
                  </a:lnTo>
                  <a:lnTo>
                    <a:pt x="1189737" y="1697423"/>
                  </a:lnTo>
                  <a:lnTo>
                    <a:pt x="1191171" y="1705098"/>
                  </a:lnTo>
                  <a:lnTo>
                    <a:pt x="1189624" y="1712689"/>
                  </a:lnTo>
                  <a:lnTo>
                    <a:pt x="1185527" y="1718687"/>
                  </a:lnTo>
                  <a:lnTo>
                    <a:pt x="1179377" y="1722605"/>
                  </a:lnTo>
                  <a:lnTo>
                    <a:pt x="1171671" y="1723957"/>
                  </a:lnTo>
                  <a:close/>
                </a:path>
                <a:path w="1802130" h="2771140">
                  <a:moveTo>
                    <a:pt x="1284546" y="1721942"/>
                  </a:moveTo>
                  <a:lnTo>
                    <a:pt x="1266996" y="1721672"/>
                  </a:lnTo>
                  <a:lnTo>
                    <a:pt x="1259643" y="1714257"/>
                  </a:lnTo>
                  <a:lnTo>
                    <a:pt x="1259034" y="1695834"/>
                  </a:lnTo>
                  <a:lnTo>
                    <a:pt x="1266265" y="1688233"/>
                  </a:lnTo>
                  <a:lnTo>
                    <a:pt x="1285033" y="1688087"/>
                  </a:lnTo>
                  <a:lnTo>
                    <a:pt x="1292671" y="1695627"/>
                  </a:lnTo>
                  <a:lnTo>
                    <a:pt x="1292569" y="1713946"/>
                  </a:lnTo>
                  <a:lnTo>
                    <a:pt x="1284546" y="1721942"/>
                  </a:lnTo>
                  <a:close/>
                </a:path>
                <a:path w="1802130" h="2771140">
                  <a:moveTo>
                    <a:pt x="1387000" y="1719616"/>
                  </a:moveTo>
                  <a:lnTo>
                    <a:pt x="1372091" y="1719512"/>
                  </a:lnTo>
                  <a:lnTo>
                    <a:pt x="1365835" y="1712783"/>
                  </a:lnTo>
                  <a:lnTo>
                    <a:pt x="1365916" y="1696146"/>
                  </a:lnTo>
                  <a:lnTo>
                    <a:pt x="1371421" y="1690642"/>
                  </a:lnTo>
                  <a:lnTo>
                    <a:pt x="1387874" y="1690787"/>
                  </a:lnTo>
                  <a:lnTo>
                    <a:pt x="1394231" y="1697184"/>
                  </a:lnTo>
                  <a:lnTo>
                    <a:pt x="1393988" y="1712596"/>
                  </a:lnTo>
                  <a:lnTo>
                    <a:pt x="1387000" y="1719616"/>
                  </a:lnTo>
                  <a:close/>
                </a:path>
                <a:path w="1802130" h="2771140">
                  <a:moveTo>
                    <a:pt x="1476861" y="1717124"/>
                  </a:moveTo>
                  <a:lnTo>
                    <a:pt x="1471844" y="1712533"/>
                  </a:lnTo>
                  <a:lnTo>
                    <a:pt x="1471742" y="1697641"/>
                  </a:lnTo>
                  <a:lnTo>
                    <a:pt x="1476130" y="1693653"/>
                  </a:lnTo>
                  <a:lnTo>
                    <a:pt x="1482934" y="1692740"/>
                  </a:lnTo>
                  <a:lnTo>
                    <a:pt x="1490754" y="1693072"/>
                  </a:lnTo>
                  <a:lnTo>
                    <a:pt x="1495284" y="1697371"/>
                  </a:lnTo>
                  <a:lnTo>
                    <a:pt x="1495406" y="1704849"/>
                  </a:lnTo>
                  <a:lnTo>
                    <a:pt x="1495548" y="1711993"/>
                  </a:lnTo>
                  <a:lnTo>
                    <a:pt x="1490714" y="1716687"/>
                  </a:lnTo>
                  <a:lnTo>
                    <a:pt x="1476861" y="1717124"/>
                  </a:lnTo>
                  <a:close/>
                </a:path>
                <a:path w="1802130" h="2771140">
                  <a:moveTo>
                    <a:pt x="1581712" y="1714984"/>
                  </a:moveTo>
                  <a:lnTo>
                    <a:pt x="1577447" y="1710934"/>
                  </a:lnTo>
                  <a:lnTo>
                    <a:pt x="1577853" y="1698950"/>
                  </a:lnTo>
                  <a:lnTo>
                    <a:pt x="1581367" y="1695024"/>
                  </a:lnTo>
                  <a:lnTo>
                    <a:pt x="1593615" y="1694962"/>
                  </a:lnTo>
                  <a:lnTo>
                    <a:pt x="1596073" y="1699178"/>
                  </a:lnTo>
                  <a:lnTo>
                    <a:pt x="1597352" y="1703685"/>
                  </a:lnTo>
                  <a:lnTo>
                    <a:pt x="1596845" y="1710664"/>
                  </a:lnTo>
                  <a:lnTo>
                    <a:pt x="1593392" y="1714507"/>
                  </a:lnTo>
                  <a:lnTo>
                    <a:pt x="1581712" y="1714984"/>
                  </a:lnTo>
                  <a:close/>
                </a:path>
                <a:path w="1802130" h="2771140">
                  <a:moveTo>
                    <a:pt x="1691763" y="1712741"/>
                  </a:moveTo>
                  <a:lnTo>
                    <a:pt x="1687254" y="1712284"/>
                  </a:lnTo>
                  <a:lnTo>
                    <a:pt x="1683943" y="1709979"/>
                  </a:lnTo>
                  <a:lnTo>
                    <a:pt x="1683456" y="1700736"/>
                  </a:lnTo>
                  <a:lnTo>
                    <a:pt x="1685954" y="1697392"/>
                  </a:lnTo>
                  <a:lnTo>
                    <a:pt x="1695440" y="1696914"/>
                  </a:lnTo>
                  <a:lnTo>
                    <a:pt x="1698385" y="1699614"/>
                  </a:lnTo>
                  <a:lnTo>
                    <a:pt x="1699177" y="1709231"/>
                  </a:lnTo>
                  <a:lnTo>
                    <a:pt x="1696130" y="1711703"/>
                  </a:lnTo>
                  <a:lnTo>
                    <a:pt x="1691763" y="1712741"/>
                  </a:lnTo>
                  <a:close/>
                </a:path>
                <a:path w="1802130" h="2771140">
                  <a:moveTo>
                    <a:pt x="1794847" y="1710747"/>
                  </a:moveTo>
                  <a:lnTo>
                    <a:pt x="1791272" y="1710041"/>
                  </a:lnTo>
                  <a:lnTo>
                    <a:pt x="1789180" y="1707839"/>
                  </a:lnTo>
                  <a:lnTo>
                    <a:pt x="1789708" y="1701048"/>
                  </a:lnTo>
                  <a:lnTo>
                    <a:pt x="1791922" y="1698846"/>
                  </a:lnTo>
                  <a:lnTo>
                    <a:pt x="1799031" y="1699448"/>
                  </a:lnTo>
                  <a:lnTo>
                    <a:pt x="1800758" y="1701733"/>
                  </a:lnTo>
                  <a:lnTo>
                    <a:pt x="1800372" y="1709023"/>
                  </a:lnTo>
                  <a:lnTo>
                    <a:pt x="1798036" y="1710519"/>
                  </a:lnTo>
                  <a:lnTo>
                    <a:pt x="1794847" y="1710747"/>
                  </a:lnTo>
                  <a:close/>
                </a:path>
                <a:path w="1802130" h="2771140">
                  <a:moveTo>
                    <a:pt x="445192" y="1636744"/>
                  </a:moveTo>
                  <a:lnTo>
                    <a:pt x="430889" y="1633684"/>
                  </a:lnTo>
                  <a:lnTo>
                    <a:pt x="418903" y="1625429"/>
                  </a:lnTo>
                  <a:lnTo>
                    <a:pt x="410618" y="1613366"/>
                  </a:lnTo>
                  <a:lnTo>
                    <a:pt x="407424" y="1598859"/>
                  </a:lnTo>
                  <a:lnTo>
                    <a:pt x="410518" y="1584271"/>
                  </a:lnTo>
                  <a:lnTo>
                    <a:pt x="419051" y="1571770"/>
                  </a:lnTo>
                  <a:lnTo>
                    <a:pt x="431302" y="1563123"/>
                  </a:lnTo>
                  <a:lnTo>
                    <a:pt x="445554" y="1560081"/>
                  </a:lnTo>
                  <a:lnTo>
                    <a:pt x="459772" y="1563450"/>
                  </a:lnTo>
                  <a:lnTo>
                    <a:pt x="471506" y="1571938"/>
                  </a:lnTo>
                  <a:lnTo>
                    <a:pt x="479469" y="1584192"/>
                  </a:lnTo>
                  <a:lnTo>
                    <a:pt x="482367" y="1598880"/>
                  </a:lnTo>
                  <a:lnTo>
                    <a:pt x="479398" y="1613564"/>
                  </a:lnTo>
                  <a:lnTo>
                    <a:pt x="471401" y="1625606"/>
                  </a:lnTo>
                  <a:lnTo>
                    <a:pt x="459595" y="1633745"/>
                  </a:lnTo>
                  <a:lnTo>
                    <a:pt x="445192" y="1636744"/>
                  </a:lnTo>
                  <a:close/>
                </a:path>
                <a:path w="1802130" h="2771140">
                  <a:moveTo>
                    <a:pt x="548760" y="1636577"/>
                  </a:moveTo>
                  <a:lnTo>
                    <a:pt x="534609" y="1633488"/>
                  </a:lnTo>
                  <a:lnTo>
                    <a:pt x="523210" y="1625364"/>
                  </a:lnTo>
                  <a:lnTo>
                    <a:pt x="515607" y="1613319"/>
                  </a:lnTo>
                  <a:lnTo>
                    <a:pt x="512846" y="1598464"/>
                  </a:lnTo>
                  <a:lnTo>
                    <a:pt x="515566" y="1583635"/>
                  </a:lnTo>
                  <a:lnTo>
                    <a:pt x="523122" y="1571957"/>
                  </a:lnTo>
                  <a:lnTo>
                    <a:pt x="534636" y="1564320"/>
                  </a:lnTo>
                  <a:lnTo>
                    <a:pt x="549227" y="1561618"/>
                  </a:lnTo>
                  <a:lnTo>
                    <a:pt x="563577" y="1564625"/>
                  </a:lnTo>
                  <a:lnTo>
                    <a:pt x="575285" y="1572665"/>
                  </a:lnTo>
                  <a:lnTo>
                    <a:pt x="583135" y="1584503"/>
                  </a:lnTo>
                  <a:lnTo>
                    <a:pt x="585911" y="1598901"/>
                  </a:lnTo>
                  <a:lnTo>
                    <a:pt x="582717" y="1613252"/>
                  </a:lnTo>
                  <a:lnTo>
                    <a:pt x="574465" y="1625325"/>
                  </a:lnTo>
                  <a:lnTo>
                    <a:pt x="562648" y="1633605"/>
                  </a:lnTo>
                  <a:lnTo>
                    <a:pt x="548760" y="1636577"/>
                  </a:lnTo>
                  <a:close/>
                </a:path>
                <a:path w="1802130" h="2771140">
                  <a:moveTo>
                    <a:pt x="341649" y="1635082"/>
                  </a:moveTo>
                  <a:lnTo>
                    <a:pt x="327123" y="1632446"/>
                  </a:lnTo>
                  <a:lnTo>
                    <a:pt x="315737" y="1624855"/>
                  </a:lnTo>
                  <a:lnTo>
                    <a:pt x="308315" y="1613156"/>
                  </a:lnTo>
                  <a:lnTo>
                    <a:pt x="305683" y="1598194"/>
                  </a:lnTo>
                  <a:lnTo>
                    <a:pt x="308437" y="1583848"/>
                  </a:lnTo>
                  <a:lnTo>
                    <a:pt x="315971" y="1572356"/>
                  </a:lnTo>
                  <a:lnTo>
                    <a:pt x="327294" y="1564728"/>
                  </a:lnTo>
                  <a:lnTo>
                    <a:pt x="341414" y="1561971"/>
                  </a:lnTo>
                  <a:lnTo>
                    <a:pt x="355459" y="1564761"/>
                  </a:lnTo>
                  <a:lnTo>
                    <a:pt x="366660" y="1572421"/>
                  </a:lnTo>
                  <a:lnTo>
                    <a:pt x="374076" y="1583980"/>
                  </a:lnTo>
                  <a:lnTo>
                    <a:pt x="376763" y="1598464"/>
                  </a:lnTo>
                  <a:lnTo>
                    <a:pt x="374186" y="1613182"/>
                  </a:lnTo>
                  <a:lnTo>
                    <a:pt x="366957" y="1624733"/>
                  </a:lnTo>
                  <a:lnTo>
                    <a:pt x="355852" y="1632305"/>
                  </a:lnTo>
                  <a:lnTo>
                    <a:pt x="341649" y="1635082"/>
                  </a:lnTo>
                  <a:close/>
                </a:path>
                <a:path w="1802130" h="2771140">
                  <a:moveTo>
                    <a:pt x="652920" y="1634106"/>
                  </a:moveTo>
                  <a:lnTo>
                    <a:pt x="639657" y="1631261"/>
                  </a:lnTo>
                  <a:lnTo>
                    <a:pt x="628650" y="1623451"/>
                  </a:lnTo>
                  <a:lnTo>
                    <a:pt x="621166" y="1611995"/>
                  </a:lnTo>
                  <a:lnTo>
                    <a:pt x="618471" y="1598215"/>
                  </a:lnTo>
                  <a:lnTo>
                    <a:pt x="621164" y="1584643"/>
                  </a:lnTo>
                  <a:lnTo>
                    <a:pt x="628388" y="1573818"/>
                  </a:lnTo>
                  <a:lnTo>
                    <a:pt x="639231" y="1566650"/>
                  </a:lnTo>
                  <a:lnTo>
                    <a:pt x="652778" y="1564048"/>
                  </a:lnTo>
                  <a:lnTo>
                    <a:pt x="666556" y="1566775"/>
                  </a:lnTo>
                  <a:lnTo>
                    <a:pt x="677633" y="1574241"/>
                  </a:lnTo>
                  <a:lnTo>
                    <a:pt x="684950" y="1585376"/>
                  </a:lnTo>
                  <a:lnTo>
                    <a:pt x="687451" y="1599108"/>
                  </a:lnTo>
                  <a:lnTo>
                    <a:pt x="684461" y="1612387"/>
                  </a:lnTo>
                  <a:lnTo>
                    <a:pt x="676843" y="1623523"/>
                  </a:lnTo>
                  <a:lnTo>
                    <a:pt x="665897" y="1631202"/>
                  </a:lnTo>
                  <a:lnTo>
                    <a:pt x="652920" y="1634106"/>
                  </a:lnTo>
                  <a:close/>
                </a:path>
                <a:path w="1802130" h="2771140">
                  <a:moveTo>
                    <a:pt x="237529" y="1632590"/>
                  </a:moveTo>
                  <a:lnTo>
                    <a:pt x="224174" y="1630096"/>
                  </a:lnTo>
                  <a:lnTo>
                    <a:pt x="213616" y="1623155"/>
                  </a:lnTo>
                  <a:lnTo>
                    <a:pt x="206665" y="1612576"/>
                  </a:lnTo>
                  <a:lnTo>
                    <a:pt x="204130" y="1599171"/>
                  </a:lnTo>
                  <a:lnTo>
                    <a:pt x="206625" y="1585257"/>
                  </a:lnTo>
                  <a:lnTo>
                    <a:pt x="213614" y="1574127"/>
                  </a:lnTo>
                  <a:lnTo>
                    <a:pt x="224182" y="1566744"/>
                  </a:lnTo>
                  <a:lnTo>
                    <a:pt x="237414" y="1564069"/>
                  </a:lnTo>
                  <a:lnTo>
                    <a:pt x="250650" y="1566806"/>
                  </a:lnTo>
                  <a:lnTo>
                    <a:pt x="261394" y="1574280"/>
                  </a:lnTo>
                  <a:lnTo>
                    <a:pt x="268582" y="1585388"/>
                  </a:lnTo>
                  <a:lnTo>
                    <a:pt x="271148" y="1599025"/>
                  </a:lnTo>
                  <a:lnTo>
                    <a:pt x="268509" y="1612311"/>
                  </a:lnTo>
                  <a:lnTo>
                    <a:pt x="261409" y="1622950"/>
                  </a:lnTo>
                  <a:lnTo>
                    <a:pt x="250773" y="1630018"/>
                  </a:lnTo>
                  <a:lnTo>
                    <a:pt x="237529" y="1632590"/>
                  </a:lnTo>
                  <a:close/>
                </a:path>
                <a:path w="1802130" h="2771140">
                  <a:moveTo>
                    <a:pt x="755781" y="1630513"/>
                  </a:moveTo>
                  <a:lnTo>
                    <a:pt x="743627" y="1627799"/>
                  </a:lnTo>
                  <a:lnTo>
                    <a:pt x="733562" y="1620673"/>
                  </a:lnTo>
                  <a:lnTo>
                    <a:pt x="726791" y="1610377"/>
                  </a:lnTo>
                  <a:lnTo>
                    <a:pt x="724521" y="1598153"/>
                  </a:lnTo>
                  <a:lnTo>
                    <a:pt x="727340" y="1585780"/>
                  </a:lnTo>
                  <a:lnTo>
                    <a:pt x="734326" y="1575607"/>
                  </a:lnTo>
                  <a:lnTo>
                    <a:pt x="744412" y="1568705"/>
                  </a:lnTo>
                  <a:lnTo>
                    <a:pt x="756532" y="1566146"/>
                  </a:lnTo>
                  <a:lnTo>
                    <a:pt x="768980" y="1568785"/>
                  </a:lnTo>
                  <a:lnTo>
                    <a:pt x="779333" y="1575963"/>
                  </a:lnTo>
                  <a:lnTo>
                    <a:pt x="786365" y="1586431"/>
                  </a:lnTo>
                  <a:lnTo>
                    <a:pt x="788849" y="1598942"/>
                  </a:lnTo>
                  <a:lnTo>
                    <a:pt x="786113" y="1611358"/>
                  </a:lnTo>
                  <a:lnTo>
                    <a:pt x="779010" y="1621410"/>
                  </a:lnTo>
                  <a:lnTo>
                    <a:pt x="768560" y="1628121"/>
                  </a:lnTo>
                  <a:lnTo>
                    <a:pt x="755781" y="1630513"/>
                  </a:lnTo>
                  <a:close/>
                </a:path>
                <a:path w="1802130" h="2771140">
                  <a:moveTo>
                    <a:pt x="133637" y="1630513"/>
                  </a:moveTo>
                  <a:lnTo>
                    <a:pt x="121459" y="1628015"/>
                  </a:lnTo>
                  <a:lnTo>
                    <a:pt x="111579" y="1621156"/>
                  </a:lnTo>
                  <a:lnTo>
                    <a:pt x="104965" y="1610932"/>
                  </a:lnTo>
                  <a:lnTo>
                    <a:pt x="102584" y="1598340"/>
                  </a:lnTo>
                  <a:lnTo>
                    <a:pt x="105234" y="1585960"/>
                  </a:lnTo>
                  <a:lnTo>
                    <a:pt x="112226" y="1575635"/>
                  </a:lnTo>
                  <a:lnTo>
                    <a:pt x="122288" y="1568656"/>
                  </a:lnTo>
                  <a:lnTo>
                    <a:pt x="134147" y="1566312"/>
                  </a:lnTo>
                  <a:lnTo>
                    <a:pt x="145759" y="1569248"/>
                  </a:lnTo>
                  <a:lnTo>
                    <a:pt x="155630" y="1576401"/>
                  </a:lnTo>
                  <a:lnTo>
                    <a:pt x="162528" y="1586507"/>
                  </a:lnTo>
                  <a:lnTo>
                    <a:pt x="165222" y="1598298"/>
                  </a:lnTo>
                  <a:lnTo>
                    <a:pt x="162775" y="1610493"/>
                  </a:lnTo>
                  <a:lnTo>
                    <a:pt x="155876" y="1620761"/>
                  </a:lnTo>
                  <a:lnTo>
                    <a:pt x="145753" y="1627851"/>
                  </a:lnTo>
                  <a:lnTo>
                    <a:pt x="133637" y="1630513"/>
                  </a:lnTo>
                  <a:close/>
                </a:path>
                <a:path w="1802130" h="2771140">
                  <a:moveTo>
                    <a:pt x="860734" y="1628373"/>
                  </a:moveTo>
                  <a:lnTo>
                    <a:pt x="849669" y="1626100"/>
                  </a:lnTo>
                  <a:lnTo>
                    <a:pt x="840449" y="1619735"/>
                  </a:lnTo>
                  <a:lnTo>
                    <a:pt x="834121" y="1610337"/>
                  </a:lnTo>
                  <a:lnTo>
                    <a:pt x="831728" y="1598963"/>
                  </a:lnTo>
                  <a:lnTo>
                    <a:pt x="833899" y="1587468"/>
                  </a:lnTo>
                  <a:lnTo>
                    <a:pt x="839972" y="1577946"/>
                  </a:lnTo>
                  <a:lnTo>
                    <a:pt x="849012" y="1571388"/>
                  </a:lnTo>
                  <a:lnTo>
                    <a:pt x="860084" y="1568784"/>
                  </a:lnTo>
                  <a:lnTo>
                    <a:pt x="871107" y="1570951"/>
                  </a:lnTo>
                  <a:lnTo>
                    <a:pt x="880254" y="1577289"/>
                  </a:lnTo>
                  <a:lnTo>
                    <a:pt x="886505" y="1586759"/>
                  </a:lnTo>
                  <a:lnTo>
                    <a:pt x="888846" y="1598319"/>
                  </a:lnTo>
                  <a:lnTo>
                    <a:pt x="886698" y="1609975"/>
                  </a:lnTo>
                  <a:lnTo>
                    <a:pt x="880716" y="1619491"/>
                  </a:lnTo>
                  <a:lnTo>
                    <a:pt x="871770" y="1625935"/>
                  </a:lnTo>
                  <a:lnTo>
                    <a:pt x="860734" y="1628373"/>
                  </a:lnTo>
                  <a:close/>
                </a:path>
                <a:path w="1802130" h="2771140">
                  <a:moveTo>
                    <a:pt x="29736" y="1627875"/>
                  </a:moveTo>
                  <a:lnTo>
                    <a:pt x="19045" y="1625442"/>
                  </a:lnTo>
                  <a:lnTo>
                    <a:pt x="9917" y="1618957"/>
                  </a:lnTo>
                  <a:lnTo>
                    <a:pt x="3551" y="1609640"/>
                  </a:lnTo>
                  <a:lnTo>
                    <a:pt x="1143" y="1598714"/>
                  </a:lnTo>
                  <a:lnTo>
                    <a:pt x="3385" y="1587702"/>
                  </a:lnTo>
                  <a:lnTo>
                    <a:pt x="9533" y="1578663"/>
                  </a:lnTo>
                  <a:lnTo>
                    <a:pt x="18634" y="1572540"/>
                  </a:lnTo>
                  <a:lnTo>
                    <a:pt x="29736" y="1570279"/>
                  </a:lnTo>
                  <a:lnTo>
                    <a:pt x="41023" y="1572399"/>
                  </a:lnTo>
                  <a:lnTo>
                    <a:pt x="49936" y="1578297"/>
                  </a:lnTo>
                  <a:lnTo>
                    <a:pt x="55787" y="1587278"/>
                  </a:lnTo>
                  <a:lnTo>
                    <a:pt x="57889" y="1598651"/>
                  </a:lnTo>
                  <a:lnTo>
                    <a:pt x="55639" y="1609909"/>
                  </a:lnTo>
                  <a:lnTo>
                    <a:pt x="49544" y="1619206"/>
                  </a:lnTo>
                  <a:lnTo>
                    <a:pt x="40583" y="1625531"/>
                  </a:lnTo>
                  <a:lnTo>
                    <a:pt x="29736" y="1627875"/>
                  </a:lnTo>
                  <a:close/>
                </a:path>
                <a:path w="1802130" h="2771140">
                  <a:moveTo>
                    <a:pt x="964264" y="1624822"/>
                  </a:moveTo>
                  <a:lnTo>
                    <a:pt x="954070" y="1622819"/>
                  </a:lnTo>
                  <a:lnTo>
                    <a:pt x="945915" y="1617339"/>
                  </a:lnTo>
                  <a:lnTo>
                    <a:pt x="940491" y="1609079"/>
                  </a:lnTo>
                  <a:lnTo>
                    <a:pt x="938488" y="1598734"/>
                  </a:lnTo>
                  <a:lnTo>
                    <a:pt x="940487" y="1588248"/>
                  </a:lnTo>
                  <a:lnTo>
                    <a:pt x="946085" y="1579836"/>
                  </a:lnTo>
                  <a:lnTo>
                    <a:pt x="954501" y="1574279"/>
                  </a:lnTo>
                  <a:lnTo>
                    <a:pt x="964955" y="1572356"/>
                  </a:lnTo>
                  <a:lnTo>
                    <a:pt x="974963" y="1574513"/>
                  </a:lnTo>
                  <a:lnTo>
                    <a:pt x="982969" y="1580169"/>
                  </a:lnTo>
                  <a:lnTo>
                    <a:pt x="988260" y="1588570"/>
                  </a:lnTo>
                  <a:lnTo>
                    <a:pt x="990122" y="1598963"/>
                  </a:lnTo>
                  <a:lnTo>
                    <a:pt x="988078" y="1609195"/>
                  </a:lnTo>
                  <a:lnTo>
                    <a:pt x="982594" y="1617407"/>
                  </a:lnTo>
                  <a:lnTo>
                    <a:pt x="974409" y="1622861"/>
                  </a:lnTo>
                  <a:lnTo>
                    <a:pt x="964264" y="1624822"/>
                  </a:lnTo>
                  <a:close/>
                </a:path>
                <a:path w="1802130" h="2771140">
                  <a:moveTo>
                    <a:pt x="1067856" y="1622163"/>
                  </a:moveTo>
                  <a:lnTo>
                    <a:pt x="1058956" y="1620160"/>
                  </a:lnTo>
                  <a:lnTo>
                    <a:pt x="1051650" y="1614958"/>
                  </a:lnTo>
                  <a:lnTo>
                    <a:pt x="1046739" y="1607393"/>
                  </a:lnTo>
                  <a:lnTo>
                    <a:pt x="1045025" y="1598298"/>
                  </a:lnTo>
                  <a:lnTo>
                    <a:pt x="1047118" y="1589333"/>
                  </a:lnTo>
                  <a:lnTo>
                    <a:pt x="1052411" y="1581724"/>
                  </a:lnTo>
                  <a:lnTo>
                    <a:pt x="1059887" y="1576497"/>
                  </a:lnTo>
                  <a:lnTo>
                    <a:pt x="1068527" y="1574683"/>
                  </a:lnTo>
                  <a:lnTo>
                    <a:pt x="1077227" y="1576894"/>
                  </a:lnTo>
                  <a:lnTo>
                    <a:pt x="1084626" y="1582386"/>
                  </a:lnTo>
                  <a:lnTo>
                    <a:pt x="1089730" y="1590102"/>
                  </a:lnTo>
                  <a:lnTo>
                    <a:pt x="1091540" y="1598984"/>
                  </a:lnTo>
                  <a:lnTo>
                    <a:pt x="1089479" y="1607924"/>
                  </a:lnTo>
                  <a:lnTo>
                    <a:pt x="1084253" y="1615348"/>
                  </a:lnTo>
                  <a:lnTo>
                    <a:pt x="1076750" y="1620384"/>
                  </a:lnTo>
                  <a:lnTo>
                    <a:pt x="1067856" y="1622163"/>
                  </a:lnTo>
                  <a:close/>
                </a:path>
                <a:path w="1802130" h="2771140">
                  <a:moveTo>
                    <a:pt x="1172118" y="1619463"/>
                  </a:moveTo>
                  <a:lnTo>
                    <a:pt x="1164533" y="1617887"/>
                  </a:lnTo>
                  <a:lnTo>
                    <a:pt x="1158293" y="1613510"/>
                  </a:lnTo>
                  <a:lnTo>
                    <a:pt x="1154046" y="1606994"/>
                  </a:lnTo>
                  <a:lnTo>
                    <a:pt x="1152436" y="1599004"/>
                  </a:lnTo>
                  <a:lnTo>
                    <a:pt x="1153722" y="1590685"/>
                  </a:lnTo>
                  <a:lnTo>
                    <a:pt x="1157547" y="1584278"/>
                  </a:lnTo>
                  <a:lnTo>
                    <a:pt x="1163584" y="1580130"/>
                  </a:lnTo>
                  <a:lnTo>
                    <a:pt x="1171509" y="1578587"/>
                  </a:lnTo>
                  <a:lnTo>
                    <a:pt x="1179757" y="1580047"/>
                  </a:lnTo>
                  <a:lnTo>
                    <a:pt x="1186324" y="1584297"/>
                  </a:lnTo>
                  <a:lnTo>
                    <a:pt x="1190632" y="1590770"/>
                  </a:lnTo>
                  <a:lnTo>
                    <a:pt x="1192105" y="1598901"/>
                  </a:lnTo>
                  <a:lnTo>
                    <a:pt x="1190413" y="1606763"/>
                  </a:lnTo>
                  <a:lnTo>
                    <a:pt x="1186050" y="1613294"/>
                  </a:lnTo>
                  <a:lnTo>
                    <a:pt x="1179717" y="1617769"/>
                  </a:lnTo>
                  <a:lnTo>
                    <a:pt x="1172118" y="1619463"/>
                  </a:lnTo>
                  <a:close/>
                </a:path>
                <a:path w="1802130" h="2771140">
                  <a:moveTo>
                    <a:pt x="1266285" y="1616140"/>
                  </a:moveTo>
                  <a:lnTo>
                    <a:pt x="1258770" y="1609265"/>
                  </a:lnTo>
                  <a:lnTo>
                    <a:pt x="1258323" y="1599399"/>
                  </a:lnTo>
                  <a:lnTo>
                    <a:pt x="1259510" y="1592392"/>
                  </a:lnTo>
                  <a:lnTo>
                    <a:pt x="1263279" y="1586449"/>
                  </a:lnTo>
                  <a:lnTo>
                    <a:pt x="1268937" y="1582312"/>
                  </a:lnTo>
                  <a:lnTo>
                    <a:pt x="1275791" y="1580727"/>
                  </a:lnTo>
                  <a:lnTo>
                    <a:pt x="1285501" y="1580664"/>
                  </a:lnTo>
                  <a:lnTo>
                    <a:pt x="1292772" y="1588100"/>
                  </a:lnTo>
                  <a:lnTo>
                    <a:pt x="1293057" y="1608787"/>
                  </a:lnTo>
                  <a:lnTo>
                    <a:pt x="1286516" y="1615787"/>
                  </a:lnTo>
                  <a:lnTo>
                    <a:pt x="1266285" y="1616140"/>
                  </a:lnTo>
                  <a:close/>
                </a:path>
                <a:path w="1802130" h="2771140">
                  <a:moveTo>
                    <a:pt x="1387508" y="1613959"/>
                  </a:moveTo>
                  <a:lnTo>
                    <a:pt x="1371441" y="1613647"/>
                  </a:lnTo>
                  <a:lnTo>
                    <a:pt x="1364718" y="1606523"/>
                  </a:lnTo>
                  <a:lnTo>
                    <a:pt x="1365063" y="1590489"/>
                  </a:lnTo>
                  <a:lnTo>
                    <a:pt x="1372518" y="1583032"/>
                  </a:lnTo>
                  <a:lnTo>
                    <a:pt x="1387853" y="1583365"/>
                  </a:lnTo>
                  <a:lnTo>
                    <a:pt x="1394394" y="1590572"/>
                  </a:lnTo>
                  <a:lnTo>
                    <a:pt x="1394170" y="1607250"/>
                  </a:lnTo>
                  <a:lnTo>
                    <a:pt x="1387508" y="1613959"/>
                  </a:lnTo>
                  <a:close/>
                </a:path>
                <a:path w="1802130" h="2771140">
                  <a:moveTo>
                    <a:pt x="1489739" y="1612380"/>
                  </a:moveTo>
                  <a:lnTo>
                    <a:pt x="1475845" y="1610428"/>
                  </a:lnTo>
                  <a:lnTo>
                    <a:pt x="1471295" y="1606315"/>
                  </a:lnTo>
                  <a:lnTo>
                    <a:pt x="1471478" y="1596657"/>
                  </a:lnTo>
                  <a:lnTo>
                    <a:pt x="1471844" y="1590302"/>
                  </a:lnTo>
                  <a:lnTo>
                    <a:pt x="1476455" y="1586023"/>
                  </a:lnTo>
                  <a:lnTo>
                    <a:pt x="1490958" y="1586252"/>
                  </a:lnTo>
                  <a:lnTo>
                    <a:pt x="1495609" y="1590613"/>
                  </a:lnTo>
                  <a:lnTo>
                    <a:pt x="1495934" y="1605859"/>
                  </a:lnTo>
                  <a:lnTo>
                    <a:pt x="1489739" y="1612380"/>
                  </a:lnTo>
                  <a:close/>
                </a:path>
                <a:path w="1802130" h="2771140">
                  <a:moveTo>
                    <a:pt x="1581611" y="1608974"/>
                  </a:moveTo>
                  <a:lnTo>
                    <a:pt x="1577264" y="1605028"/>
                  </a:lnTo>
                  <a:lnTo>
                    <a:pt x="1577548" y="1591943"/>
                  </a:lnTo>
                  <a:lnTo>
                    <a:pt x="1581611" y="1588370"/>
                  </a:lnTo>
                  <a:lnTo>
                    <a:pt x="1594163" y="1589014"/>
                  </a:lnTo>
                  <a:lnTo>
                    <a:pt x="1597027" y="1592836"/>
                  </a:lnTo>
                  <a:lnTo>
                    <a:pt x="1597413" y="1598921"/>
                  </a:lnTo>
                  <a:lnTo>
                    <a:pt x="1596906" y="1605048"/>
                  </a:lnTo>
                  <a:lnTo>
                    <a:pt x="1593249" y="1608787"/>
                  </a:lnTo>
                  <a:lnTo>
                    <a:pt x="1581611" y="1608974"/>
                  </a:lnTo>
                  <a:close/>
                </a:path>
                <a:path w="1802130" h="2771140">
                  <a:moveTo>
                    <a:pt x="1686827" y="1607042"/>
                  </a:moveTo>
                  <a:lnTo>
                    <a:pt x="1683374" y="1603782"/>
                  </a:lnTo>
                  <a:lnTo>
                    <a:pt x="1683273" y="1593999"/>
                  </a:lnTo>
                  <a:lnTo>
                    <a:pt x="1686218" y="1590925"/>
                  </a:lnTo>
                  <a:lnTo>
                    <a:pt x="1695846" y="1590717"/>
                  </a:lnTo>
                  <a:lnTo>
                    <a:pt x="1698547" y="1593293"/>
                  </a:lnTo>
                  <a:lnTo>
                    <a:pt x="1698933" y="1597260"/>
                  </a:lnTo>
                  <a:lnTo>
                    <a:pt x="1699177" y="1603304"/>
                  </a:lnTo>
                  <a:lnTo>
                    <a:pt x="1696394" y="1606336"/>
                  </a:lnTo>
                  <a:lnTo>
                    <a:pt x="1686827" y="1607042"/>
                  </a:lnTo>
                  <a:close/>
                </a:path>
                <a:path w="1802130" h="2771140">
                  <a:moveTo>
                    <a:pt x="1791557" y="1605028"/>
                  </a:moveTo>
                  <a:lnTo>
                    <a:pt x="1789119" y="1602452"/>
                  </a:lnTo>
                  <a:lnTo>
                    <a:pt x="1789038" y="1594518"/>
                  </a:lnTo>
                  <a:lnTo>
                    <a:pt x="1791739" y="1592462"/>
                  </a:lnTo>
                  <a:lnTo>
                    <a:pt x="1799072" y="1592960"/>
                  </a:lnTo>
                  <a:lnTo>
                    <a:pt x="1800839" y="1595224"/>
                  </a:lnTo>
                  <a:lnTo>
                    <a:pt x="1800920" y="1598817"/>
                  </a:lnTo>
                  <a:lnTo>
                    <a:pt x="1800717" y="1602390"/>
                  </a:lnTo>
                  <a:lnTo>
                    <a:pt x="1798747" y="1604695"/>
                  </a:lnTo>
                  <a:lnTo>
                    <a:pt x="1791557" y="1605028"/>
                  </a:lnTo>
                  <a:close/>
                </a:path>
                <a:path w="1802130" h="2771140">
                  <a:moveTo>
                    <a:pt x="444748" y="1534036"/>
                  </a:moveTo>
                  <a:lnTo>
                    <a:pt x="427827" y="1530394"/>
                  </a:lnTo>
                  <a:lnTo>
                    <a:pt x="414900" y="1520683"/>
                  </a:lnTo>
                  <a:lnTo>
                    <a:pt x="406943" y="1506490"/>
                  </a:lnTo>
                  <a:lnTo>
                    <a:pt x="404930" y="1489401"/>
                  </a:lnTo>
                  <a:lnTo>
                    <a:pt x="408961" y="1474255"/>
                  </a:lnTo>
                  <a:lnTo>
                    <a:pt x="417926" y="1461765"/>
                  </a:lnTo>
                  <a:lnTo>
                    <a:pt x="430563" y="1453380"/>
                  </a:lnTo>
                  <a:lnTo>
                    <a:pt x="445609" y="1450550"/>
                  </a:lnTo>
                  <a:lnTo>
                    <a:pt x="461644" y="1454414"/>
                  </a:lnTo>
                  <a:lnTo>
                    <a:pt x="474933" y="1463966"/>
                  </a:lnTo>
                  <a:lnTo>
                    <a:pt x="483682" y="1477519"/>
                  </a:lnTo>
                  <a:lnTo>
                    <a:pt x="486095" y="1493389"/>
                  </a:lnTo>
                  <a:lnTo>
                    <a:pt x="482010" y="1510480"/>
                  </a:lnTo>
                  <a:lnTo>
                    <a:pt x="473325" y="1523285"/>
                  </a:lnTo>
                  <a:lnTo>
                    <a:pt x="460687" y="1531303"/>
                  </a:lnTo>
                  <a:lnTo>
                    <a:pt x="444748" y="1534036"/>
                  </a:lnTo>
                  <a:close/>
                </a:path>
                <a:path w="1802130" h="2771140">
                  <a:moveTo>
                    <a:pt x="548902" y="1532852"/>
                  </a:moveTo>
                  <a:lnTo>
                    <a:pt x="533649" y="1529880"/>
                  </a:lnTo>
                  <a:lnTo>
                    <a:pt x="521008" y="1521696"/>
                  </a:lnTo>
                  <a:lnTo>
                    <a:pt x="512432" y="1508928"/>
                  </a:lnTo>
                  <a:lnTo>
                    <a:pt x="509375" y="1492205"/>
                  </a:lnTo>
                  <a:lnTo>
                    <a:pt x="512863" y="1475039"/>
                  </a:lnTo>
                  <a:lnTo>
                    <a:pt x="521816" y="1462428"/>
                  </a:lnTo>
                  <a:lnTo>
                    <a:pt x="534552" y="1454639"/>
                  </a:lnTo>
                  <a:lnTo>
                    <a:pt x="549389" y="1451940"/>
                  </a:lnTo>
                  <a:lnTo>
                    <a:pt x="565208" y="1455573"/>
                  </a:lnTo>
                  <a:lnTo>
                    <a:pt x="578032" y="1465135"/>
                  </a:lnTo>
                  <a:lnTo>
                    <a:pt x="586183" y="1478415"/>
                  </a:lnTo>
                  <a:lnTo>
                    <a:pt x="587982" y="1493202"/>
                  </a:lnTo>
                  <a:lnTo>
                    <a:pt x="584901" y="1508726"/>
                  </a:lnTo>
                  <a:lnTo>
                    <a:pt x="576539" y="1521376"/>
                  </a:lnTo>
                  <a:lnTo>
                    <a:pt x="564129" y="1529852"/>
                  </a:lnTo>
                  <a:lnTo>
                    <a:pt x="548902" y="1532852"/>
                  </a:lnTo>
                  <a:close/>
                </a:path>
                <a:path w="1802130" h="2771140">
                  <a:moveTo>
                    <a:pt x="340819" y="1532748"/>
                  </a:moveTo>
                  <a:lnTo>
                    <a:pt x="326149" y="1529223"/>
                  </a:lnTo>
                  <a:lnTo>
                    <a:pt x="313779" y="1520372"/>
                  </a:lnTo>
                  <a:lnTo>
                    <a:pt x="305184" y="1507708"/>
                  </a:lnTo>
                  <a:lnTo>
                    <a:pt x="301840" y="1492745"/>
                  </a:lnTo>
                  <a:lnTo>
                    <a:pt x="304962" y="1477595"/>
                  </a:lnTo>
                  <a:lnTo>
                    <a:pt x="313678" y="1464628"/>
                  </a:lnTo>
                  <a:lnTo>
                    <a:pt x="326323" y="1455559"/>
                  </a:lnTo>
                  <a:lnTo>
                    <a:pt x="341233" y="1452108"/>
                  </a:lnTo>
                  <a:lnTo>
                    <a:pt x="356088" y="1455445"/>
                  </a:lnTo>
                  <a:lnTo>
                    <a:pt x="368728" y="1464455"/>
                  </a:lnTo>
                  <a:lnTo>
                    <a:pt x="377486" y="1477425"/>
                  </a:lnTo>
                  <a:lnTo>
                    <a:pt x="380691" y="1492641"/>
                  </a:lnTo>
                  <a:lnTo>
                    <a:pt x="377265" y="1507921"/>
                  </a:lnTo>
                  <a:lnTo>
                    <a:pt x="368359" y="1520826"/>
                  </a:lnTo>
                  <a:lnTo>
                    <a:pt x="355651" y="1529665"/>
                  </a:lnTo>
                  <a:lnTo>
                    <a:pt x="340819" y="1532748"/>
                  </a:lnTo>
                  <a:close/>
                </a:path>
                <a:path w="1802130" h="2771140">
                  <a:moveTo>
                    <a:pt x="653245" y="1530339"/>
                  </a:moveTo>
                  <a:lnTo>
                    <a:pt x="639045" y="1527568"/>
                  </a:lnTo>
                  <a:lnTo>
                    <a:pt x="627314" y="1519375"/>
                  </a:lnTo>
                  <a:lnTo>
                    <a:pt x="619343" y="1507104"/>
                  </a:lnTo>
                  <a:lnTo>
                    <a:pt x="616419" y="1492101"/>
                  </a:lnTo>
                  <a:lnTo>
                    <a:pt x="619349" y="1477588"/>
                  </a:lnTo>
                  <a:lnTo>
                    <a:pt x="627225" y="1465664"/>
                  </a:lnTo>
                  <a:lnTo>
                    <a:pt x="638819" y="1457594"/>
                  </a:lnTo>
                  <a:lnTo>
                    <a:pt x="652900" y="1454644"/>
                  </a:lnTo>
                  <a:lnTo>
                    <a:pt x="666866" y="1457711"/>
                  </a:lnTo>
                  <a:lnTo>
                    <a:pt x="678526" y="1465929"/>
                  </a:lnTo>
                  <a:lnTo>
                    <a:pt x="686534" y="1477910"/>
                  </a:lnTo>
                  <a:lnTo>
                    <a:pt x="689543" y="1492267"/>
                  </a:lnTo>
                  <a:lnTo>
                    <a:pt x="686674" y="1506634"/>
                  </a:lnTo>
                  <a:lnTo>
                    <a:pt x="678821" y="1518655"/>
                  </a:lnTo>
                  <a:lnTo>
                    <a:pt x="667255" y="1527001"/>
                  </a:lnTo>
                  <a:lnTo>
                    <a:pt x="653245" y="1530339"/>
                  </a:lnTo>
                  <a:close/>
                </a:path>
                <a:path w="1802130" h="2771140">
                  <a:moveTo>
                    <a:pt x="237158" y="1528739"/>
                  </a:moveTo>
                  <a:lnTo>
                    <a:pt x="223143" y="1525935"/>
                  </a:lnTo>
                  <a:lnTo>
                    <a:pt x="212023" y="1518219"/>
                  </a:lnTo>
                  <a:lnTo>
                    <a:pt x="204706" y="1506547"/>
                  </a:lnTo>
                  <a:lnTo>
                    <a:pt x="202101" y="1491872"/>
                  </a:lnTo>
                  <a:lnTo>
                    <a:pt x="204902" y="1477587"/>
                  </a:lnTo>
                  <a:lnTo>
                    <a:pt x="212533" y="1466194"/>
                  </a:lnTo>
                  <a:lnTo>
                    <a:pt x="223990" y="1458689"/>
                  </a:lnTo>
                  <a:lnTo>
                    <a:pt x="238267" y="1456063"/>
                  </a:lnTo>
                  <a:lnTo>
                    <a:pt x="251896" y="1459018"/>
                  </a:lnTo>
                  <a:lnTo>
                    <a:pt x="262992" y="1466839"/>
                  </a:lnTo>
                  <a:lnTo>
                    <a:pt x="270452" y="1478381"/>
                  </a:lnTo>
                  <a:lnTo>
                    <a:pt x="273177" y="1492496"/>
                  </a:lnTo>
                  <a:lnTo>
                    <a:pt x="270388" y="1506781"/>
                  </a:lnTo>
                  <a:lnTo>
                    <a:pt x="262748" y="1518297"/>
                  </a:lnTo>
                  <a:lnTo>
                    <a:pt x="251317" y="1525974"/>
                  </a:lnTo>
                  <a:lnTo>
                    <a:pt x="237158" y="1528739"/>
                  </a:lnTo>
                  <a:close/>
                </a:path>
                <a:path w="1802130" h="2771140">
                  <a:moveTo>
                    <a:pt x="756776" y="1526662"/>
                  </a:moveTo>
                  <a:lnTo>
                    <a:pt x="743825" y="1524053"/>
                  </a:lnTo>
                  <a:lnTo>
                    <a:pt x="733283" y="1516851"/>
                  </a:lnTo>
                  <a:lnTo>
                    <a:pt x="726164" y="1506085"/>
                  </a:lnTo>
                  <a:lnTo>
                    <a:pt x="723485" y="1492786"/>
                  </a:lnTo>
                  <a:lnTo>
                    <a:pt x="725931" y="1479406"/>
                  </a:lnTo>
                  <a:lnTo>
                    <a:pt x="732861" y="1468449"/>
                  </a:lnTo>
                  <a:lnTo>
                    <a:pt x="743254" y="1461000"/>
                  </a:lnTo>
                  <a:lnTo>
                    <a:pt x="756086" y="1458146"/>
                  </a:lnTo>
                  <a:lnTo>
                    <a:pt x="769219" y="1460815"/>
                  </a:lnTo>
                  <a:lnTo>
                    <a:pt x="780199" y="1468329"/>
                  </a:lnTo>
                  <a:lnTo>
                    <a:pt x="787709" y="1479365"/>
                  </a:lnTo>
                  <a:lnTo>
                    <a:pt x="790433" y="1492599"/>
                  </a:lnTo>
                  <a:lnTo>
                    <a:pt x="787639" y="1505618"/>
                  </a:lnTo>
                  <a:lnTo>
                    <a:pt x="780285" y="1516462"/>
                  </a:lnTo>
                  <a:lnTo>
                    <a:pt x="769590" y="1523890"/>
                  </a:lnTo>
                  <a:lnTo>
                    <a:pt x="756776" y="1526662"/>
                  </a:lnTo>
                  <a:close/>
                </a:path>
                <a:path w="1802130" h="2771140">
                  <a:moveTo>
                    <a:pt x="133822" y="1525188"/>
                  </a:moveTo>
                  <a:lnTo>
                    <a:pt x="120427" y="1522567"/>
                  </a:lnTo>
                  <a:lnTo>
                    <a:pt x="110138" y="1515317"/>
                  </a:lnTo>
                  <a:lnTo>
                    <a:pt x="103488" y="1504678"/>
                  </a:lnTo>
                  <a:lnTo>
                    <a:pt x="101008" y="1491893"/>
                  </a:lnTo>
                  <a:lnTo>
                    <a:pt x="103516" y="1479364"/>
                  </a:lnTo>
                  <a:lnTo>
                    <a:pt x="110652" y="1469175"/>
                  </a:lnTo>
                  <a:lnTo>
                    <a:pt x="121177" y="1462335"/>
                  </a:lnTo>
                  <a:lnTo>
                    <a:pt x="133858" y="1459853"/>
                  </a:lnTo>
                  <a:lnTo>
                    <a:pt x="146589" y="1462307"/>
                  </a:lnTo>
                  <a:lnTo>
                    <a:pt x="156616" y="1469080"/>
                  </a:lnTo>
                  <a:lnTo>
                    <a:pt x="163183" y="1479396"/>
                  </a:lnTo>
                  <a:lnTo>
                    <a:pt x="165535" y="1492475"/>
                  </a:lnTo>
                  <a:lnTo>
                    <a:pt x="163158" y="1505516"/>
                  </a:lnTo>
                  <a:lnTo>
                    <a:pt x="156559" y="1515849"/>
                  </a:lnTo>
                  <a:lnTo>
                    <a:pt x="146520" y="1522673"/>
                  </a:lnTo>
                  <a:lnTo>
                    <a:pt x="133822" y="1525188"/>
                  </a:lnTo>
                  <a:close/>
                </a:path>
                <a:path w="1802130" h="2771140">
                  <a:moveTo>
                    <a:pt x="860429" y="1522508"/>
                  </a:moveTo>
                  <a:lnTo>
                    <a:pt x="848406" y="1520126"/>
                  </a:lnTo>
                  <a:lnTo>
                    <a:pt x="838697" y="1513624"/>
                  </a:lnTo>
                  <a:lnTo>
                    <a:pt x="832268" y="1503967"/>
                  </a:lnTo>
                  <a:lnTo>
                    <a:pt x="830083" y="1492122"/>
                  </a:lnTo>
                  <a:lnTo>
                    <a:pt x="832629" y="1480223"/>
                  </a:lnTo>
                  <a:lnTo>
                    <a:pt x="839195" y="1470750"/>
                  </a:lnTo>
                  <a:lnTo>
                    <a:pt x="848949" y="1464506"/>
                  </a:lnTo>
                  <a:lnTo>
                    <a:pt x="861059" y="1462292"/>
                  </a:lnTo>
                  <a:lnTo>
                    <a:pt x="872603" y="1464661"/>
                  </a:lnTo>
                  <a:lnTo>
                    <a:pt x="881965" y="1471036"/>
                  </a:lnTo>
                  <a:lnTo>
                    <a:pt x="888257" y="1480523"/>
                  </a:lnTo>
                  <a:lnTo>
                    <a:pt x="890592" y="1492226"/>
                  </a:lnTo>
                  <a:lnTo>
                    <a:pt x="888336" y="1504198"/>
                  </a:lnTo>
                  <a:lnTo>
                    <a:pt x="881985" y="1513808"/>
                  </a:lnTo>
                  <a:lnTo>
                    <a:pt x="872397" y="1520198"/>
                  </a:lnTo>
                  <a:lnTo>
                    <a:pt x="860429" y="1522508"/>
                  </a:lnTo>
                  <a:close/>
                </a:path>
                <a:path w="1802130" h="2771140">
                  <a:moveTo>
                    <a:pt x="29797" y="1522467"/>
                  </a:moveTo>
                  <a:lnTo>
                    <a:pt x="18506" y="1520083"/>
                  </a:lnTo>
                  <a:lnTo>
                    <a:pt x="9360" y="1513577"/>
                  </a:lnTo>
                  <a:lnTo>
                    <a:pt x="3228" y="1503885"/>
                  </a:lnTo>
                  <a:lnTo>
                    <a:pt x="1031" y="1491976"/>
                  </a:lnTo>
                  <a:lnTo>
                    <a:pt x="3348" y="1480519"/>
                  </a:lnTo>
                  <a:lnTo>
                    <a:pt x="9525" y="1471112"/>
                  </a:lnTo>
                  <a:lnTo>
                    <a:pt x="18615" y="1464735"/>
                  </a:lnTo>
                  <a:lnTo>
                    <a:pt x="29671" y="1462364"/>
                  </a:lnTo>
                  <a:lnTo>
                    <a:pt x="40919" y="1464840"/>
                  </a:lnTo>
                  <a:lnTo>
                    <a:pt x="50302" y="1471551"/>
                  </a:lnTo>
                  <a:lnTo>
                    <a:pt x="56675" y="1481300"/>
                  </a:lnTo>
                  <a:lnTo>
                    <a:pt x="58890" y="1492890"/>
                  </a:lnTo>
                  <a:lnTo>
                    <a:pt x="56377" y="1504247"/>
                  </a:lnTo>
                  <a:lnTo>
                    <a:pt x="50006" y="1513660"/>
                  </a:lnTo>
                  <a:lnTo>
                    <a:pt x="40803" y="1520083"/>
                  </a:lnTo>
                  <a:lnTo>
                    <a:pt x="29797" y="1522467"/>
                  </a:lnTo>
                  <a:close/>
                </a:path>
                <a:path w="1802130" h="2771140">
                  <a:moveTo>
                    <a:pt x="963919" y="1520244"/>
                  </a:moveTo>
                  <a:lnTo>
                    <a:pt x="953953" y="1517808"/>
                  </a:lnTo>
                  <a:lnTo>
                    <a:pt x="945519" y="1511708"/>
                  </a:lnTo>
                  <a:lnTo>
                    <a:pt x="939648" y="1503006"/>
                  </a:lnTo>
                  <a:lnTo>
                    <a:pt x="937371" y="1492766"/>
                  </a:lnTo>
                  <a:lnTo>
                    <a:pt x="939502" y="1482248"/>
                  </a:lnTo>
                  <a:lnTo>
                    <a:pt x="945448" y="1473261"/>
                  </a:lnTo>
                  <a:lnTo>
                    <a:pt x="954078" y="1466985"/>
                  </a:lnTo>
                  <a:lnTo>
                    <a:pt x="964264" y="1464601"/>
                  </a:lnTo>
                  <a:lnTo>
                    <a:pt x="974536" y="1466887"/>
                  </a:lnTo>
                  <a:lnTo>
                    <a:pt x="983200" y="1473075"/>
                  </a:lnTo>
                  <a:lnTo>
                    <a:pt x="989161" y="1482030"/>
                  </a:lnTo>
                  <a:lnTo>
                    <a:pt x="991320" y="1492620"/>
                  </a:lnTo>
                  <a:lnTo>
                    <a:pt x="988990" y="1503242"/>
                  </a:lnTo>
                  <a:lnTo>
                    <a:pt x="982913" y="1512126"/>
                  </a:lnTo>
                  <a:lnTo>
                    <a:pt x="974190" y="1518163"/>
                  </a:lnTo>
                  <a:lnTo>
                    <a:pt x="963919" y="1520244"/>
                  </a:lnTo>
                  <a:close/>
                </a:path>
                <a:path w="1802130" h="2771140">
                  <a:moveTo>
                    <a:pt x="1068567" y="1516277"/>
                  </a:moveTo>
                  <a:lnTo>
                    <a:pt x="1059084" y="1514600"/>
                  </a:lnTo>
                  <a:lnTo>
                    <a:pt x="1051624" y="1509717"/>
                  </a:lnTo>
                  <a:lnTo>
                    <a:pt x="1046736" y="1502173"/>
                  </a:lnTo>
                  <a:lnTo>
                    <a:pt x="1044964" y="1492516"/>
                  </a:lnTo>
                  <a:lnTo>
                    <a:pt x="1046702" y="1482841"/>
                  </a:lnTo>
                  <a:lnTo>
                    <a:pt x="1051566" y="1475230"/>
                  </a:lnTo>
                  <a:lnTo>
                    <a:pt x="1058989" y="1470264"/>
                  </a:lnTo>
                  <a:lnTo>
                    <a:pt x="1068405" y="1468525"/>
                  </a:lnTo>
                  <a:lnTo>
                    <a:pt x="1077720" y="1470432"/>
                  </a:lnTo>
                  <a:lnTo>
                    <a:pt x="1085129" y="1475571"/>
                  </a:lnTo>
                  <a:lnTo>
                    <a:pt x="1089990" y="1483268"/>
                  </a:lnTo>
                  <a:lnTo>
                    <a:pt x="1091662" y="1492849"/>
                  </a:lnTo>
                  <a:lnTo>
                    <a:pt x="1089822" y="1502091"/>
                  </a:lnTo>
                  <a:lnTo>
                    <a:pt x="1084951" y="1509493"/>
                  </a:lnTo>
                  <a:lnTo>
                    <a:pt x="1077663" y="1514430"/>
                  </a:lnTo>
                  <a:lnTo>
                    <a:pt x="1068567" y="1516277"/>
                  </a:lnTo>
                  <a:close/>
                </a:path>
                <a:path w="1802130" h="2771140">
                  <a:moveTo>
                    <a:pt x="1172078" y="1513972"/>
                  </a:moveTo>
                  <a:lnTo>
                    <a:pt x="1164407" y="1512189"/>
                  </a:lnTo>
                  <a:lnTo>
                    <a:pt x="1157694" y="1507416"/>
                  </a:lnTo>
                  <a:lnTo>
                    <a:pt x="1152897" y="1500615"/>
                  </a:lnTo>
                  <a:lnTo>
                    <a:pt x="1150973" y="1492745"/>
                  </a:lnTo>
                  <a:lnTo>
                    <a:pt x="1152735" y="1484674"/>
                  </a:lnTo>
                  <a:lnTo>
                    <a:pt x="1157646" y="1477596"/>
                  </a:lnTo>
                  <a:lnTo>
                    <a:pt x="1164598" y="1472633"/>
                  </a:lnTo>
                  <a:lnTo>
                    <a:pt x="1172484" y="1470905"/>
                  </a:lnTo>
                  <a:lnTo>
                    <a:pt x="1180226" y="1472933"/>
                  </a:lnTo>
                  <a:lnTo>
                    <a:pt x="1186832" y="1477862"/>
                  </a:lnTo>
                  <a:lnTo>
                    <a:pt x="1191408" y="1484746"/>
                  </a:lnTo>
                  <a:lnTo>
                    <a:pt x="1193060" y="1492641"/>
                  </a:lnTo>
                  <a:lnTo>
                    <a:pt x="1191216" y="1500565"/>
                  </a:lnTo>
                  <a:lnTo>
                    <a:pt x="1186499" y="1507372"/>
                  </a:lnTo>
                  <a:lnTo>
                    <a:pt x="1179818" y="1512146"/>
                  </a:lnTo>
                  <a:lnTo>
                    <a:pt x="1172078" y="1513972"/>
                  </a:lnTo>
                  <a:close/>
                </a:path>
                <a:path w="1802130" h="2771140">
                  <a:moveTo>
                    <a:pt x="1275994" y="1510628"/>
                  </a:moveTo>
                  <a:lnTo>
                    <a:pt x="1258181" y="1481757"/>
                  </a:lnTo>
                  <a:lnTo>
                    <a:pt x="1265310" y="1474380"/>
                  </a:lnTo>
                  <a:lnTo>
                    <a:pt x="1275771" y="1474343"/>
                  </a:lnTo>
                  <a:lnTo>
                    <a:pt x="1282812" y="1475770"/>
                  </a:lnTo>
                  <a:lnTo>
                    <a:pt x="1288684" y="1479677"/>
                  </a:lnTo>
                  <a:lnTo>
                    <a:pt x="1292721" y="1485413"/>
                  </a:lnTo>
                  <a:lnTo>
                    <a:pt x="1294255" y="1492329"/>
                  </a:lnTo>
                  <a:lnTo>
                    <a:pt x="1292799" y="1499246"/>
                  </a:lnTo>
                  <a:lnTo>
                    <a:pt x="1288804" y="1505069"/>
                  </a:lnTo>
                  <a:lnTo>
                    <a:pt x="1282969" y="1509098"/>
                  </a:lnTo>
                  <a:lnTo>
                    <a:pt x="1275994" y="1510628"/>
                  </a:lnTo>
                  <a:close/>
                </a:path>
                <a:path w="1802130" h="2771140">
                  <a:moveTo>
                    <a:pt x="1387650" y="1508011"/>
                  </a:moveTo>
                  <a:lnTo>
                    <a:pt x="1371360" y="1507782"/>
                  </a:lnTo>
                  <a:lnTo>
                    <a:pt x="1363905" y="1499848"/>
                  </a:lnTo>
                  <a:lnTo>
                    <a:pt x="1364819" y="1483814"/>
                  </a:lnTo>
                  <a:lnTo>
                    <a:pt x="1372010" y="1476897"/>
                  </a:lnTo>
                  <a:lnTo>
                    <a:pt x="1388260" y="1476960"/>
                  </a:lnTo>
                  <a:lnTo>
                    <a:pt x="1394658" y="1484042"/>
                  </a:lnTo>
                  <a:lnTo>
                    <a:pt x="1394170" y="1501510"/>
                  </a:lnTo>
                  <a:lnTo>
                    <a:pt x="1387650" y="1508011"/>
                  </a:lnTo>
                  <a:close/>
                </a:path>
                <a:path w="1802130" h="2771140">
                  <a:moveTo>
                    <a:pt x="1490551" y="1506058"/>
                  </a:moveTo>
                  <a:lnTo>
                    <a:pt x="1476414" y="1505020"/>
                  </a:lnTo>
                  <a:lnTo>
                    <a:pt x="1471600" y="1501157"/>
                  </a:lnTo>
                  <a:lnTo>
                    <a:pt x="1470849" y="1484748"/>
                  </a:lnTo>
                  <a:lnTo>
                    <a:pt x="1475520" y="1480304"/>
                  </a:lnTo>
                  <a:lnTo>
                    <a:pt x="1489901" y="1478434"/>
                  </a:lnTo>
                  <a:lnTo>
                    <a:pt x="1495833" y="1484831"/>
                  </a:lnTo>
                  <a:lnTo>
                    <a:pt x="1496036" y="1499703"/>
                  </a:lnTo>
                  <a:lnTo>
                    <a:pt x="1490551" y="1506058"/>
                  </a:lnTo>
                  <a:close/>
                </a:path>
                <a:path w="1802130" h="2771140">
                  <a:moveTo>
                    <a:pt x="1593006" y="1503296"/>
                  </a:moveTo>
                  <a:lnTo>
                    <a:pt x="1581103" y="1502694"/>
                  </a:lnTo>
                  <a:lnTo>
                    <a:pt x="1576959" y="1498810"/>
                  </a:lnTo>
                  <a:lnTo>
                    <a:pt x="1577487" y="1485351"/>
                  </a:lnTo>
                  <a:lnTo>
                    <a:pt x="1581814" y="1481695"/>
                  </a:lnTo>
                  <a:lnTo>
                    <a:pt x="1593696" y="1482173"/>
                  </a:lnTo>
                  <a:lnTo>
                    <a:pt x="1597657" y="1486036"/>
                  </a:lnTo>
                  <a:lnTo>
                    <a:pt x="1597454" y="1493908"/>
                  </a:lnTo>
                  <a:lnTo>
                    <a:pt x="1597027" y="1499537"/>
                  </a:lnTo>
                  <a:lnTo>
                    <a:pt x="1593006" y="1503296"/>
                  </a:lnTo>
                  <a:close/>
                </a:path>
                <a:path w="1802130" h="2771140">
                  <a:moveTo>
                    <a:pt x="1686868" y="1501074"/>
                  </a:moveTo>
                  <a:lnTo>
                    <a:pt x="1683313" y="1498062"/>
                  </a:lnTo>
                  <a:lnTo>
                    <a:pt x="1682785" y="1487448"/>
                  </a:lnTo>
                  <a:lnTo>
                    <a:pt x="1686279" y="1484852"/>
                  </a:lnTo>
                  <a:lnTo>
                    <a:pt x="1691113" y="1483876"/>
                  </a:lnTo>
                  <a:lnTo>
                    <a:pt x="1696090" y="1484603"/>
                  </a:lnTo>
                  <a:lnTo>
                    <a:pt x="1699258" y="1487095"/>
                  </a:lnTo>
                  <a:lnTo>
                    <a:pt x="1699238" y="1497605"/>
                  </a:lnTo>
                  <a:lnTo>
                    <a:pt x="1696252" y="1500534"/>
                  </a:lnTo>
                  <a:lnTo>
                    <a:pt x="1686868" y="1501074"/>
                  </a:lnTo>
                  <a:close/>
                </a:path>
                <a:path w="1802130" h="2771140">
                  <a:moveTo>
                    <a:pt x="1798767" y="1498747"/>
                  </a:moveTo>
                  <a:lnTo>
                    <a:pt x="1791333" y="1498519"/>
                  </a:lnTo>
                  <a:lnTo>
                    <a:pt x="1788997" y="1496151"/>
                  </a:lnTo>
                  <a:lnTo>
                    <a:pt x="1788855" y="1488695"/>
                  </a:lnTo>
                  <a:lnTo>
                    <a:pt x="1791435" y="1486555"/>
                  </a:lnTo>
                  <a:lnTo>
                    <a:pt x="1795172" y="1486098"/>
                  </a:lnTo>
                  <a:lnTo>
                    <a:pt x="1798686" y="1486659"/>
                  </a:lnTo>
                  <a:lnTo>
                    <a:pt x="1800941" y="1488529"/>
                  </a:lnTo>
                  <a:lnTo>
                    <a:pt x="1801022" y="1496276"/>
                  </a:lnTo>
                  <a:lnTo>
                    <a:pt x="1798767" y="1498747"/>
                  </a:lnTo>
                  <a:close/>
                </a:path>
                <a:path w="1802130" h="2771140">
                  <a:moveTo>
                    <a:pt x="445068" y="1430217"/>
                  </a:moveTo>
                  <a:lnTo>
                    <a:pt x="427849" y="1426954"/>
                  </a:lnTo>
                  <a:lnTo>
                    <a:pt x="414421" y="1417853"/>
                  </a:lnTo>
                  <a:lnTo>
                    <a:pt x="405562" y="1403916"/>
                  </a:lnTo>
                  <a:lnTo>
                    <a:pt x="402053" y="1386145"/>
                  </a:lnTo>
                  <a:lnTo>
                    <a:pt x="405276" y="1369204"/>
                  </a:lnTo>
                  <a:lnTo>
                    <a:pt x="414778" y="1355080"/>
                  </a:lnTo>
                  <a:lnTo>
                    <a:pt x="428726" y="1345430"/>
                  </a:lnTo>
                  <a:lnTo>
                    <a:pt x="445288" y="1341909"/>
                  </a:lnTo>
                  <a:lnTo>
                    <a:pt x="461755" y="1345588"/>
                  </a:lnTo>
                  <a:lnTo>
                    <a:pt x="475513" y="1355326"/>
                  </a:lnTo>
                  <a:lnTo>
                    <a:pt x="484943" y="1369458"/>
                  </a:lnTo>
                  <a:lnTo>
                    <a:pt x="488427" y="1386317"/>
                  </a:lnTo>
                  <a:lnTo>
                    <a:pt x="485095" y="1402556"/>
                  </a:lnTo>
                  <a:lnTo>
                    <a:pt x="476719" y="1416609"/>
                  </a:lnTo>
                  <a:lnTo>
                    <a:pt x="463358" y="1426490"/>
                  </a:lnTo>
                  <a:lnTo>
                    <a:pt x="445068" y="1430217"/>
                  </a:lnTo>
                  <a:close/>
                </a:path>
                <a:path w="1802130" h="2771140">
                  <a:moveTo>
                    <a:pt x="549064" y="1428401"/>
                  </a:moveTo>
                  <a:lnTo>
                    <a:pt x="532326" y="1424601"/>
                  </a:lnTo>
                  <a:lnTo>
                    <a:pt x="519473" y="1415399"/>
                  </a:lnTo>
                  <a:lnTo>
                    <a:pt x="511227" y="1402172"/>
                  </a:lnTo>
                  <a:lnTo>
                    <a:pt x="508306" y="1386294"/>
                  </a:lnTo>
                  <a:lnTo>
                    <a:pt x="511500" y="1369649"/>
                  </a:lnTo>
                  <a:lnTo>
                    <a:pt x="520233" y="1356395"/>
                  </a:lnTo>
                  <a:lnTo>
                    <a:pt x="533172" y="1347541"/>
                  </a:lnTo>
                  <a:lnTo>
                    <a:pt x="548983" y="1344098"/>
                  </a:lnTo>
                  <a:lnTo>
                    <a:pt x="564672" y="1347269"/>
                  </a:lnTo>
                  <a:lnTo>
                    <a:pt x="577740" y="1356456"/>
                  </a:lnTo>
                  <a:lnTo>
                    <a:pt x="586688" y="1369989"/>
                  </a:lnTo>
                  <a:lnTo>
                    <a:pt x="590014" y="1386197"/>
                  </a:lnTo>
                  <a:lnTo>
                    <a:pt x="586715" y="1402442"/>
                  </a:lnTo>
                  <a:lnTo>
                    <a:pt x="577788" y="1416069"/>
                  </a:lnTo>
                  <a:lnTo>
                    <a:pt x="564737" y="1425311"/>
                  </a:lnTo>
                  <a:lnTo>
                    <a:pt x="549064" y="1428401"/>
                  </a:lnTo>
                  <a:close/>
                </a:path>
                <a:path w="1802130" h="2771140">
                  <a:moveTo>
                    <a:pt x="340835" y="1427213"/>
                  </a:moveTo>
                  <a:lnTo>
                    <a:pt x="325327" y="1423602"/>
                  </a:lnTo>
                  <a:lnTo>
                    <a:pt x="312890" y="1414997"/>
                  </a:lnTo>
                  <a:lnTo>
                    <a:pt x="304621" y="1402276"/>
                  </a:lnTo>
                  <a:lnTo>
                    <a:pt x="301618" y="1386319"/>
                  </a:lnTo>
                  <a:lnTo>
                    <a:pt x="304590" y="1369982"/>
                  </a:lnTo>
                  <a:lnTo>
                    <a:pt x="312887" y="1357162"/>
                  </a:lnTo>
                  <a:lnTo>
                    <a:pt x="325575" y="1348805"/>
                  </a:lnTo>
                  <a:lnTo>
                    <a:pt x="341718" y="1345853"/>
                  </a:lnTo>
                  <a:lnTo>
                    <a:pt x="357426" y="1348902"/>
                  </a:lnTo>
                  <a:lnTo>
                    <a:pt x="369803" y="1357280"/>
                  </a:lnTo>
                  <a:lnTo>
                    <a:pt x="377914" y="1370024"/>
                  </a:lnTo>
                  <a:lnTo>
                    <a:pt x="380825" y="1386172"/>
                  </a:lnTo>
                  <a:lnTo>
                    <a:pt x="378568" y="1401529"/>
                  </a:lnTo>
                  <a:lnTo>
                    <a:pt x="369526" y="1414898"/>
                  </a:lnTo>
                  <a:lnTo>
                    <a:pt x="356135" y="1424164"/>
                  </a:lnTo>
                  <a:lnTo>
                    <a:pt x="340835" y="1427213"/>
                  </a:lnTo>
                  <a:close/>
                </a:path>
                <a:path w="1802130" h="2771140">
                  <a:moveTo>
                    <a:pt x="652555" y="1424773"/>
                  </a:moveTo>
                  <a:lnTo>
                    <a:pt x="638201" y="1421626"/>
                  </a:lnTo>
                  <a:lnTo>
                    <a:pt x="626573" y="1413321"/>
                  </a:lnTo>
                  <a:lnTo>
                    <a:pt x="618795" y="1401050"/>
                  </a:lnTo>
                  <a:lnTo>
                    <a:pt x="615993" y="1386003"/>
                  </a:lnTo>
                  <a:lnTo>
                    <a:pt x="618924" y="1371063"/>
                  </a:lnTo>
                  <a:lnTo>
                    <a:pt x="626842" y="1358993"/>
                  </a:lnTo>
                  <a:lnTo>
                    <a:pt x="638618" y="1350945"/>
                  </a:lnTo>
                  <a:lnTo>
                    <a:pt x="653123" y="1348075"/>
                  </a:lnTo>
                  <a:lnTo>
                    <a:pt x="667532" y="1351098"/>
                  </a:lnTo>
                  <a:lnTo>
                    <a:pt x="679087" y="1359240"/>
                  </a:lnTo>
                  <a:lnTo>
                    <a:pt x="686766" y="1371415"/>
                  </a:lnTo>
                  <a:lnTo>
                    <a:pt x="689543" y="1386537"/>
                  </a:lnTo>
                  <a:lnTo>
                    <a:pt x="686609" y="1401525"/>
                  </a:lnTo>
                  <a:lnTo>
                    <a:pt x="678666" y="1413724"/>
                  </a:lnTo>
                  <a:lnTo>
                    <a:pt x="666915" y="1421889"/>
                  </a:lnTo>
                  <a:lnTo>
                    <a:pt x="652555" y="1424773"/>
                  </a:lnTo>
                  <a:close/>
                </a:path>
                <a:path w="1802130" h="2771140">
                  <a:moveTo>
                    <a:pt x="236207" y="1422827"/>
                  </a:moveTo>
                  <a:lnTo>
                    <a:pt x="222271" y="1419836"/>
                  </a:lnTo>
                  <a:lnTo>
                    <a:pt x="210958" y="1411841"/>
                  </a:lnTo>
                  <a:lnTo>
                    <a:pt x="203444" y="1400074"/>
                  </a:lnTo>
                  <a:lnTo>
                    <a:pt x="200905" y="1385771"/>
                  </a:lnTo>
                  <a:lnTo>
                    <a:pt x="203992" y="1371579"/>
                  </a:lnTo>
                  <a:lnTo>
                    <a:pt x="211818" y="1359915"/>
                  </a:lnTo>
                  <a:lnTo>
                    <a:pt x="223240" y="1351943"/>
                  </a:lnTo>
                  <a:lnTo>
                    <a:pt x="237117" y="1348827"/>
                  </a:lnTo>
                  <a:lnTo>
                    <a:pt x="251409" y="1351534"/>
                  </a:lnTo>
                  <a:lnTo>
                    <a:pt x="262863" y="1359557"/>
                  </a:lnTo>
                  <a:lnTo>
                    <a:pt x="270459" y="1371813"/>
                  </a:lnTo>
                  <a:lnTo>
                    <a:pt x="273179" y="1387214"/>
                  </a:lnTo>
                  <a:lnTo>
                    <a:pt x="270433" y="1401717"/>
                  </a:lnTo>
                  <a:lnTo>
                    <a:pt x="262829" y="1412994"/>
                  </a:lnTo>
                  <a:lnTo>
                    <a:pt x="251157" y="1420284"/>
                  </a:lnTo>
                  <a:lnTo>
                    <a:pt x="236207" y="1422827"/>
                  </a:lnTo>
                  <a:close/>
                </a:path>
                <a:path w="1802130" h="2771140">
                  <a:moveTo>
                    <a:pt x="756736" y="1420748"/>
                  </a:moveTo>
                  <a:lnTo>
                    <a:pt x="743641" y="1417936"/>
                  </a:lnTo>
                  <a:lnTo>
                    <a:pt x="732686" y="1410332"/>
                  </a:lnTo>
                  <a:lnTo>
                    <a:pt x="725190" y="1399270"/>
                  </a:lnTo>
                  <a:lnTo>
                    <a:pt x="722469" y="1386082"/>
                  </a:lnTo>
                  <a:lnTo>
                    <a:pt x="725253" y="1372777"/>
                  </a:lnTo>
                  <a:lnTo>
                    <a:pt x="732658" y="1362014"/>
                  </a:lnTo>
                  <a:lnTo>
                    <a:pt x="743632" y="1354819"/>
                  </a:lnTo>
                  <a:lnTo>
                    <a:pt x="757121" y="1352221"/>
                  </a:lnTo>
                  <a:lnTo>
                    <a:pt x="770140" y="1354880"/>
                  </a:lnTo>
                  <a:lnTo>
                    <a:pt x="780803" y="1362080"/>
                  </a:lnTo>
                  <a:lnTo>
                    <a:pt x="788065" y="1372778"/>
                  </a:lnTo>
                  <a:lnTo>
                    <a:pt x="790880" y="1385931"/>
                  </a:lnTo>
                  <a:lnTo>
                    <a:pt x="788259" y="1399093"/>
                  </a:lnTo>
                  <a:lnTo>
                    <a:pt x="780800" y="1410195"/>
                  </a:lnTo>
                  <a:lnTo>
                    <a:pt x="769846" y="1417868"/>
                  </a:lnTo>
                  <a:lnTo>
                    <a:pt x="756736" y="1420748"/>
                  </a:lnTo>
                  <a:close/>
                </a:path>
                <a:path w="1802130" h="2771140">
                  <a:moveTo>
                    <a:pt x="134027" y="1420316"/>
                  </a:moveTo>
                  <a:lnTo>
                    <a:pt x="121660" y="1417826"/>
                  </a:lnTo>
                  <a:lnTo>
                    <a:pt x="111039" y="1410522"/>
                  </a:lnTo>
                  <a:lnTo>
                    <a:pt x="103547" y="1399779"/>
                  </a:lnTo>
                  <a:lnTo>
                    <a:pt x="100565" y="1386973"/>
                  </a:lnTo>
                  <a:lnTo>
                    <a:pt x="103042" y="1373784"/>
                  </a:lnTo>
                  <a:lnTo>
                    <a:pt x="110200" y="1362736"/>
                  </a:lnTo>
                  <a:lnTo>
                    <a:pt x="120793" y="1355135"/>
                  </a:lnTo>
                  <a:lnTo>
                    <a:pt x="133578" y="1352289"/>
                  </a:lnTo>
                  <a:lnTo>
                    <a:pt x="146094" y="1354982"/>
                  </a:lnTo>
                  <a:lnTo>
                    <a:pt x="156525" y="1362314"/>
                  </a:lnTo>
                  <a:lnTo>
                    <a:pt x="163695" y="1373077"/>
                  </a:lnTo>
                  <a:lnTo>
                    <a:pt x="166427" y="1386059"/>
                  </a:lnTo>
                  <a:lnTo>
                    <a:pt x="163936" y="1398986"/>
                  </a:lnTo>
                  <a:lnTo>
                    <a:pt x="156963" y="1409788"/>
                  </a:lnTo>
                  <a:lnTo>
                    <a:pt x="146623" y="1417291"/>
                  </a:lnTo>
                  <a:lnTo>
                    <a:pt x="134027" y="1420316"/>
                  </a:lnTo>
                  <a:close/>
                </a:path>
                <a:path w="1802130" h="2771140">
                  <a:moveTo>
                    <a:pt x="859779" y="1416598"/>
                  </a:moveTo>
                  <a:lnTo>
                    <a:pt x="847942" y="1414112"/>
                  </a:lnTo>
                  <a:lnTo>
                    <a:pt x="838347" y="1407475"/>
                  </a:lnTo>
                  <a:lnTo>
                    <a:pt x="831978" y="1397700"/>
                  </a:lnTo>
                  <a:lnTo>
                    <a:pt x="829819" y="1385800"/>
                  </a:lnTo>
                  <a:lnTo>
                    <a:pt x="832551" y="1374071"/>
                  </a:lnTo>
                  <a:lnTo>
                    <a:pt x="839398" y="1364224"/>
                  </a:lnTo>
                  <a:lnTo>
                    <a:pt x="849159" y="1357465"/>
                  </a:lnTo>
                  <a:lnTo>
                    <a:pt x="860632" y="1355000"/>
                  </a:lnTo>
                  <a:lnTo>
                    <a:pt x="872166" y="1357553"/>
                  </a:lnTo>
                  <a:lnTo>
                    <a:pt x="881701" y="1364318"/>
                  </a:lnTo>
                  <a:lnTo>
                    <a:pt x="888196" y="1374213"/>
                  </a:lnTo>
                  <a:lnTo>
                    <a:pt x="890613" y="1386153"/>
                  </a:lnTo>
                  <a:lnTo>
                    <a:pt x="888337" y="1398456"/>
                  </a:lnTo>
                  <a:lnTo>
                    <a:pt x="881960" y="1408109"/>
                  </a:lnTo>
                  <a:lnTo>
                    <a:pt x="872200" y="1414394"/>
                  </a:lnTo>
                  <a:lnTo>
                    <a:pt x="859779" y="1416598"/>
                  </a:lnTo>
                  <a:close/>
                </a:path>
                <a:path w="1802130" h="2771140">
                  <a:moveTo>
                    <a:pt x="29103" y="1416594"/>
                  </a:moveTo>
                  <a:lnTo>
                    <a:pt x="17746" y="1413974"/>
                  </a:lnTo>
                  <a:lnTo>
                    <a:pt x="8413" y="1407230"/>
                  </a:lnTo>
                  <a:lnTo>
                    <a:pt x="2148" y="1397469"/>
                  </a:lnTo>
                  <a:lnTo>
                    <a:pt x="0" y="1385798"/>
                  </a:lnTo>
                  <a:lnTo>
                    <a:pt x="2450" y="1373993"/>
                  </a:lnTo>
                  <a:lnTo>
                    <a:pt x="8765" y="1364669"/>
                  </a:lnTo>
                  <a:lnTo>
                    <a:pt x="18200" y="1358554"/>
                  </a:lnTo>
                  <a:lnTo>
                    <a:pt x="30013" y="1356375"/>
                  </a:lnTo>
                  <a:lnTo>
                    <a:pt x="41631" y="1358733"/>
                  </a:lnTo>
                  <a:lnTo>
                    <a:pt x="51096" y="1365119"/>
                  </a:lnTo>
                  <a:lnTo>
                    <a:pt x="57472" y="1374594"/>
                  </a:lnTo>
                  <a:lnTo>
                    <a:pt x="59821" y="1386221"/>
                  </a:lnTo>
                  <a:lnTo>
                    <a:pt x="57375" y="1398041"/>
                  </a:lnTo>
                  <a:lnTo>
                    <a:pt x="50715" y="1407760"/>
                  </a:lnTo>
                  <a:lnTo>
                    <a:pt x="40928" y="1414303"/>
                  </a:lnTo>
                  <a:lnTo>
                    <a:pt x="29103" y="1416594"/>
                  </a:lnTo>
                  <a:close/>
                </a:path>
                <a:path w="1802130" h="2771140">
                  <a:moveTo>
                    <a:pt x="963614" y="1414352"/>
                  </a:moveTo>
                  <a:lnTo>
                    <a:pt x="953361" y="1411727"/>
                  </a:lnTo>
                  <a:lnTo>
                    <a:pt x="944958" y="1405422"/>
                  </a:lnTo>
                  <a:lnTo>
                    <a:pt x="939312" y="1396422"/>
                  </a:lnTo>
                  <a:lnTo>
                    <a:pt x="937331" y="1385715"/>
                  </a:lnTo>
                  <a:lnTo>
                    <a:pt x="939603" y="1375071"/>
                  </a:lnTo>
                  <a:lnTo>
                    <a:pt x="945514" y="1366384"/>
                  </a:lnTo>
                  <a:lnTo>
                    <a:pt x="954163" y="1360552"/>
                  </a:lnTo>
                  <a:lnTo>
                    <a:pt x="964650" y="1358477"/>
                  </a:lnTo>
                  <a:lnTo>
                    <a:pt x="974939" y="1360856"/>
                  </a:lnTo>
                  <a:lnTo>
                    <a:pt x="983647" y="1367041"/>
                  </a:lnTo>
                  <a:lnTo>
                    <a:pt x="989667" y="1375900"/>
                  </a:lnTo>
                  <a:lnTo>
                    <a:pt x="991889" y="1386302"/>
                  </a:lnTo>
                  <a:lnTo>
                    <a:pt x="989442" y="1396993"/>
                  </a:lnTo>
                  <a:lnTo>
                    <a:pt x="983053" y="1406083"/>
                  </a:lnTo>
                  <a:lnTo>
                    <a:pt x="974014" y="1412295"/>
                  </a:lnTo>
                  <a:lnTo>
                    <a:pt x="963614" y="1414352"/>
                  </a:lnTo>
                  <a:close/>
                </a:path>
                <a:path w="1802130" h="2771140">
                  <a:moveTo>
                    <a:pt x="1068466" y="1410365"/>
                  </a:moveTo>
                  <a:lnTo>
                    <a:pt x="1058916" y="1408673"/>
                  </a:lnTo>
                  <a:lnTo>
                    <a:pt x="1051467" y="1403803"/>
                  </a:lnTo>
                  <a:lnTo>
                    <a:pt x="1046611" y="1396253"/>
                  </a:lnTo>
                  <a:lnTo>
                    <a:pt x="1044843" y="1386525"/>
                  </a:lnTo>
                  <a:lnTo>
                    <a:pt x="1046492" y="1376732"/>
                  </a:lnTo>
                  <a:lnTo>
                    <a:pt x="1051231" y="1369069"/>
                  </a:lnTo>
                  <a:lnTo>
                    <a:pt x="1058559" y="1364063"/>
                  </a:lnTo>
                  <a:lnTo>
                    <a:pt x="1067978" y="1362240"/>
                  </a:lnTo>
                  <a:lnTo>
                    <a:pt x="1077517" y="1363953"/>
                  </a:lnTo>
                  <a:lnTo>
                    <a:pt x="1085002" y="1368843"/>
                  </a:lnTo>
                  <a:lnTo>
                    <a:pt x="1089901" y="1376375"/>
                  </a:lnTo>
                  <a:lnTo>
                    <a:pt x="1091682" y="1386016"/>
                  </a:lnTo>
                  <a:lnTo>
                    <a:pt x="1090003" y="1395799"/>
                  </a:lnTo>
                  <a:lnTo>
                    <a:pt x="1085223" y="1403483"/>
                  </a:lnTo>
                  <a:lnTo>
                    <a:pt x="1077869" y="1408521"/>
                  </a:lnTo>
                  <a:lnTo>
                    <a:pt x="1068466" y="1410365"/>
                  </a:lnTo>
                  <a:close/>
                </a:path>
                <a:path w="1802130" h="2771140">
                  <a:moveTo>
                    <a:pt x="1172240" y="1408067"/>
                  </a:moveTo>
                  <a:lnTo>
                    <a:pt x="1164309" y="1406310"/>
                  </a:lnTo>
                  <a:lnTo>
                    <a:pt x="1157433" y="1401435"/>
                  </a:lnTo>
                  <a:lnTo>
                    <a:pt x="1152582" y="1394425"/>
                  </a:lnTo>
                  <a:lnTo>
                    <a:pt x="1150730" y="1386261"/>
                  </a:lnTo>
                  <a:lnTo>
                    <a:pt x="1152498" y="1378093"/>
                  </a:lnTo>
                  <a:lnTo>
                    <a:pt x="1157273" y="1371194"/>
                  </a:lnTo>
                  <a:lnTo>
                    <a:pt x="1164169" y="1366448"/>
                  </a:lnTo>
                  <a:lnTo>
                    <a:pt x="1172301" y="1364737"/>
                  </a:lnTo>
                  <a:lnTo>
                    <a:pt x="1180396" y="1366623"/>
                  </a:lnTo>
                  <a:lnTo>
                    <a:pt x="1187111" y="1371505"/>
                  </a:lnTo>
                  <a:lnTo>
                    <a:pt x="1191636" y="1378521"/>
                  </a:lnTo>
                  <a:lnTo>
                    <a:pt x="1193162" y="1386813"/>
                  </a:lnTo>
                  <a:lnTo>
                    <a:pt x="1191269" y="1394795"/>
                  </a:lnTo>
                  <a:lnTo>
                    <a:pt x="1186616" y="1401542"/>
                  </a:lnTo>
                  <a:lnTo>
                    <a:pt x="1180005" y="1406238"/>
                  </a:lnTo>
                  <a:lnTo>
                    <a:pt x="1172240" y="1408067"/>
                  </a:lnTo>
                  <a:close/>
                </a:path>
                <a:path w="1802130" h="2771140">
                  <a:moveTo>
                    <a:pt x="1275791" y="1404210"/>
                  </a:moveTo>
                  <a:lnTo>
                    <a:pt x="1265148" y="1404183"/>
                  </a:lnTo>
                  <a:lnTo>
                    <a:pt x="1258160" y="1396999"/>
                  </a:lnTo>
                  <a:lnTo>
                    <a:pt x="1258221" y="1386130"/>
                  </a:lnTo>
                  <a:lnTo>
                    <a:pt x="1259630" y="1378857"/>
                  </a:lnTo>
                  <a:lnTo>
                    <a:pt x="1263414" y="1372993"/>
                  </a:lnTo>
                  <a:lnTo>
                    <a:pt x="1269044" y="1369084"/>
                  </a:lnTo>
                  <a:lnTo>
                    <a:pt x="1275994" y="1367674"/>
                  </a:lnTo>
                  <a:lnTo>
                    <a:pt x="1282832" y="1369262"/>
                  </a:lnTo>
                  <a:lnTo>
                    <a:pt x="1288682" y="1373441"/>
                  </a:lnTo>
                  <a:lnTo>
                    <a:pt x="1292753" y="1379400"/>
                  </a:lnTo>
                  <a:lnTo>
                    <a:pt x="1294255" y="1386327"/>
                  </a:lnTo>
                  <a:lnTo>
                    <a:pt x="1292750" y="1393272"/>
                  </a:lnTo>
                  <a:lnTo>
                    <a:pt x="1288763" y="1398965"/>
                  </a:lnTo>
                  <a:lnTo>
                    <a:pt x="1282907" y="1402809"/>
                  </a:lnTo>
                  <a:lnTo>
                    <a:pt x="1275791" y="1404210"/>
                  </a:lnTo>
                  <a:close/>
                </a:path>
                <a:path w="1802130" h="2771140">
                  <a:moveTo>
                    <a:pt x="1371827" y="1402175"/>
                  </a:moveTo>
                  <a:lnTo>
                    <a:pt x="1364413" y="1395115"/>
                  </a:lnTo>
                  <a:lnTo>
                    <a:pt x="1363763" y="1378420"/>
                  </a:lnTo>
                  <a:lnTo>
                    <a:pt x="1370750" y="1371118"/>
                  </a:lnTo>
                  <a:lnTo>
                    <a:pt x="1388260" y="1370698"/>
                  </a:lnTo>
                  <a:lnTo>
                    <a:pt x="1394678" y="1376796"/>
                  </a:lnTo>
                  <a:lnTo>
                    <a:pt x="1395125" y="1394550"/>
                  </a:lnTo>
                  <a:lnTo>
                    <a:pt x="1388483" y="1401791"/>
                  </a:lnTo>
                  <a:lnTo>
                    <a:pt x="1371827" y="1402175"/>
                  </a:lnTo>
                  <a:close/>
                </a:path>
                <a:path w="1802130" h="2771140">
                  <a:moveTo>
                    <a:pt x="1476597" y="1400227"/>
                  </a:moveTo>
                  <a:lnTo>
                    <a:pt x="1469935" y="1393044"/>
                  </a:lnTo>
                  <a:lnTo>
                    <a:pt x="1471519" y="1377928"/>
                  </a:lnTo>
                  <a:lnTo>
                    <a:pt x="1475805" y="1372895"/>
                  </a:lnTo>
                  <a:lnTo>
                    <a:pt x="1491973" y="1373381"/>
                  </a:lnTo>
                  <a:lnTo>
                    <a:pt x="1495751" y="1378493"/>
                  </a:lnTo>
                  <a:lnTo>
                    <a:pt x="1496401" y="1385929"/>
                  </a:lnTo>
                  <a:lnTo>
                    <a:pt x="1495914" y="1394590"/>
                  </a:lnTo>
                  <a:lnTo>
                    <a:pt x="1491384" y="1399045"/>
                  </a:lnTo>
                  <a:lnTo>
                    <a:pt x="1476597" y="1400227"/>
                  </a:lnTo>
                  <a:close/>
                </a:path>
                <a:path w="1802130" h="2771140">
                  <a:moveTo>
                    <a:pt x="1593493" y="1397344"/>
                  </a:moveTo>
                  <a:lnTo>
                    <a:pt x="1581184" y="1396879"/>
                  </a:lnTo>
                  <a:lnTo>
                    <a:pt x="1577116" y="1393171"/>
                  </a:lnTo>
                  <a:lnTo>
                    <a:pt x="1577109" y="1386348"/>
                  </a:lnTo>
                  <a:lnTo>
                    <a:pt x="1577183" y="1379164"/>
                  </a:lnTo>
                  <a:lnTo>
                    <a:pt x="1581265" y="1375348"/>
                  </a:lnTo>
                  <a:lnTo>
                    <a:pt x="1594001" y="1375562"/>
                  </a:lnTo>
                  <a:lnTo>
                    <a:pt x="1597474" y="1379662"/>
                  </a:lnTo>
                  <a:lnTo>
                    <a:pt x="1597840" y="1386348"/>
                  </a:lnTo>
                  <a:lnTo>
                    <a:pt x="1597474" y="1393171"/>
                  </a:lnTo>
                  <a:lnTo>
                    <a:pt x="1593493" y="1397344"/>
                  </a:lnTo>
                  <a:close/>
                </a:path>
                <a:path w="1802130" h="2771140">
                  <a:moveTo>
                    <a:pt x="1686543" y="1394629"/>
                  </a:moveTo>
                  <a:lnTo>
                    <a:pt x="1683151" y="1391557"/>
                  </a:lnTo>
                  <a:lnTo>
                    <a:pt x="1682927" y="1381010"/>
                  </a:lnTo>
                  <a:lnTo>
                    <a:pt x="1686563" y="1378528"/>
                  </a:lnTo>
                  <a:lnTo>
                    <a:pt x="1691316" y="1377575"/>
                  </a:lnTo>
                  <a:lnTo>
                    <a:pt x="1696191" y="1378618"/>
                  </a:lnTo>
                  <a:lnTo>
                    <a:pt x="1699340" y="1381156"/>
                  </a:lnTo>
                  <a:lnTo>
                    <a:pt x="1699096" y="1391642"/>
                  </a:lnTo>
                  <a:lnTo>
                    <a:pt x="1696151" y="1394372"/>
                  </a:lnTo>
                  <a:lnTo>
                    <a:pt x="1686543" y="1394629"/>
                  </a:lnTo>
                  <a:close/>
                </a:path>
                <a:path w="1802130" h="2771140">
                  <a:moveTo>
                    <a:pt x="1798930" y="1392849"/>
                  </a:moveTo>
                  <a:lnTo>
                    <a:pt x="1791333" y="1392787"/>
                  </a:lnTo>
                  <a:lnTo>
                    <a:pt x="1788652" y="1390305"/>
                  </a:lnTo>
                  <a:lnTo>
                    <a:pt x="1788672" y="1382229"/>
                  </a:lnTo>
                  <a:lnTo>
                    <a:pt x="1791293" y="1379733"/>
                  </a:lnTo>
                  <a:lnTo>
                    <a:pt x="1799011" y="1379583"/>
                  </a:lnTo>
                  <a:lnTo>
                    <a:pt x="1800981" y="1382414"/>
                  </a:lnTo>
                  <a:lnTo>
                    <a:pt x="1801611" y="1386136"/>
                  </a:lnTo>
                  <a:lnTo>
                    <a:pt x="1801144" y="1390213"/>
                  </a:lnTo>
                  <a:lnTo>
                    <a:pt x="1798930" y="1392849"/>
                  </a:lnTo>
                  <a:close/>
                </a:path>
                <a:path w="1802130" h="2771140">
                  <a:moveTo>
                    <a:pt x="445930" y="1321060"/>
                  </a:moveTo>
                  <a:lnTo>
                    <a:pt x="430009" y="1318055"/>
                  </a:lnTo>
                  <a:lnTo>
                    <a:pt x="417092" y="1309473"/>
                  </a:lnTo>
                  <a:lnTo>
                    <a:pt x="408411" y="1296545"/>
                  </a:lnTo>
                  <a:lnTo>
                    <a:pt x="405202" y="1280498"/>
                  </a:lnTo>
                  <a:lnTo>
                    <a:pt x="408290" y="1264251"/>
                  </a:lnTo>
                  <a:lnTo>
                    <a:pt x="416837" y="1251030"/>
                  </a:lnTo>
                  <a:lnTo>
                    <a:pt x="429575" y="1242150"/>
                  </a:lnTo>
                  <a:lnTo>
                    <a:pt x="445241" y="1238927"/>
                  </a:lnTo>
                  <a:lnTo>
                    <a:pt x="460743" y="1242093"/>
                  </a:lnTo>
                  <a:lnTo>
                    <a:pt x="473267" y="1250726"/>
                  </a:lnTo>
                  <a:lnTo>
                    <a:pt x="481670" y="1263647"/>
                  </a:lnTo>
                  <a:lnTo>
                    <a:pt x="484805" y="1279675"/>
                  </a:lnTo>
                  <a:lnTo>
                    <a:pt x="481859" y="1295705"/>
                  </a:lnTo>
                  <a:lnTo>
                    <a:pt x="473589" y="1308807"/>
                  </a:lnTo>
                  <a:lnTo>
                    <a:pt x="461208" y="1317688"/>
                  </a:lnTo>
                  <a:lnTo>
                    <a:pt x="445930" y="1321060"/>
                  </a:lnTo>
                  <a:close/>
                </a:path>
                <a:path w="1802130" h="2771140">
                  <a:moveTo>
                    <a:pt x="549064" y="1320443"/>
                  </a:moveTo>
                  <a:lnTo>
                    <a:pt x="533881" y="1317264"/>
                  </a:lnTo>
                  <a:lnTo>
                    <a:pt x="521644" y="1309311"/>
                  </a:lnTo>
                  <a:lnTo>
                    <a:pt x="513234" y="1296922"/>
                  </a:lnTo>
                  <a:lnTo>
                    <a:pt x="509531" y="1280435"/>
                  </a:lnTo>
                  <a:lnTo>
                    <a:pt x="512080" y="1265137"/>
                  </a:lnTo>
                  <a:lnTo>
                    <a:pt x="520480" y="1252301"/>
                  </a:lnTo>
                  <a:lnTo>
                    <a:pt x="533096" y="1243443"/>
                  </a:lnTo>
                  <a:lnTo>
                    <a:pt x="548293" y="1240075"/>
                  </a:lnTo>
                  <a:lnTo>
                    <a:pt x="563766" y="1243030"/>
                  </a:lnTo>
                  <a:lnTo>
                    <a:pt x="576349" y="1251341"/>
                  </a:lnTo>
                  <a:lnTo>
                    <a:pt x="584826" y="1263811"/>
                  </a:lnTo>
                  <a:lnTo>
                    <a:pt x="587982" y="1279243"/>
                  </a:lnTo>
                  <a:lnTo>
                    <a:pt x="585021" y="1295488"/>
                  </a:lnTo>
                  <a:lnTo>
                    <a:pt x="576735" y="1308787"/>
                  </a:lnTo>
                  <a:lnTo>
                    <a:pt x="564343" y="1317613"/>
                  </a:lnTo>
                  <a:lnTo>
                    <a:pt x="549064" y="1320443"/>
                  </a:lnTo>
                  <a:close/>
                </a:path>
                <a:path w="1802130" h="2771140">
                  <a:moveTo>
                    <a:pt x="341850" y="1318987"/>
                  </a:moveTo>
                  <a:lnTo>
                    <a:pt x="326457" y="1316158"/>
                  </a:lnTo>
                  <a:lnTo>
                    <a:pt x="314318" y="1308162"/>
                  </a:lnTo>
                  <a:lnTo>
                    <a:pt x="306351" y="1295922"/>
                  </a:lnTo>
                  <a:lnTo>
                    <a:pt x="303471" y="1280359"/>
                  </a:lnTo>
                  <a:lnTo>
                    <a:pt x="305468" y="1265661"/>
                  </a:lnTo>
                  <a:lnTo>
                    <a:pt x="313127" y="1252978"/>
                  </a:lnTo>
                  <a:lnTo>
                    <a:pt x="325395" y="1244065"/>
                  </a:lnTo>
                  <a:lnTo>
                    <a:pt x="341219" y="1240677"/>
                  </a:lnTo>
                  <a:lnTo>
                    <a:pt x="356189" y="1243616"/>
                  </a:lnTo>
                  <a:lnTo>
                    <a:pt x="368342" y="1251844"/>
                  </a:lnTo>
                  <a:lnTo>
                    <a:pt x="376473" y="1264372"/>
                  </a:lnTo>
                  <a:lnTo>
                    <a:pt x="379375" y="1280207"/>
                  </a:lnTo>
                  <a:lnTo>
                    <a:pt x="376433" y="1295501"/>
                  </a:lnTo>
                  <a:lnTo>
                    <a:pt x="368514" y="1307786"/>
                  </a:lnTo>
                  <a:lnTo>
                    <a:pt x="356644" y="1315977"/>
                  </a:lnTo>
                  <a:lnTo>
                    <a:pt x="341850" y="1318987"/>
                  </a:lnTo>
                  <a:close/>
                </a:path>
                <a:path w="1802130" h="2771140">
                  <a:moveTo>
                    <a:pt x="652514" y="1316912"/>
                  </a:moveTo>
                  <a:lnTo>
                    <a:pt x="638468" y="1314039"/>
                  </a:lnTo>
                  <a:lnTo>
                    <a:pt x="627010" y="1306222"/>
                  </a:lnTo>
                  <a:lnTo>
                    <a:pt x="619311" y="1294667"/>
                  </a:lnTo>
                  <a:lnTo>
                    <a:pt x="616440" y="1280429"/>
                  </a:lnTo>
                  <a:lnTo>
                    <a:pt x="619285" y="1265936"/>
                  </a:lnTo>
                  <a:lnTo>
                    <a:pt x="627137" y="1253857"/>
                  </a:lnTo>
                  <a:lnTo>
                    <a:pt x="638694" y="1245557"/>
                  </a:lnTo>
                  <a:lnTo>
                    <a:pt x="652656" y="1242397"/>
                  </a:lnTo>
                  <a:lnTo>
                    <a:pt x="666534" y="1245431"/>
                  </a:lnTo>
                  <a:lnTo>
                    <a:pt x="678305" y="1253768"/>
                  </a:lnTo>
                  <a:lnTo>
                    <a:pt x="686459" y="1265859"/>
                  </a:lnTo>
                  <a:lnTo>
                    <a:pt x="689482" y="1280159"/>
                  </a:lnTo>
                  <a:lnTo>
                    <a:pt x="686559" y="1294535"/>
                  </a:lnTo>
                  <a:lnTo>
                    <a:pt x="678653" y="1306222"/>
                  </a:lnTo>
                  <a:lnTo>
                    <a:pt x="666919" y="1314065"/>
                  </a:lnTo>
                  <a:lnTo>
                    <a:pt x="652514" y="1316912"/>
                  </a:lnTo>
                  <a:close/>
                </a:path>
                <a:path w="1802130" h="2771140">
                  <a:moveTo>
                    <a:pt x="237690" y="1316793"/>
                  </a:moveTo>
                  <a:lnTo>
                    <a:pt x="223985" y="1313951"/>
                  </a:lnTo>
                  <a:lnTo>
                    <a:pt x="212643" y="1305969"/>
                  </a:lnTo>
                  <a:lnTo>
                    <a:pt x="204927" y="1294161"/>
                  </a:lnTo>
                  <a:lnTo>
                    <a:pt x="202101" y="1279837"/>
                  </a:lnTo>
                  <a:lnTo>
                    <a:pt x="204818" y="1265763"/>
                  </a:lnTo>
                  <a:lnTo>
                    <a:pt x="212234" y="1254473"/>
                  </a:lnTo>
                  <a:lnTo>
                    <a:pt x="223367" y="1246963"/>
                  </a:lnTo>
                  <a:lnTo>
                    <a:pt x="237237" y="1244227"/>
                  </a:lnTo>
                  <a:lnTo>
                    <a:pt x="251336" y="1247068"/>
                  </a:lnTo>
                  <a:lnTo>
                    <a:pt x="262798" y="1254842"/>
                  </a:lnTo>
                  <a:lnTo>
                    <a:pt x="270460" y="1266373"/>
                  </a:lnTo>
                  <a:lnTo>
                    <a:pt x="273155" y="1280485"/>
                  </a:lnTo>
                  <a:lnTo>
                    <a:pt x="270159" y="1294248"/>
                  </a:lnTo>
                  <a:lnTo>
                    <a:pt x="262380" y="1305777"/>
                  </a:lnTo>
                  <a:lnTo>
                    <a:pt x="251122" y="1313737"/>
                  </a:lnTo>
                  <a:lnTo>
                    <a:pt x="237690" y="1316793"/>
                  </a:lnTo>
                  <a:close/>
                </a:path>
                <a:path w="1802130" h="2771140">
                  <a:moveTo>
                    <a:pt x="756939" y="1314453"/>
                  </a:moveTo>
                  <a:lnTo>
                    <a:pt x="744126" y="1311942"/>
                  </a:lnTo>
                  <a:lnTo>
                    <a:pt x="733681" y="1304664"/>
                  </a:lnTo>
                  <a:lnTo>
                    <a:pt x="726649" y="1293705"/>
                  </a:lnTo>
                  <a:lnTo>
                    <a:pt x="724074" y="1280153"/>
                  </a:lnTo>
                  <a:lnTo>
                    <a:pt x="726540" y="1266642"/>
                  </a:lnTo>
                  <a:lnTo>
                    <a:pt x="733397" y="1255909"/>
                  </a:lnTo>
                  <a:lnTo>
                    <a:pt x="743788" y="1248836"/>
                  </a:lnTo>
                  <a:lnTo>
                    <a:pt x="756857" y="1246306"/>
                  </a:lnTo>
                  <a:lnTo>
                    <a:pt x="769830" y="1248944"/>
                  </a:lnTo>
                  <a:lnTo>
                    <a:pt x="780160" y="1256164"/>
                  </a:lnTo>
                  <a:lnTo>
                    <a:pt x="786964" y="1267031"/>
                  </a:lnTo>
                  <a:lnTo>
                    <a:pt x="789357" y="1280614"/>
                  </a:lnTo>
                  <a:lnTo>
                    <a:pt x="786762" y="1293710"/>
                  </a:lnTo>
                  <a:lnTo>
                    <a:pt x="779843" y="1304397"/>
                  </a:lnTo>
                  <a:lnTo>
                    <a:pt x="769576" y="1311652"/>
                  </a:lnTo>
                  <a:lnTo>
                    <a:pt x="756939" y="1314453"/>
                  </a:lnTo>
                  <a:close/>
                </a:path>
                <a:path w="1802130" h="2771140">
                  <a:moveTo>
                    <a:pt x="134066" y="1312756"/>
                  </a:moveTo>
                  <a:lnTo>
                    <a:pt x="121133" y="1310220"/>
                  </a:lnTo>
                  <a:lnTo>
                    <a:pt x="110576" y="1303221"/>
                  </a:lnTo>
                  <a:lnTo>
                    <a:pt x="103439" y="1292802"/>
                  </a:lnTo>
                  <a:lnTo>
                    <a:pt x="100827" y="1280045"/>
                  </a:lnTo>
                  <a:lnTo>
                    <a:pt x="103656" y="1267368"/>
                  </a:lnTo>
                  <a:lnTo>
                    <a:pt x="111127" y="1256561"/>
                  </a:lnTo>
                  <a:lnTo>
                    <a:pt x="121754" y="1249123"/>
                  </a:lnTo>
                  <a:lnTo>
                    <a:pt x="134049" y="1246553"/>
                  </a:lnTo>
                  <a:lnTo>
                    <a:pt x="146368" y="1249442"/>
                  </a:lnTo>
                  <a:lnTo>
                    <a:pt x="156368" y="1256666"/>
                  </a:lnTo>
                  <a:lnTo>
                    <a:pt x="163080" y="1267197"/>
                  </a:lnTo>
                  <a:lnTo>
                    <a:pt x="165537" y="1280006"/>
                  </a:lnTo>
                  <a:lnTo>
                    <a:pt x="163156" y="1292971"/>
                  </a:lnTo>
                  <a:lnTo>
                    <a:pt x="156556" y="1303334"/>
                  </a:lnTo>
                  <a:lnTo>
                    <a:pt x="146579" y="1310220"/>
                  </a:lnTo>
                  <a:lnTo>
                    <a:pt x="134066" y="1312756"/>
                  </a:lnTo>
                  <a:close/>
                </a:path>
                <a:path w="1802130" h="2771140">
                  <a:moveTo>
                    <a:pt x="860124" y="1310677"/>
                  </a:moveTo>
                  <a:lnTo>
                    <a:pt x="848532" y="1308002"/>
                  </a:lnTo>
                  <a:lnTo>
                    <a:pt x="838819" y="1301032"/>
                  </a:lnTo>
                  <a:lnTo>
                    <a:pt x="832249" y="1291077"/>
                  </a:lnTo>
                  <a:lnTo>
                    <a:pt x="830083" y="1279445"/>
                  </a:lnTo>
                  <a:lnTo>
                    <a:pt x="832852" y="1267882"/>
                  </a:lnTo>
                  <a:lnTo>
                    <a:pt x="839518" y="1258285"/>
                  </a:lnTo>
                  <a:lnTo>
                    <a:pt x="849032" y="1251703"/>
                  </a:lnTo>
                  <a:lnTo>
                    <a:pt x="860348" y="1249183"/>
                  </a:lnTo>
                  <a:lnTo>
                    <a:pt x="871860" y="1251615"/>
                  </a:lnTo>
                  <a:lnTo>
                    <a:pt x="881518" y="1258397"/>
                  </a:lnTo>
                  <a:lnTo>
                    <a:pt x="888152" y="1268331"/>
                  </a:lnTo>
                  <a:lnTo>
                    <a:pt x="890592" y="1280217"/>
                  </a:lnTo>
                  <a:lnTo>
                    <a:pt x="888171" y="1292164"/>
                  </a:lnTo>
                  <a:lnTo>
                    <a:pt x="881642" y="1301867"/>
                  </a:lnTo>
                  <a:lnTo>
                    <a:pt x="871972" y="1308360"/>
                  </a:lnTo>
                  <a:lnTo>
                    <a:pt x="860124" y="1310677"/>
                  </a:lnTo>
                  <a:close/>
                </a:path>
                <a:path w="1802130" h="2771140">
                  <a:moveTo>
                    <a:pt x="29873" y="1310282"/>
                  </a:moveTo>
                  <a:lnTo>
                    <a:pt x="18571" y="1307950"/>
                  </a:lnTo>
                  <a:lnTo>
                    <a:pt x="9379" y="1301378"/>
                  </a:lnTo>
                  <a:lnTo>
                    <a:pt x="3223" y="1291555"/>
                  </a:lnTo>
                  <a:lnTo>
                    <a:pt x="1031" y="1279474"/>
                  </a:lnTo>
                  <a:lnTo>
                    <a:pt x="3321" y="1267902"/>
                  </a:lnTo>
                  <a:lnTo>
                    <a:pt x="9468" y="1258679"/>
                  </a:lnTo>
                  <a:lnTo>
                    <a:pt x="18676" y="1252601"/>
                  </a:lnTo>
                  <a:lnTo>
                    <a:pt x="30147" y="1250460"/>
                  </a:lnTo>
                  <a:lnTo>
                    <a:pt x="41385" y="1252873"/>
                  </a:lnTo>
                  <a:lnTo>
                    <a:pt x="50556" y="1259282"/>
                  </a:lnTo>
                  <a:lnTo>
                    <a:pt x="56719" y="1268713"/>
                  </a:lnTo>
                  <a:lnTo>
                    <a:pt x="58931" y="1280192"/>
                  </a:lnTo>
                  <a:lnTo>
                    <a:pt x="56516" y="1291593"/>
                  </a:lnTo>
                  <a:lnTo>
                    <a:pt x="50147" y="1301154"/>
                  </a:lnTo>
                  <a:lnTo>
                    <a:pt x="40906" y="1307757"/>
                  </a:lnTo>
                  <a:lnTo>
                    <a:pt x="29873" y="1310282"/>
                  </a:lnTo>
                  <a:close/>
                </a:path>
                <a:path w="1802130" h="2771140">
                  <a:moveTo>
                    <a:pt x="964366" y="1307322"/>
                  </a:moveTo>
                  <a:lnTo>
                    <a:pt x="953870" y="1305133"/>
                  </a:lnTo>
                  <a:lnTo>
                    <a:pt x="945247" y="1299178"/>
                  </a:lnTo>
                  <a:lnTo>
                    <a:pt x="939435" y="1290416"/>
                  </a:lnTo>
                  <a:lnTo>
                    <a:pt x="937371" y="1279804"/>
                  </a:lnTo>
                  <a:lnTo>
                    <a:pt x="939670" y="1269232"/>
                  </a:lnTo>
                  <a:lnTo>
                    <a:pt x="945664" y="1260514"/>
                  </a:lnTo>
                  <a:lnTo>
                    <a:pt x="954361" y="1254631"/>
                  </a:lnTo>
                  <a:lnTo>
                    <a:pt x="964772" y="1252564"/>
                  </a:lnTo>
                  <a:lnTo>
                    <a:pt x="974833" y="1254857"/>
                  </a:lnTo>
                  <a:lnTo>
                    <a:pt x="983223" y="1260778"/>
                  </a:lnTo>
                  <a:lnTo>
                    <a:pt x="989020" y="1269381"/>
                  </a:lnTo>
                  <a:lnTo>
                    <a:pt x="991300" y="1279717"/>
                  </a:lnTo>
                  <a:lnTo>
                    <a:pt x="989311" y="1290353"/>
                  </a:lnTo>
                  <a:lnTo>
                    <a:pt x="983538" y="1299135"/>
                  </a:lnTo>
                  <a:lnTo>
                    <a:pt x="974913" y="1305110"/>
                  </a:lnTo>
                  <a:lnTo>
                    <a:pt x="964366" y="1307322"/>
                  </a:lnTo>
                  <a:close/>
                </a:path>
                <a:path w="1802130" h="2771140">
                  <a:moveTo>
                    <a:pt x="1068080" y="1304385"/>
                  </a:moveTo>
                  <a:lnTo>
                    <a:pt x="1058878" y="1302462"/>
                  </a:lnTo>
                  <a:lnTo>
                    <a:pt x="1051528" y="1297253"/>
                  </a:lnTo>
                  <a:lnTo>
                    <a:pt x="1046682" y="1289466"/>
                  </a:lnTo>
                  <a:lnTo>
                    <a:pt x="1044964" y="1279754"/>
                  </a:lnTo>
                  <a:lnTo>
                    <a:pt x="1046772" y="1270200"/>
                  </a:lnTo>
                  <a:lnTo>
                    <a:pt x="1051713" y="1262777"/>
                  </a:lnTo>
                  <a:lnTo>
                    <a:pt x="1059252" y="1258010"/>
                  </a:lnTo>
                  <a:lnTo>
                    <a:pt x="1068852" y="1256421"/>
                  </a:lnTo>
                  <a:lnTo>
                    <a:pt x="1077935" y="1258326"/>
                  </a:lnTo>
                  <a:lnTo>
                    <a:pt x="1085165" y="1263305"/>
                  </a:lnTo>
                  <a:lnTo>
                    <a:pt x="1089946" y="1270742"/>
                  </a:lnTo>
                  <a:lnTo>
                    <a:pt x="1091682" y="1280022"/>
                  </a:lnTo>
                  <a:lnTo>
                    <a:pt x="1089820" y="1289488"/>
                  </a:lnTo>
                  <a:lnTo>
                    <a:pt x="1084721" y="1297262"/>
                  </a:lnTo>
                  <a:lnTo>
                    <a:pt x="1077220" y="1302494"/>
                  </a:lnTo>
                  <a:lnTo>
                    <a:pt x="1068080" y="1304385"/>
                  </a:lnTo>
                  <a:close/>
                </a:path>
                <a:path w="1802130" h="2771140">
                  <a:moveTo>
                    <a:pt x="1170595" y="1300917"/>
                  </a:moveTo>
                  <a:lnTo>
                    <a:pt x="1162683" y="1298669"/>
                  </a:lnTo>
                  <a:lnTo>
                    <a:pt x="1156260" y="1293635"/>
                  </a:lnTo>
                  <a:lnTo>
                    <a:pt x="1152114" y="1286710"/>
                  </a:lnTo>
                  <a:lnTo>
                    <a:pt x="1151034" y="1278793"/>
                  </a:lnTo>
                  <a:lnTo>
                    <a:pt x="1153371" y="1270827"/>
                  </a:lnTo>
                  <a:lnTo>
                    <a:pt x="1158337" y="1264368"/>
                  </a:lnTo>
                  <a:lnTo>
                    <a:pt x="1165145" y="1260131"/>
                  </a:lnTo>
                  <a:lnTo>
                    <a:pt x="1173012" y="1258830"/>
                  </a:lnTo>
                  <a:lnTo>
                    <a:pt x="1180789" y="1260972"/>
                  </a:lnTo>
                  <a:lnTo>
                    <a:pt x="1187284" y="1265962"/>
                  </a:lnTo>
                  <a:lnTo>
                    <a:pt x="1191650" y="1272873"/>
                  </a:lnTo>
                  <a:lnTo>
                    <a:pt x="1193040" y="1280774"/>
                  </a:lnTo>
                  <a:lnTo>
                    <a:pt x="1190970" y="1289064"/>
                  </a:lnTo>
                  <a:lnTo>
                    <a:pt x="1186060" y="1295613"/>
                  </a:lnTo>
                  <a:lnTo>
                    <a:pt x="1179029" y="1299778"/>
                  </a:lnTo>
                  <a:lnTo>
                    <a:pt x="1170595" y="1300917"/>
                  </a:lnTo>
                  <a:close/>
                </a:path>
                <a:path w="1802130" h="2771140">
                  <a:moveTo>
                    <a:pt x="1276218" y="1298171"/>
                  </a:moveTo>
                  <a:lnTo>
                    <a:pt x="1269196" y="1296815"/>
                  </a:lnTo>
                  <a:lnTo>
                    <a:pt x="1263477" y="1292922"/>
                  </a:lnTo>
                  <a:lnTo>
                    <a:pt x="1259639" y="1287085"/>
                  </a:lnTo>
                  <a:lnTo>
                    <a:pt x="1258262" y="1279895"/>
                  </a:lnTo>
                  <a:lnTo>
                    <a:pt x="1259747" y="1272708"/>
                  </a:lnTo>
                  <a:lnTo>
                    <a:pt x="1263695" y="1266898"/>
                  </a:lnTo>
                  <a:lnTo>
                    <a:pt x="1269488" y="1263081"/>
                  </a:lnTo>
                  <a:lnTo>
                    <a:pt x="1276502" y="1261873"/>
                  </a:lnTo>
                  <a:lnTo>
                    <a:pt x="1285907" y="1262255"/>
                  </a:lnTo>
                  <a:lnTo>
                    <a:pt x="1293605" y="1270586"/>
                  </a:lnTo>
                  <a:lnTo>
                    <a:pt x="1293382" y="1290245"/>
                  </a:lnTo>
                  <a:lnTo>
                    <a:pt x="1285866" y="1298030"/>
                  </a:lnTo>
                  <a:lnTo>
                    <a:pt x="1276218" y="1298171"/>
                  </a:lnTo>
                  <a:close/>
                </a:path>
                <a:path w="1802130" h="2771140">
                  <a:moveTo>
                    <a:pt x="1387488" y="1296048"/>
                  </a:moveTo>
                  <a:lnTo>
                    <a:pt x="1372050" y="1295600"/>
                  </a:lnTo>
                  <a:lnTo>
                    <a:pt x="1364515" y="1287900"/>
                  </a:lnTo>
                  <a:lnTo>
                    <a:pt x="1364088" y="1272001"/>
                  </a:lnTo>
                  <a:lnTo>
                    <a:pt x="1371299" y="1264916"/>
                  </a:lnTo>
                  <a:lnTo>
                    <a:pt x="1388544" y="1265086"/>
                  </a:lnTo>
                  <a:lnTo>
                    <a:pt x="1394313" y="1271006"/>
                  </a:lnTo>
                  <a:lnTo>
                    <a:pt x="1394495" y="1288596"/>
                  </a:lnTo>
                  <a:lnTo>
                    <a:pt x="1387488" y="1296048"/>
                  </a:lnTo>
                  <a:close/>
                </a:path>
                <a:path w="1802130" h="2771140">
                  <a:moveTo>
                    <a:pt x="1476841" y="1293772"/>
                  </a:moveTo>
                  <a:lnTo>
                    <a:pt x="1471092" y="1287539"/>
                  </a:lnTo>
                  <a:lnTo>
                    <a:pt x="1471336" y="1272348"/>
                  </a:lnTo>
                  <a:lnTo>
                    <a:pt x="1475419" y="1267926"/>
                  </a:lnTo>
                  <a:lnTo>
                    <a:pt x="1490023" y="1266503"/>
                  </a:lnTo>
                  <a:lnTo>
                    <a:pt x="1495690" y="1272092"/>
                  </a:lnTo>
                  <a:lnTo>
                    <a:pt x="1495934" y="1279571"/>
                  </a:lnTo>
                  <a:lnTo>
                    <a:pt x="1496117" y="1288019"/>
                  </a:lnTo>
                  <a:lnTo>
                    <a:pt x="1491425" y="1292293"/>
                  </a:lnTo>
                  <a:lnTo>
                    <a:pt x="1476841" y="1293772"/>
                  </a:lnTo>
                  <a:close/>
                </a:path>
                <a:path w="1802130" h="2771140">
                  <a:moveTo>
                    <a:pt x="1581428" y="1290453"/>
                  </a:moveTo>
                  <a:lnTo>
                    <a:pt x="1577406" y="1287022"/>
                  </a:lnTo>
                  <a:lnTo>
                    <a:pt x="1577101" y="1273820"/>
                  </a:lnTo>
                  <a:lnTo>
                    <a:pt x="1581001" y="1269832"/>
                  </a:lnTo>
                  <a:lnTo>
                    <a:pt x="1593229" y="1269274"/>
                  </a:lnTo>
                  <a:lnTo>
                    <a:pt x="1596926" y="1273104"/>
                  </a:lnTo>
                  <a:lnTo>
                    <a:pt x="1597495" y="1279360"/>
                  </a:lnTo>
                  <a:lnTo>
                    <a:pt x="1597413" y="1286293"/>
                  </a:lnTo>
                  <a:lnTo>
                    <a:pt x="1594123" y="1290123"/>
                  </a:lnTo>
                  <a:lnTo>
                    <a:pt x="1581428" y="1290453"/>
                  </a:lnTo>
                  <a:close/>
                </a:path>
                <a:path w="1802130" h="2771140">
                  <a:moveTo>
                    <a:pt x="1695622" y="1288536"/>
                  </a:moveTo>
                  <a:lnTo>
                    <a:pt x="1685771" y="1287742"/>
                  </a:lnTo>
                  <a:lnTo>
                    <a:pt x="1683009" y="1284646"/>
                  </a:lnTo>
                  <a:lnTo>
                    <a:pt x="1683171" y="1274801"/>
                  </a:lnTo>
                  <a:lnTo>
                    <a:pt x="1686441" y="1271531"/>
                  </a:lnTo>
                  <a:lnTo>
                    <a:pt x="1696476" y="1271847"/>
                  </a:lnTo>
                  <a:lnTo>
                    <a:pt x="1699157" y="1275266"/>
                  </a:lnTo>
                  <a:lnTo>
                    <a:pt x="1699258" y="1280587"/>
                  </a:lnTo>
                  <a:lnTo>
                    <a:pt x="1698710" y="1285962"/>
                  </a:lnTo>
                  <a:lnTo>
                    <a:pt x="1695622" y="1288536"/>
                  </a:lnTo>
                  <a:close/>
                </a:path>
                <a:path w="1802130" h="2771140">
                  <a:moveTo>
                    <a:pt x="1798605" y="1286039"/>
                  </a:moveTo>
                  <a:lnTo>
                    <a:pt x="1791028" y="1285886"/>
                  </a:lnTo>
                  <a:lnTo>
                    <a:pt x="1788774" y="1283493"/>
                  </a:lnTo>
                  <a:lnTo>
                    <a:pt x="1789363" y="1276227"/>
                  </a:lnTo>
                  <a:lnTo>
                    <a:pt x="1791557" y="1273829"/>
                  </a:lnTo>
                  <a:lnTo>
                    <a:pt x="1799052" y="1273903"/>
                  </a:lnTo>
                  <a:lnTo>
                    <a:pt x="1800839" y="1276520"/>
                  </a:lnTo>
                  <a:lnTo>
                    <a:pt x="1800961" y="1280462"/>
                  </a:lnTo>
                  <a:lnTo>
                    <a:pt x="1800494" y="1283993"/>
                  </a:lnTo>
                  <a:lnTo>
                    <a:pt x="1798605" y="1286039"/>
                  </a:lnTo>
                  <a:close/>
                </a:path>
                <a:path w="1802130" h="2771140">
                  <a:moveTo>
                    <a:pt x="443622" y="1210991"/>
                  </a:moveTo>
                  <a:lnTo>
                    <a:pt x="429856" y="1207963"/>
                  </a:lnTo>
                  <a:lnTo>
                    <a:pt x="418840" y="1199955"/>
                  </a:lnTo>
                  <a:lnTo>
                    <a:pt x="411560" y="1188043"/>
                  </a:lnTo>
                  <a:lnTo>
                    <a:pt x="409000" y="1173297"/>
                  </a:lnTo>
                  <a:lnTo>
                    <a:pt x="411983" y="1158641"/>
                  </a:lnTo>
                  <a:lnTo>
                    <a:pt x="419893" y="1146752"/>
                  </a:lnTo>
                  <a:lnTo>
                    <a:pt x="431555" y="1138891"/>
                  </a:lnTo>
                  <a:lnTo>
                    <a:pt x="445792" y="1136323"/>
                  </a:lnTo>
                  <a:lnTo>
                    <a:pt x="459899" y="1139460"/>
                  </a:lnTo>
                  <a:lnTo>
                    <a:pt x="471335" y="1147373"/>
                  </a:lnTo>
                  <a:lnTo>
                    <a:pt x="479060" y="1159297"/>
                  </a:lnTo>
                  <a:lnTo>
                    <a:pt x="482039" y="1174469"/>
                  </a:lnTo>
                  <a:lnTo>
                    <a:pt x="479197" y="1189123"/>
                  </a:lnTo>
                  <a:lnTo>
                    <a:pt x="471012" y="1200749"/>
                  </a:lnTo>
                  <a:lnTo>
                    <a:pt x="458736" y="1208366"/>
                  </a:lnTo>
                  <a:lnTo>
                    <a:pt x="443622" y="1210991"/>
                  </a:lnTo>
                  <a:close/>
                </a:path>
                <a:path w="1802130" h="2771140">
                  <a:moveTo>
                    <a:pt x="547927" y="1210968"/>
                  </a:moveTo>
                  <a:lnTo>
                    <a:pt x="534123" y="1207643"/>
                  </a:lnTo>
                  <a:lnTo>
                    <a:pt x="522914" y="1199398"/>
                  </a:lnTo>
                  <a:lnTo>
                    <a:pt x="515443" y="1187467"/>
                  </a:lnTo>
                  <a:lnTo>
                    <a:pt x="512848" y="1173081"/>
                  </a:lnTo>
                  <a:lnTo>
                    <a:pt x="516120" y="1158546"/>
                  </a:lnTo>
                  <a:lnTo>
                    <a:pt x="523794" y="1147158"/>
                  </a:lnTo>
                  <a:lnTo>
                    <a:pt x="535156" y="1139646"/>
                  </a:lnTo>
                  <a:lnTo>
                    <a:pt x="549491" y="1136736"/>
                  </a:lnTo>
                  <a:lnTo>
                    <a:pt x="563223" y="1139700"/>
                  </a:lnTo>
                  <a:lnTo>
                    <a:pt x="574754" y="1148094"/>
                  </a:lnTo>
                  <a:lnTo>
                    <a:pt x="582637" y="1160159"/>
                  </a:lnTo>
                  <a:lnTo>
                    <a:pt x="585423" y="1174139"/>
                  </a:lnTo>
                  <a:lnTo>
                    <a:pt x="582184" y="1188522"/>
                  </a:lnTo>
                  <a:lnTo>
                    <a:pt x="573919" y="1200375"/>
                  </a:lnTo>
                  <a:lnTo>
                    <a:pt x="562032" y="1208316"/>
                  </a:lnTo>
                  <a:lnTo>
                    <a:pt x="547927" y="1210968"/>
                  </a:lnTo>
                  <a:close/>
                </a:path>
                <a:path w="1802130" h="2771140">
                  <a:moveTo>
                    <a:pt x="341580" y="1210443"/>
                  </a:moveTo>
                  <a:lnTo>
                    <a:pt x="326626" y="1207124"/>
                  </a:lnTo>
                  <a:lnTo>
                    <a:pt x="315470" y="1199174"/>
                  </a:lnTo>
                  <a:lnTo>
                    <a:pt x="308401" y="1187684"/>
                  </a:lnTo>
                  <a:lnTo>
                    <a:pt x="305707" y="1173748"/>
                  </a:lnTo>
                  <a:lnTo>
                    <a:pt x="308234" y="1160555"/>
                  </a:lnTo>
                  <a:lnTo>
                    <a:pt x="315832" y="1148664"/>
                  </a:lnTo>
                  <a:lnTo>
                    <a:pt x="327439" y="1140436"/>
                  </a:lnTo>
                  <a:lnTo>
                    <a:pt x="341993" y="1138233"/>
                  </a:lnTo>
                  <a:lnTo>
                    <a:pt x="355792" y="1141019"/>
                  </a:lnTo>
                  <a:lnTo>
                    <a:pt x="366836" y="1148607"/>
                  </a:lnTo>
                  <a:lnTo>
                    <a:pt x="374150" y="1159991"/>
                  </a:lnTo>
                  <a:lnTo>
                    <a:pt x="376759" y="1174161"/>
                  </a:lnTo>
                  <a:lnTo>
                    <a:pt x="373890" y="1188143"/>
                  </a:lnTo>
                  <a:lnTo>
                    <a:pt x="366243" y="1199870"/>
                  </a:lnTo>
                  <a:lnTo>
                    <a:pt x="355059" y="1207814"/>
                  </a:lnTo>
                  <a:lnTo>
                    <a:pt x="341580" y="1210443"/>
                  </a:lnTo>
                  <a:close/>
                </a:path>
                <a:path w="1802130" h="2771140">
                  <a:moveTo>
                    <a:pt x="652473" y="1208889"/>
                  </a:moveTo>
                  <a:lnTo>
                    <a:pt x="639477" y="1205941"/>
                  </a:lnTo>
                  <a:lnTo>
                    <a:pt x="628637" y="1198234"/>
                  </a:lnTo>
                  <a:lnTo>
                    <a:pt x="621225" y="1187082"/>
                  </a:lnTo>
                  <a:lnTo>
                    <a:pt x="618512" y="1173794"/>
                  </a:lnTo>
                  <a:lnTo>
                    <a:pt x="621348" y="1160525"/>
                  </a:lnTo>
                  <a:lnTo>
                    <a:pt x="628876" y="1149319"/>
                  </a:lnTo>
                  <a:lnTo>
                    <a:pt x="639763" y="1141548"/>
                  </a:lnTo>
                  <a:lnTo>
                    <a:pt x="652677" y="1138584"/>
                  </a:lnTo>
                  <a:lnTo>
                    <a:pt x="665715" y="1141581"/>
                  </a:lnTo>
                  <a:lnTo>
                    <a:pt x="676911" y="1149664"/>
                  </a:lnTo>
                  <a:lnTo>
                    <a:pt x="684654" y="1161166"/>
                  </a:lnTo>
                  <a:lnTo>
                    <a:pt x="687329" y="1174423"/>
                  </a:lnTo>
                  <a:lnTo>
                    <a:pt x="684194" y="1187669"/>
                  </a:lnTo>
                  <a:lnTo>
                    <a:pt x="676475" y="1198687"/>
                  </a:lnTo>
                  <a:lnTo>
                    <a:pt x="665469" y="1206189"/>
                  </a:lnTo>
                  <a:lnTo>
                    <a:pt x="652473" y="1208889"/>
                  </a:lnTo>
                  <a:close/>
                </a:path>
                <a:path w="1802130" h="2771140">
                  <a:moveTo>
                    <a:pt x="237170" y="1208575"/>
                  </a:moveTo>
                  <a:lnTo>
                    <a:pt x="224385" y="1205634"/>
                  </a:lnTo>
                  <a:lnTo>
                    <a:pt x="213858" y="1198067"/>
                  </a:lnTo>
                  <a:lnTo>
                    <a:pt x="206754" y="1187126"/>
                  </a:lnTo>
                  <a:lnTo>
                    <a:pt x="204134" y="1173896"/>
                  </a:lnTo>
                  <a:lnTo>
                    <a:pt x="206662" y="1160518"/>
                  </a:lnTo>
                  <a:lnTo>
                    <a:pt x="213585" y="1149897"/>
                  </a:lnTo>
                  <a:lnTo>
                    <a:pt x="224078" y="1142843"/>
                  </a:lnTo>
                  <a:lnTo>
                    <a:pt x="237243" y="1140277"/>
                  </a:lnTo>
                  <a:lnTo>
                    <a:pt x="250202" y="1142199"/>
                  </a:lnTo>
                  <a:lnTo>
                    <a:pt x="260913" y="1149521"/>
                  </a:lnTo>
                  <a:lnTo>
                    <a:pt x="268258" y="1160545"/>
                  </a:lnTo>
                  <a:lnTo>
                    <a:pt x="271097" y="1173464"/>
                  </a:lnTo>
                  <a:lnTo>
                    <a:pt x="268426" y="1186786"/>
                  </a:lnTo>
                  <a:lnTo>
                    <a:pt x="260913" y="1198067"/>
                  </a:lnTo>
                  <a:lnTo>
                    <a:pt x="250010" y="1205825"/>
                  </a:lnTo>
                  <a:lnTo>
                    <a:pt x="237170" y="1208575"/>
                  </a:lnTo>
                  <a:close/>
                </a:path>
                <a:path w="1802130" h="2771140">
                  <a:moveTo>
                    <a:pt x="756370" y="1206488"/>
                  </a:moveTo>
                  <a:lnTo>
                    <a:pt x="744333" y="1203663"/>
                  </a:lnTo>
                  <a:lnTo>
                    <a:pt x="734479" y="1196498"/>
                  </a:lnTo>
                  <a:lnTo>
                    <a:pt x="727846" y="1186106"/>
                  </a:lnTo>
                  <a:lnTo>
                    <a:pt x="725475" y="1173601"/>
                  </a:lnTo>
                  <a:lnTo>
                    <a:pt x="727925" y="1160983"/>
                  </a:lnTo>
                  <a:lnTo>
                    <a:pt x="734504" y="1151067"/>
                  </a:lnTo>
                  <a:lnTo>
                    <a:pt x="744464" y="1144600"/>
                  </a:lnTo>
                  <a:lnTo>
                    <a:pt x="757061" y="1142325"/>
                  </a:lnTo>
                  <a:lnTo>
                    <a:pt x="769347" y="1144950"/>
                  </a:lnTo>
                  <a:lnTo>
                    <a:pt x="779411" y="1151928"/>
                  </a:lnTo>
                  <a:lnTo>
                    <a:pt x="786136" y="1162113"/>
                  </a:lnTo>
                  <a:lnTo>
                    <a:pt x="788402" y="1174357"/>
                  </a:lnTo>
                  <a:lnTo>
                    <a:pt x="785488" y="1186660"/>
                  </a:lnTo>
                  <a:lnTo>
                    <a:pt x="778312" y="1196986"/>
                  </a:lnTo>
                  <a:lnTo>
                    <a:pt x="768173" y="1204030"/>
                  </a:lnTo>
                  <a:lnTo>
                    <a:pt x="756370" y="1206488"/>
                  </a:lnTo>
                  <a:close/>
                </a:path>
                <a:path w="1802130" h="2771140">
                  <a:moveTo>
                    <a:pt x="133284" y="1204795"/>
                  </a:moveTo>
                  <a:lnTo>
                    <a:pt x="121046" y="1202390"/>
                  </a:lnTo>
                  <a:lnTo>
                    <a:pt x="111292" y="1195822"/>
                  </a:lnTo>
                  <a:lnTo>
                    <a:pt x="104864" y="1185947"/>
                  </a:lnTo>
                  <a:lnTo>
                    <a:pt x="102604" y="1173621"/>
                  </a:lnTo>
                  <a:lnTo>
                    <a:pt x="105130" y="1161466"/>
                  </a:lnTo>
                  <a:lnTo>
                    <a:pt x="111833" y="1151555"/>
                  </a:lnTo>
                  <a:lnTo>
                    <a:pt x="121711" y="1144888"/>
                  </a:lnTo>
                  <a:lnTo>
                    <a:pt x="133765" y="1142466"/>
                  </a:lnTo>
                  <a:lnTo>
                    <a:pt x="145785" y="1144978"/>
                  </a:lnTo>
                  <a:lnTo>
                    <a:pt x="155561" y="1151761"/>
                  </a:lnTo>
                  <a:lnTo>
                    <a:pt x="162103" y="1161795"/>
                  </a:lnTo>
                  <a:lnTo>
                    <a:pt x="164418" y="1174058"/>
                  </a:lnTo>
                  <a:lnTo>
                    <a:pt x="161969" y="1186337"/>
                  </a:lnTo>
                  <a:lnTo>
                    <a:pt x="155425" y="1196085"/>
                  </a:lnTo>
                  <a:lnTo>
                    <a:pt x="145593" y="1202504"/>
                  </a:lnTo>
                  <a:lnTo>
                    <a:pt x="133284" y="1204795"/>
                  </a:lnTo>
                  <a:close/>
                </a:path>
                <a:path w="1802130" h="2771140">
                  <a:moveTo>
                    <a:pt x="860591" y="1202687"/>
                  </a:moveTo>
                  <a:lnTo>
                    <a:pt x="849278" y="1200379"/>
                  </a:lnTo>
                  <a:lnTo>
                    <a:pt x="840056" y="1194080"/>
                  </a:lnTo>
                  <a:lnTo>
                    <a:pt x="833896" y="1184773"/>
                  </a:lnTo>
                  <a:lnTo>
                    <a:pt x="831768" y="1173441"/>
                  </a:lnTo>
                  <a:lnTo>
                    <a:pt x="834194" y="1162375"/>
                  </a:lnTo>
                  <a:lnTo>
                    <a:pt x="840416" y="1153208"/>
                  </a:lnTo>
                  <a:lnTo>
                    <a:pt x="849450" y="1146941"/>
                  </a:lnTo>
                  <a:lnTo>
                    <a:pt x="860307" y="1144570"/>
                  </a:lnTo>
                  <a:lnTo>
                    <a:pt x="871426" y="1146809"/>
                  </a:lnTo>
                  <a:lnTo>
                    <a:pt x="880416" y="1153107"/>
                  </a:lnTo>
                  <a:lnTo>
                    <a:pt x="886420" y="1162559"/>
                  </a:lnTo>
                  <a:lnTo>
                    <a:pt x="888581" y="1174261"/>
                  </a:lnTo>
                  <a:lnTo>
                    <a:pt x="886473" y="1185695"/>
                  </a:lnTo>
                  <a:lnTo>
                    <a:pt x="880672" y="1194684"/>
                  </a:lnTo>
                  <a:lnTo>
                    <a:pt x="871829" y="1200568"/>
                  </a:lnTo>
                  <a:lnTo>
                    <a:pt x="860591" y="1202687"/>
                  </a:lnTo>
                  <a:close/>
                </a:path>
                <a:path w="1802130" h="2771140">
                  <a:moveTo>
                    <a:pt x="29856" y="1202652"/>
                  </a:moveTo>
                  <a:lnTo>
                    <a:pt x="19014" y="1200297"/>
                  </a:lnTo>
                  <a:lnTo>
                    <a:pt x="9885" y="1193919"/>
                  </a:lnTo>
                  <a:lnTo>
                    <a:pt x="3614" y="1184681"/>
                  </a:lnTo>
                  <a:lnTo>
                    <a:pt x="1348" y="1173746"/>
                  </a:lnTo>
                  <a:lnTo>
                    <a:pt x="3891" y="1162867"/>
                  </a:lnTo>
                  <a:lnTo>
                    <a:pt x="10410" y="1153546"/>
                  </a:lnTo>
                  <a:lnTo>
                    <a:pt x="19594" y="1147097"/>
                  </a:lnTo>
                  <a:lnTo>
                    <a:pt x="30133" y="1144838"/>
                  </a:lnTo>
                  <a:lnTo>
                    <a:pt x="40656" y="1147348"/>
                  </a:lnTo>
                  <a:lnTo>
                    <a:pt x="49442" y="1153636"/>
                  </a:lnTo>
                  <a:lnTo>
                    <a:pt x="55507" y="1162686"/>
                  </a:lnTo>
                  <a:lnTo>
                    <a:pt x="57865" y="1173480"/>
                  </a:lnTo>
                  <a:lnTo>
                    <a:pt x="55708" y="1184522"/>
                  </a:lnTo>
                  <a:lnTo>
                    <a:pt x="49601" y="1193815"/>
                  </a:lnTo>
                  <a:lnTo>
                    <a:pt x="40623" y="1200233"/>
                  </a:lnTo>
                  <a:lnTo>
                    <a:pt x="29856" y="1202652"/>
                  </a:lnTo>
                  <a:close/>
                </a:path>
                <a:path w="1802130" h="2771140">
                  <a:moveTo>
                    <a:pt x="963919" y="1200465"/>
                  </a:moveTo>
                  <a:lnTo>
                    <a:pt x="954200" y="1198182"/>
                  </a:lnTo>
                  <a:lnTo>
                    <a:pt x="946372" y="1192374"/>
                  </a:lnTo>
                  <a:lnTo>
                    <a:pt x="941168" y="1183848"/>
                  </a:lnTo>
                  <a:lnTo>
                    <a:pt x="939321" y="1173407"/>
                  </a:lnTo>
                  <a:lnTo>
                    <a:pt x="941361" y="1163017"/>
                  </a:lnTo>
                  <a:lnTo>
                    <a:pt x="946832" y="1154715"/>
                  </a:lnTo>
                  <a:lnTo>
                    <a:pt x="954946" y="1149296"/>
                  </a:lnTo>
                  <a:lnTo>
                    <a:pt x="964914" y="1147553"/>
                  </a:lnTo>
                  <a:lnTo>
                    <a:pt x="974803" y="1149961"/>
                  </a:lnTo>
                  <a:lnTo>
                    <a:pt x="982870" y="1155865"/>
                  </a:lnTo>
                  <a:lnTo>
                    <a:pt x="988257" y="1164340"/>
                  </a:lnTo>
                  <a:lnTo>
                    <a:pt x="990101" y="1174467"/>
                  </a:lnTo>
                  <a:lnTo>
                    <a:pt x="987793" y="1184497"/>
                  </a:lnTo>
                  <a:lnTo>
                    <a:pt x="981977" y="1192852"/>
                  </a:lnTo>
                  <a:lnTo>
                    <a:pt x="973677" y="1198515"/>
                  </a:lnTo>
                  <a:lnTo>
                    <a:pt x="963919" y="1200465"/>
                  </a:lnTo>
                  <a:close/>
                </a:path>
                <a:path w="1802130" h="2771140">
                  <a:moveTo>
                    <a:pt x="1067775" y="1196572"/>
                  </a:moveTo>
                  <a:lnTo>
                    <a:pt x="1058989" y="1194729"/>
                  </a:lnTo>
                  <a:lnTo>
                    <a:pt x="1051797" y="1189855"/>
                  </a:lnTo>
                  <a:lnTo>
                    <a:pt x="1046932" y="1182679"/>
                  </a:lnTo>
                  <a:lnTo>
                    <a:pt x="1045127" y="1173929"/>
                  </a:lnTo>
                  <a:lnTo>
                    <a:pt x="1046970" y="1164919"/>
                  </a:lnTo>
                  <a:lnTo>
                    <a:pt x="1052043" y="1157517"/>
                  </a:lnTo>
                  <a:lnTo>
                    <a:pt x="1059523" y="1152533"/>
                  </a:lnTo>
                  <a:lnTo>
                    <a:pt x="1068587" y="1150776"/>
                  </a:lnTo>
                  <a:lnTo>
                    <a:pt x="1077229" y="1152720"/>
                  </a:lnTo>
                  <a:lnTo>
                    <a:pt x="1084446" y="1157750"/>
                  </a:lnTo>
                  <a:lnTo>
                    <a:pt x="1089416" y="1165035"/>
                  </a:lnTo>
                  <a:lnTo>
                    <a:pt x="1091317" y="1173742"/>
                  </a:lnTo>
                  <a:lnTo>
                    <a:pt x="1089549" y="1182738"/>
                  </a:lnTo>
                  <a:lnTo>
                    <a:pt x="1084550" y="1190013"/>
                  </a:lnTo>
                  <a:lnTo>
                    <a:pt x="1077049" y="1194859"/>
                  </a:lnTo>
                  <a:lnTo>
                    <a:pt x="1067775" y="1196572"/>
                  </a:lnTo>
                  <a:close/>
                </a:path>
                <a:path w="1802130" h="2771140">
                  <a:moveTo>
                    <a:pt x="1172037" y="1194354"/>
                  </a:moveTo>
                  <a:lnTo>
                    <a:pt x="1164261" y="1192826"/>
                  </a:lnTo>
                  <a:lnTo>
                    <a:pt x="1158062" y="1188588"/>
                  </a:lnTo>
                  <a:lnTo>
                    <a:pt x="1153950" y="1182166"/>
                  </a:lnTo>
                  <a:lnTo>
                    <a:pt x="1152436" y="1174089"/>
                  </a:lnTo>
                  <a:lnTo>
                    <a:pt x="1153843" y="1165924"/>
                  </a:lnTo>
                  <a:lnTo>
                    <a:pt x="1157841" y="1159314"/>
                  </a:lnTo>
                  <a:lnTo>
                    <a:pt x="1163916" y="1154825"/>
                  </a:lnTo>
                  <a:lnTo>
                    <a:pt x="1171550" y="1153024"/>
                  </a:lnTo>
                  <a:lnTo>
                    <a:pt x="1179386" y="1154560"/>
                  </a:lnTo>
                  <a:lnTo>
                    <a:pt x="1185961" y="1159146"/>
                  </a:lnTo>
                  <a:lnTo>
                    <a:pt x="1190465" y="1165944"/>
                  </a:lnTo>
                  <a:lnTo>
                    <a:pt x="1192085" y="1174118"/>
                  </a:lnTo>
                  <a:lnTo>
                    <a:pt x="1190435" y="1182009"/>
                  </a:lnTo>
                  <a:lnTo>
                    <a:pt x="1186121" y="1188438"/>
                  </a:lnTo>
                  <a:lnTo>
                    <a:pt x="1179777" y="1192766"/>
                  </a:lnTo>
                  <a:lnTo>
                    <a:pt x="1172037" y="1194354"/>
                  </a:lnTo>
                  <a:close/>
                </a:path>
                <a:path w="1802130" h="2771140">
                  <a:moveTo>
                    <a:pt x="1276259" y="1192046"/>
                  </a:moveTo>
                  <a:lnTo>
                    <a:pt x="1269526" y="1190641"/>
                  </a:lnTo>
                  <a:lnTo>
                    <a:pt x="1263756" y="1186548"/>
                  </a:lnTo>
                  <a:lnTo>
                    <a:pt x="1259754" y="1180595"/>
                  </a:lnTo>
                  <a:lnTo>
                    <a:pt x="1258323" y="1173607"/>
                  </a:lnTo>
                  <a:lnTo>
                    <a:pt x="1258485" y="1163994"/>
                  </a:lnTo>
                  <a:lnTo>
                    <a:pt x="1266387" y="1156094"/>
                  </a:lnTo>
                  <a:lnTo>
                    <a:pt x="1285379" y="1156021"/>
                  </a:lnTo>
                  <a:lnTo>
                    <a:pt x="1292833" y="1163776"/>
                  </a:lnTo>
                  <a:lnTo>
                    <a:pt x="1292914" y="1183691"/>
                  </a:lnTo>
                  <a:lnTo>
                    <a:pt x="1285582" y="1191758"/>
                  </a:lnTo>
                  <a:lnTo>
                    <a:pt x="1276259" y="1192046"/>
                  </a:lnTo>
                  <a:close/>
                </a:path>
                <a:path w="1802130" h="2771140">
                  <a:moveTo>
                    <a:pt x="1371725" y="1188900"/>
                  </a:moveTo>
                  <a:lnTo>
                    <a:pt x="1365022" y="1182255"/>
                  </a:lnTo>
                  <a:lnTo>
                    <a:pt x="1364901" y="1165502"/>
                  </a:lnTo>
                  <a:lnTo>
                    <a:pt x="1371096" y="1159172"/>
                  </a:lnTo>
                  <a:lnTo>
                    <a:pt x="1388056" y="1159001"/>
                  </a:lnTo>
                  <a:lnTo>
                    <a:pt x="1394211" y="1165137"/>
                  </a:lnTo>
                  <a:lnTo>
                    <a:pt x="1394353" y="1182386"/>
                  </a:lnTo>
                  <a:lnTo>
                    <a:pt x="1388320" y="1188707"/>
                  </a:lnTo>
                  <a:lnTo>
                    <a:pt x="1371725" y="1188900"/>
                  </a:lnTo>
                  <a:close/>
                </a:path>
                <a:path w="1802130" h="2771140">
                  <a:moveTo>
                    <a:pt x="1476394" y="1186306"/>
                  </a:moveTo>
                  <a:lnTo>
                    <a:pt x="1471986" y="1182357"/>
                  </a:lnTo>
                  <a:lnTo>
                    <a:pt x="1471072" y="1166940"/>
                  </a:lnTo>
                  <a:lnTo>
                    <a:pt x="1476536" y="1160970"/>
                  </a:lnTo>
                  <a:lnTo>
                    <a:pt x="1491262" y="1161643"/>
                  </a:lnTo>
                  <a:lnTo>
                    <a:pt x="1495183" y="1166074"/>
                  </a:lnTo>
                  <a:lnTo>
                    <a:pt x="1495954" y="1173723"/>
                  </a:lnTo>
                  <a:lnTo>
                    <a:pt x="1495304" y="1181269"/>
                  </a:lnTo>
                  <a:lnTo>
                    <a:pt x="1491729" y="1185973"/>
                  </a:lnTo>
                  <a:lnTo>
                    <a:pt x="1476394" y="1186306"/>
                  </a:lnTo>
                  <a:close/>
                </a:path>
                <a:path w="1802130" h="2771140">
                  <a:moveTo>
                    <a:pt x="1593067" y="1184335"/>
                  </a:moveTo>
                  <a:lnTo>
                    <a:pt x="1580798" y="1183475"/>
                  </a:lnTo>
                  <a:lnTo>
                    <a:pt x="1577365" y="1179641"/>
                  </a:lnTo>
                  <a:lnTo>
                    <a:pt x="1577487" y="1167519"/>
                  </a:lnTo>
                  <a:lnTo>
                    <a:pt x="1581550" y="1163511"/>
                  </a:lnTo>
                  <a:lnTo>
                    <a:pt x="1593737" y="1163805"/>
                  </a:lnTo>
                  <a:lnTo>
                    <a:pt x="1597149" y="1167901"/>
                  </a:lnTo>
                  <a:lnTo>
                    <a:pt x="1597413" y="1174498"/>
                  </a:lnTo>
                  <a:lnTo>
                    <a:pt x="1596459" y="1180685"/>
                  </a:lnTo>
                  <a:lnTo>
                    <a:pt x="1593067" y="1184335"/>
                  </a:lnTo>
                  <a:close/>
                </a:path>
                <a:path w="1802130" h="2771140">
                  <a:moveTo>
                    <a:pt x="1686726" y="1181963"/>
                  </a:moveTo>
                  <a:lnTo>
                    <a:pt x="1683720" y="1179024"/>
                  </a:lnTo>
                  <a:lnTo>
                    <a:pt x="1682927" y="1169347"/>
                  </a:lnTo>
                  <a:lnTo>
                    <a:pt x="1686177" y="1165831"/>
                  </a:lnTo>
                  <a:lnTo>
                    <a:pt x="1695805" y="1165745"/>
                  </a:lnTo>
                  <a:lnTo>
                    <a:pt x="1698811" y="1168639"/>
                  </a:lnTo>
                  <a:lnTo>
                    <a:pt x="1699035" y="1178627"/>
                  </a:lnTo>
                  <a:lnTo>
                    <a:pt x="1696313" y="1181198"/>
                  </a:lnTo>
                  <a:lnTo>
                    <a:pt x="1691966" y="1181867"/>
                  </a:lnTo>
                  <a:lnTo>
                    <a:pt x="1686726" y="1181963"/>
                  </a:lnTo>
                  <a:close/>
                </a:path>
                <a:path w="1802130" h="2771140">
                  <a:moveTo>
                    <a:pt x="1795192" y="1179888"/>
                  </a:moveTo>
                  <a:lnTo>
                    <a:pt x="1791293" y="1179690"/>
                  </a:lnTo>
                  <a:lnTo>
                    <a:pt x="1788916" y="1177468"/>
                  </a:lnTo>
                  <a:lnTo>
                    <a:pt x="1789200" y="1170230"/>
                  </a:lnTo>
                  <a:lnTo>
                    <a:pt x="1791414" y="1167864"/>
                  </a:lnTo>
                  <a:lnTo>
                    <a:pt x="1798910" y="1167613"/>
                  </a:lnTo>
                  <a:lnTo>
                    <a:pt x="1800900" y="1170188"/>
                  </a:lnTo>
                  <a:lnTo>
                    <a:pt x="1800799" y="1177653"/>
                  </a:lnTo>
                  <a:lnTo>
                    <a:pt x="1798788" y="1179668"/>
                  </a:lnTo>
                  <a:lnTo>
                    <a:pt x="1795192" y="1179888"/>
                  </a:lnTo>
                  <a:close/>
                </a:path>
                <a:path w="1802130" h="2771140">
                  <a:moveTo>
                    <a:pt x="445014" y="1100982"/>
                  </a:moveTo>
                  <a:lnTo>
                    <a:pt x="433377" y="1099640"/>
                  </a:lnTo>
                  <a:lnTo>
                    <a:pt x="422636" y="1093255"/>
                  </a:lnTo>
                  <a:lnTo>
                    <a:pt x="414794" y="1082329"/>
                  </a:lnTo>
                  <a:lnTo>
                    <a:pt x="411852" y="1067366"/>
                  </a:lnTo>
                  <a:lnTo>
                    <a:pt x="414940" y="1052916"/>
                  </a:lnTo>
                  <a:lnTo>
                    <a:pt x="422735" y="1042328"/>
                  </a:lnTo>
                  <a:lnTo>
                    <a:pt x="433545" y="1035967"/>
                  </a:lnTo>
                  <a:lnTo>
                    <a:pt x="445684" y="1034196"/>
                  </a:lnTo>
                  <a:lnTo>
                    <a:pt x="458489" y="1037193"/>
                  </a:lnTo>
                  <a:lnTo>
                    <a:pt x="468830" y="1044240"/>
                  </a:lnTo>
                  <a:lnTo>
                    <a:pt x="475753" y="1054596"/>
                  </a:lnTo>
                  <a:lnTo>
                    <a:pt x="478307" y="1067520"/>
                  </a:lnTo>
                  <a:lnTo>
                    <a:pt x="475809" y="1080784"/>
                  </a:lnTo>
                  <a:lnTo>
                    <a:pt x="468818" y="1091396"/>
                  </a:lnTo>
                  <a:lnTo>
                    <a:pt x="458248" y="1098435"/>
                  </a:lnTo>
                  <a:lnTo>
                    <a:pt x="445014" y="1100982"/>
                  </a:lnTo>
                  <a:close/>
                </a:path>
                <a:path w="1802130" h="2771140">
                  <a:moveTo>
                    <a:pt x="548130" y="1100920"/>
                  </a:moveTo>
                  <a:lnTo>
                    <a:pt x="535627" y="1098163"/>
                  </a:lnTo>
                  <a:lnTo>
                    <a:pt x="525703" y="1090899"/>
                  </a:lnTo>
                  <a:lnTo>
                    <a:pt x="519187" y="1080044"/>
                  </a:lnTo>
                  <a:lnTo>
                    <a:pt x="516908" y="1066510"/>
                  </a:lnTo>
                  <a:lnTo>
                    <a:pt x="519518" y="1053876"/>
                  </a:lnTo>
                  <a:lnTo>
                    <a:pt x="526469" y="1043672"/>
                  </a:lnTo>
                  <a:lnTo>
                    <a:pt x="536771" y="1036879"/>
                  </a:lnTo>
                  <a:lnTo>
                    <a:pt x="549430" y="1034472"/>
                  </a:lnTo>
                  <a:lnTo>
                    <a:pt x="562131" y="1037276"/>
                  </a:lnTo>
                  <a:lnTo>
                    <a:pt x="572533" y="1044661"/>
                  </a:lnTo>
                  <a:lnTo>
                    <a:pt x="579488" y="1055425"/>
                  </a:lnTo>
                  <a:lnTo>
                    <a:pt x="581848" y="1068367"/>
                  </a:lnTo>
                  <a:lnTo>
                    <a:pt x="578956" y="1081215"/>
                  </a:lnTo>
                  <a:lnTo>
                    <a:pt x="571662" y="1091610"/>
                  </a:lnTo>
                  <a:lnTo>
                    <a:pt x="561031" y="1098521"/>
                  </a:lnTo>
                  <a:lnTo>
                    <a:pt x="548130" y="1100920"/>
                  </a:lnTo>
                  <a:close/>
                </a:path>
                <a:path w="1802130" h="2771140">
                  <a:moveTo>
                    <a:pt x="341162" y="1100914"/>
                  </a:moveTo>
                  <a:lnTo>
                    <a:pt x="328557" y="1098242"/>
                  </a:lnTo>
                  <a:lnTo>
                    <a:pt x="318458" y="1090996"/>
                  </a:lnTo>
                  <a:lnTo>
                    <a:pt x="311793" y="1080178"/>
                  </a:lnTo>
                  <a:lnTo>
                    <a:pt x="309491" y="1066786"/>
                  </a:lnTo>
                  <a:lnTo>
                    <a:pt x="312174" y="1054018"/>
                  </a:lnTo>
                  <a:lnTo>
                    <a:pt x="319169" y="1043688"/>
                  </a:lnTo>
                  <a:lnTo>
                    <a:pt x="329434" y="1036836"/>
                  </a:lnTo>
                  <a:lnTo>
                    <a:pt x="341928" y="1034497"/>
                  </a:lnTo>
                  <a:lnTo>
                    <a:pt x="354296" y="1037321"/>
                  </a:lnTo>
                  <a:lnTo>
                    <a:pt x="364305" y="1044562"/>
                  </a:lnTo>
                  <a:lnTo>
                    <a:pt x="370973" y="1055167"/>
                  </a:lnTo>
                  <a:lnTo>
                    <a:pt x="373316" y="1068087"/>
                  </a:lnTo>
                  <a:lnTo>
                    <a:pt x="370676" y="1080892"/>
                  </a:lnTo>
                  <a:lnTo>
                    <a:pt x="363744" y="1091340"/>
                  </a:lnTo>
                  <a:lnTo>
                    <a:pt x="353559" y="1098367"/>
                  </a:lnTo>
                  <a:lnTo>
                    <a:pt x="341162" y="1100914"/>
                  </a:lnTo>
                  <a:close/>
                </a:path>
                <a:path w="1802130" h="2771140">
                  <a:moveTo>
                    <a:pt x="653042" y="1098928"/>
                  </a:moveTo>
                  <a:lnTo>
                    <a:pt x="640466" y="1096594"/>
                  </a:lnTo>
                  <a:lnTo>
                    <a:pt x="630615" y="1090055"/>
                  </a:lnTo>
                  <a:lnTo>
                    <a:pt x="624218" y="1080055"/>
                  </a:lnTo>
                  <a:lnTo>
                    <a:pt x="622005" y="1067339"/>
                  </a:lnTo>
                  <a:lnTo>
                    <a:pt x="624374" y="1054919"/>
                  </a:lnTo>
                  <a:lnTo>
                    <a:pt x="630771" y="1045148"/>
                  </a:lnTo>
                  <a:lnTo>
                    <a:pt x="640452" y="1038764"/>
                  </a:lnTo>
                  <a:lnTo>
                    <a:pt x="652737" y="1036462"/>
                  </a:lnTo>
                  <a:lnTo>
                    <a:pt x="665314" y="1038725"/>
                  </a:lnTo>
                  <a:lnTo>
                    <a:pt x="675022" y="1045156"/>
                  </a:lnTo>
                  <a:lnTo>
                    <a:pt x="681259" y="1055129"/>
                  </a:lnTo>
                  <a:lnTo>
                    <a:pt x="683449" y="1068064"/>
                  </a:lnTo>
                  <a:lnTo>
                    <a:pt x="681183" y="1080547"/>
                  </a:lnTo>
                  <a:lnTo>
                    <a:pt x="674918" y="1090300"/>
                  </a:lnTo>
                  <a:lnTo>
                    <a:pt x="665317" y="1096651"/>
                  </a:lnTo>
                  <a:lnTo>
                    <a:pt x="653042" y="1098928"/>
                  </a:lnTo>
                  <a:close/>
                </a:path>
                <a:path w="1802130" h="2771140">
                  <a:moveTo>
                    <a:pt x="237881" y="1098845"/>
                  </a:moveTo>
                  <a:lnTo>
                    <a:pt x="225602" y="1096533"/>
                  </a:lnTo>
                  <a:lnTo>
                    <a:pt x="215630" y="1090061"/>
                  </a:lnTo>
                  <a:lnTo>
                    <a:pt x="208874" y="1080313"/>
                  </a:lnTo>
                  <a:lnTo>
                    <a:pt x="206241" y="1068168"/>
                  </a:lnTo>
                  <a:lnTo>
                    <a:pt x="208485" y="1056002"/>
                  </a:lnTo>
                  <a:lnTo>
                    <a:pt x="215050" y="1045961"/>
                  </a:lnTo>
                  <a:lnTo>
                    <a:pt x="224892" y="1039117"/>
                  </a:lnTo>
                  <a:lnTo>
                    <a:pt x="236967" y="1036547"/>
                  </a:lnTo>
                  <a:lnTo>
                    <a:pt x="249106" y="1038894"/>
                  </a:lnTo>
                  <a:lnTo>
                    <a:pt x="259117" y="1045437"/>
                  </a:lnTo>
                  <a:lnTo>
                    <a:pt x="265996" y="1055207"/>
                  </a:lnTo>
                  <a:lnTo>
                    <a:pt x="268739" y="1067233"/>
                  </a:lnTo>
                  <a:lnTo>
                    <a:pt x="266468" y="1079205"/>
                  </a:lnTo>
                  <a:lnTo>
                    <a:pt x="259781" y="1089270"/>
                  </a:lnTo>
                  <a:lnTo>
                    <a:pt x="249858" y="1096220"/>
                  </a:lnTo>
                  <a:lnTo>
                    <a:pt x="237881" y="1098845"/>
                  </a:lnTo>
                  <a:close/>
                </a:path>
                <a:path w="1802130" h="2771140">
                  <a:moveTo>
                    <a:pt x="756187" y="1096864"/>
                  </a:moveTo>
                  <a:lnTo>
                    <a:pt x="744703" y="1094696"/>
                  </a:lnTo>
                  <a:lnTo>
                    <a:pt x="735839" y="1088697"/>
                  </a:lnTo>
                  <a:lnTo>
                    <a:pt x="730137" y="1079436"/>
                  </a:lnTo>
                  <a:lnTo>
                    <a:pt x="728136" y="1067480"/>
                  </a:lnTo>
                  <a:lnTo>
                    <a:pt x="730262" y="1055477"/>
                  </a:lnTo>
                  <a:lnTo>
                    <a:pt x="736233" y="1046310"/>
                  </a:lnTo>
                  <a:lnTo>
                    <a:pt x="745529" y="1040489"/>
                  </a:lnTo>
                  <a:lnTo>
                    <a:pt x="757629" y="1038527"/>
                  </a:lnTo>
                  <a:lnTo>
                    <a:pt x="768948" y="1040826"/>
                  </a:lnTo>
                  <a:lnTo>
                    <a:pt x="777751" y="1047022"/>
                  </a:lnTo>
                  <a:lnTo>
                    <a:pt x="783420" y="1056447"/>
                  </a:lnTo>
                  <a:lnTo>
                    <a:pt x="785335" y="1068434"/>
                  </a:lnTo>
                  <a:lnTo>
                    <a:pt x="783094" y="1080060"/>
                  </a:lnTo>
                  <a:lnTo>
                    <a:pt x="777098" y="1089056"/>
                  </a:lnTo>
                  <a:lnTo>
                    <a:pt x="767934" y="1094849"/>
                  </a:lnTo>
                  <a:lnTo>
                    <a:pt x="756187" y="1096864"/>
                  </a:lnTo>
                  <a:close/>
                </a:path>
                <a:path w="1802130" h="2771140">
                  <a:moveTo>
                    <a:pt x="133627" y="1096766"/>
                  </a:moveTo>
                  <a:lnTo>
                    <a:pt x="122416" y="1094394"/>
                  </a:lnTo>
                  <a:lnTo>
                    <a:pt x="113140" y="1087957"/>
                  </a:lnTo>
                  <a:lnTo>
                    <a:pt x="106877" y="1078554"/>
                  </a:lnTo>
                  <a:lnTo>
                    <a:pt x="104706" y="1067285"/>
                  </a:lnTo>
                  <a:lnTo>
                    <a:pt x="107167" y="1056247"/>
                  </a:lnTo>
                  <a:lnTo>
                    <a:pt x="113428" y="1047136"/>
                  </a:lnTo>
                  <a:lnTo>
                    <a:pt x="122505" y="1040935"/>
                  </a:lnTo>
                  <a:lnTo>
                    <a:pt x="133414" y="1038626"/>
                  </a:lnTo>
                  <a:lnTo>
                    <a:pt x="144784" y="1040779"/>
                  </a:lnTo>
                  <a:lnTo>
                    <a:pt x="153690" y="1046860"/>
                  </a:lnTo>
                  <a:lnTo>
                    <a:pt x="159487" y="1056194"/>
                  </a:lnTo>
                  <a:lnTo>
                    <a:pt x="161530" y="1068103"/>
                  </a:lnTo>
                  <a:lnTo>
                    <a:pt x="159399" y="1079547"/>
                  </a:lnTo>
                  <a:lnTo>
                    <a:pt x="153573" y="1088617"/>
                  </a:lnTo>
                  <a:lnTo>
                    <a:pt x="144749" y="1094597"/>
                  </a:lnTo>
                  <a:lnTo>
                    <a:pt x="133627" y="1096766"/>
                  </a:lnTo>
                  <a:close/>
                </a:path>
                <a:path w="1802130" h="2771140">
                  <a:moveTo>
                    <a:pt x="859596" y="1094691"/>
                  </a:moveTo>
                  <a:lnTo>
                    <a:pt x="849404" y="1092490"/>
                  </a:lnTo>
                  <a:lnTo>
                    <a:pt x="841201" y="1086724"/>
                  </a:lnTo>
                  <a:lnTo>
                    <a:pt x="835737" y="1078180"/>
                  </a:lnTo>
                  <a:lnTo>
                    <a:pt x="833759" y="1067640"/>
                  </a:lnTo>
                  <a:lnTo>
                    <a:pt x="835882" y="1056712"/>
                  </a:lnTo>
                  <a:lnTo>
                    <a:pt x="841737" y="1048117"/>
                  </a:lnTo>
                  <a:lnTo>
                    <a:pt x="850600" y="1042549"/>
                  </a:lnTo>
                  <a:lnTo>
                    <a:pt x="861749" y="1040703"/>
                  </a:lnTo>
                  <a:lnTo>
                    <a:pt x="871870" y="1042943"/>
                  </a:lnTo>
                  <a:lnTo>
                    <a:pt x="879845" y="1048748"/>
                  </a:lnTo>
                  <a:lnTo>
                    <a:pt x="885043" y="1057424"/>
                  </a:lnTo>
                  <a:lnTo>
                    <a:pt x="886835" y="1068278"/>
                  </a:lnTo>
                  <a:lnTo>
                    <a:pt x="884741" y="1079116"/>
                  </a:lnTo>
                  <a:lnTo>
                    <a:pt x="879119" y="1087507"/>
                  </a:lnTo>
                  <a:lnTo>
                    <a:pt x="870545" y="1092887"/>
                  </a:lnTo>
                  <a:lnTo>
                    <a:pt x="859596" y="1094691"/>
                  </a:lnTo>
                  <a:close/>
                </a:path>
                <a:path w="1802130" h="2771140">
                  <a:moveTo>
                    <a:pt x="29671" y="1094654"/>
                  </a:moveTo>
                  <a:lnTo>
                    <a:pt x="19603" y="1092409"/>
                  </a:lnTo>
                  <a:lnTo>
                    <a:pt x="11146" y="1086453"/>
                  </a:lnTo>
                  <a:lnTo>
                    <a:pt x="5331" y="1077839"/>
                  </a:lnTo>
                  <a:lnTo>
                    <a:pt x="3191" y="1067619"/>
                  </a:lnTo>
                  <a:lnTo>
                    <a:pt x="5399" y="1057404"/>
                  </a:lnTo>
                  <a:lnTo>
                    <a:pt x="11261" y="1048827"/>
                  </a:lnTo>
                  <a:lnTo>
                    <a:pt x="19747" y="1042928"/>
                  </a:lnTo>
                  <a:lnTo>
                    <a:pt x="29828" y="1040745"/>
                  </a:lnTo>
                  <a:lnTo>
                    <a:pt x="39987" y="1042880"/>
                  </a:lnTo>
                  <a:lnTo>
                    <a:pt x="48264" y="1048670"/>
                  </a:lnTo>
                  <a:lnTo>
                    <a:pt x="53830" y="1057255"/>
                  </a:lnTo>
                  <a:lnTo>
                    <a:pt x="55858" y="1067775"/>
                  </a:lnTo>
                  <a:lnTo>
                    <a:pt x="53787" y="1078269"/>
                  </a:lnTo>
                  <a:lnTo>
                    <a:pt x="48170" y="1086822"/>
                  </a:lnTo>
                  <a:lnTo>
                    <a:pt x="39851" y="1092572"/>
                  </a:lnTo>
                  <a:lnTo>
                    <a:pt x="29671" y="1094654"/>
                  </a:lnTo>
                  <a:close/>
                </a:path>
                <a:path w="1802130" h="2771140">
                  <a:moveTo>
                    <a:pt x="964569" y="1092564"/>
                  </a:moveTo>
                  <a:lnTo>
                    <a:pt x="955195" y="1090586"/>
                  </a:lnTo>
                  <a:lnTo>
                    <a:pt x="947286" y="1085132"/>
                  </a:lnTo>
                  <a:lnTo>
                    <a:pt x="941818" y="1077181"/>
                  </a:lnTo>
                  <a:lnTo>
                    <a:pt x="939768" y="1067711"/>
                  </a:lnTo>
                  <a:lnTo>
                    <a:pt x="941800" y="1058256"/>
                  </a:lnTo>
                  <a:lnTo>
                    <a:pt x="947268" y="1050294"/>
                  </a:lnTo>
                  <a:lnTo>
                    <a:pt x="955181" y="1044820"/>
                  </a:lnTo>
                  <a:lnTo>
                    <a:pt x="964549" y="1042828"/>
                  </a:lnTo>
                  <a:lnTo>
                    <a:pt x="973963" y="1044823"/>
                  </a:lnTo>
                  <a:lnTo>
                    <a:pt x="981454" y="1050178"/>
                  </a:lnTo>
                  <a:lnTo>
                    <a:pt x="986377" y="1058204"/>
                  </a:lnTo>
                  <a:lnTo>
                    <a:pt x="988091" y="1068209"/>
                  </a:lnTo>
                  <a:lnTo>
                    <a:pt x="986209" y="1077739"/>
                  </a:lnTo>
                  <a:lnTo>
                    <a:pt x="981205" y="1085446"/>
                  </a:lnTo>
                  <a:lnTo>
                    <a:pt x="973763" y="1090623"/>
                  </a:lnTo>
                  <a:lnTo>
                    <a:pt x="964569" y="1092564"/>
                  </a:lnTo>
                  <a:close/>
                </a:path>
                <a:path w="1802130" h="2771140">
                  <a:moveTo>
                    <a:pt x="1068486" y="1090147"/>
                  </a:moveTo>
                  <a:lnTo>
                    <a:pt x="1060232" y="1088440"/>
                  </a:lnTo>
                  <a:lnTo>
                    <a:pt x="1053369" y="1083531"/>
                  </a:lnTo>
                  <a:lnTo>
                    <a:pt x="1048691" y="1076256"/>
                  </a:lnTo>
                  <a:lnTo>
                    <a:pt x="1046996" y="1067453"/>
                  </a:lnTo>
                  <a:lnTo>
                    <a:pt x="1048708" y="1059006"/>
                  </a:lnTo>
                  <a:lnTo>
                    <a:pt x="1053247" y="1051987"/>
                  </a:lnTo>
                  <a:lnTo>
                    <a:pt x="1059895" y="1047152"/>
                  </a:lnTo>
                  <a:lnTo>
                    <a:pt x="1067937" y="1045258"/>
                  </a:lnTo>
                  <a:lnTo>
                    <a:pt x="1076254" y="1046977"/>
                  </a:lnTo>
                  <a:lnTo>
                    <a:pt x="1083194" y="1051907"/>
                  </a:lnTo>
                  <a:lnTo>
                    <a:pt x="1087929" y="1059183"/>
                  </a:lnTo>
                  <a:lnTo>
                    <a:pt x="1089631" y="1067939"/>
                  </a:lnTo>
                  <a:lnTo>
                    <a:pt x="1087884" y="1076369"/>
                  </a:lnTo>
                  <a:lnTo>
                    <a:pt x="1083286" y="1083394"/>
                  </a:lnTo>
                  <a:lnTo>
                    <a:pt x="1076574" y="1088244"/>
                  </a:lnTo>
                  <a:lnTo>
                    <a:pt x="1068486" y="1090147"/>
                  </a:lnTo>
                  <a:close/>
                </a:path>
                <a:path w="1802130" h="2771140">
                  <a:moveTo>
                    <a:pt x="1172484" y="1086557"/>
                  </a:moveTo>
                  <a:lnTo>
                    <a:pt x="1164833" y="1085162"/>
                  </a:lnTo>
                  <a:lnTo>
                    <a:pt x="1158575" y="1081136"/>
                  </a:lnTo>
                  <a:lnTo>
                    <a:pt x="1154352" y="1075096"/>
                  </a:lnTo>
                  <a:lnTo>
                    <a:pt x="1152801" y="1067659"/>
                  </a:lnTo>
                  <a:lnTo>
                    <a:pt x="1154303" y="1060471"/>
                  </a:lnTo>
                  <a:lnTo>
                    <a:pt x="1158354" y="1054510"/>
                  </a:lnTo>
                  <a:lnTo>
                    <a:pt x="1164321" y="1050413"/>
                  </a:lnTo>
                  <a:lnTo>
                    <a:pt x="1171570" y="1048816"/>
                  </a:lnTo>
                  <a:lnTo>
                    <a:pt x="1179219" y="1050186"/>
                  </a:lnTo>
                  <a:lnTo>
                    <a:pt x="1185430" y="1054188"/>
                  </a:lnTo>
                  <a:lnTo>
                    <a:pt x="1189597" y="1060233"/>
                  </a:lnTo>
                  <a:lnTo>
                    <a:pt x="1191110" y="1067734"/>
                  </a:lnTo>
                  <a:lnTo>
                    <a:pt x="1189645" y="1075004"/>
                  </a:lnTo>
                  <a:lnTo>
                    <a:pt x="1185666" y="1080954"/>
                  </a:lnTo>
                  <a:lnTo>
                    <a:pt x="1179753" y="1085000"/>
                  </a:lnTo>
                  <a:lnTo>
                    <a:pt x="1172484" y="1086557"/>
                  </a:lnTo>
                  <a:close/>
                </a:path>
                <a:path w="1802130" h="2771140">
                  <a:moveTo>
                    <a:pt x="1266915" y="1084518"/>
                  </a:moveTo>
                  <a:lnTo>
                    <a:pt x="1259460" y="1077311"/>
                  </a:lnTo>
                  <a:lnTo>
                    <a:pt x="1259237" y="1058863"/>
                  </a:lnTo>
                  <a:lnTo>
                    <a:pt x="1266204" y="1051421"/>
                  </a:lnTo>
                  <a:lnTo>
                    <a:pt x="1284668" y="1050735"/>
                  </a:lnTo>
                  <a:lnTo>
                    <a:pt x="1292224" y="1057577"/>
                  </a:lnTo>
                  <a:lnTo>
                    <a:pt x="1293036" y="1076361"/>
                  </a:lnTo>
                  <a:lnTo>
                    <a:pt x="1285765" y="1084092"/>
                  </a:lnTo>
                  <a:lnTo>
                    <a:pt x="1266915" y="1084518"/>
                  </a:lnTo>
                  <a:close/>
                </a:path>
                <a:path w="1802130" h="2771140">
                  <a:moveTo>
                    <a:pt x="1386533" y="1082385"/>
                  </a:moveTo>
                  <a:lnTo>
                    <a:pt x="1371746" y="1081770"/>
                  </a:lnTo>
                  <a:lnTo>
                    <a:pt x="1365530" y="1074667"/>
                  </a:lnTo>
                  <a:lnTo>
                    <a:pt x="1366302" y="1059556"/>
                  </a:lnTo>
                  <a:lnTo>
                    <a:pt x="1372721" y="1053280"/>
                  </a:lnTo>
                  <a:lnTo>
                    <a:pt x="1387122" y="1053346"/>
                  </a:lnTo>
                  <a:lnTo>
                    <a:pt x="1394130" y="1060607"/>
                  </a:lnTo>
                  <a:lnTo>
                    <a:pt x="1393723" y="1075483"/>
                  </a:lnTo>
                  <a:lnTo>
                    <a:pt x="1386533" y="1082385"/>
                  </a:lnTo>
                  <a:close/>
                </a:path>
                <a:path w="1802130" h="2771140">
                  <a:moveTo>
                    <a:pt x="1490551" y="1079863"/>
                  </a:moveTo>
                  <a:lnTo>
                    <a:pt x="1476191" y="1079662"/>
                  </a:lnTo>
                  <a:lnTo>
                    <a:pt x="1471600" y="1074862"/>
                  </a:lnTo>
                  <a:lnTo>
                    <a:pt x="1471986" y="1060018"/>
                  </a:lnTo>
                  <a:lnTo>
                    <a:pt x="1476739" y="1056345"/>
                  </a:lnTo>
                  <a:lnTo>
                    <a:pt x="1483584" y="1055319"/>
                  </a:lnTo>
                  <a:lnTo>
                    <a:pt x="1490815" y="1056487"/>
                  </a:lnTo>
                  <a:lnTo>
                    <a:pt x="1495670" y="1060547"/>
                  </a:lnTo>
                  <a:lnTo>
                    <a:pt x="1495142" y="1075188"/>
                  </a:lnTo>
                  <a:lnTo>
                    <a:pt x="1490551" y="1079863"/>
                  </a:lnTo>
                  <a:close/>
                </a:path>
                <a:path w="1802130" h="2771140">
                  <a:moveTo>
                    <a:pt x="1581773" y="1077547"/>
                  </a:moveTo>
                  <a:lnTo>
                    <a:pt x="1578015" y="1073526"/>
                  </a:lnTo>
                  <a:lnTo>
                    <a:pt x="1577893" y="1062167"/>
                  </a:lnTo>
                  <a:lnTo>
                    <a:pt x="1581509" y="1058337"/>
                  </a:lnTo>
                  <a:lnTo>
                    <a:pt x="1592579" y="1057602"/>
                  </a:lnTo>
                  <a:lnTo>
                    <a:pt x="1595870" y="1061538"/>
                  </a:lnTo>
                  <a:lnTo>
                    <a:pt x="1597149" y="1067283"/>
                  </a:lnTo>
                  <a:lnTo>
                    <a:pt x="1596459" y="1073165"/>
                  </a:lnTo>
                  <a:lnTo>
                    <a:pt x="1593331" y="1077277"/>
                  </a:lnTo>
                  <a:lnTo>
                    <a:pt x="1581773" y="1077547"/>
                  </a:lnTo>
                  <a:close/>
                </a:path>
                <a:path w="1802130" h="2771140">
                  <a:moveTo>
                    <a:pt x="1686909" y="1075821"/>
                  </a:moveTo>
                  <a:lnTo>
                    <a:pt x="1683902" y="1072596"/>
                  </a:lnTo>
                  <a:lnTo>
                    <a:pt x="1683496" y="1063426"/>
                  </a:lnTo>
                  <a:lnTo>
                    <a:pt x="1686299" y="1060053"/>
                  </a:lnTo>
                  <a:lnTo>
                    <a:pt x="1695521" y="1059700"/>
                  </a:lnTo>
                  <a:lnTo>
                    <a:pt x="1698243" y="1062612"/>
                  </a:lnTo>
                  <a:lnTo>
                    <a:pt x="1698913" y="1067229"/>
                  </a:lnTo>
                  <a:lnTo>
                    <a:pt x="1698710" y="1072195"/>
                  </a:lnTo>
                  <a:lnTo>
                    <a:pt x="1696090" y="1075234"/>
                  </a:lnTo>
                  <a:lnTo>
                    <a:pt x="1686909" y="1075821"/>
                  </a:lnTo>
                  <a:close/>
                </a:path>
                <a:path w="1802130" h="2771140">
                  <a:moveTo>
                    <a:pt x="1794888" y="1073391"/>
                  </a:moveTo>
                  <a:lnTo>
                    <a:pt x="1791475" y="1072656"/>
                  </a:lnTo>
                  <a:lnTo>
                    <a:pt x="1789566" y="1070494"/>
                  </a:lnTo>
                  <a:lnTo>
                    <a:pt x="1790277" y="1063856"/>
                  </a:lnTo>
                  <a:lnTo>
                    <a:pt x="1792389" y="1061883"/>
                  </a:lnTo>
                  <a:lnTo>
                    <a:pt x="1798869" y="1062452"/>
                  </a:lnTo>
                  <a:lnTo>
                    <a:pt x="1800819" y="1064799"/>
                  </a:lnTo>
                  <a:lnTo>
                    <a:pt x="1799986" y="1071559"/>
                  </a:lnTo>
                  <a:lnTo>
                    <a:pt x="1797935" y="1073134"/>
                  </a:lnTo>
                  <a:lnTo>
                    <a:pt x="1794888" y="1073391"/>
                  </a:lnTo>
                  <a:close/>
                </a:path>
                <a:path w="1802130" h="2771140">
                  <a:moveTo>
                    <a:pt x="444750" y="992029"/>
                  </a:moveTo>
                  <a:lnTo>
                    <a:pt x="433365" y="989386"/>
                  </a:lnTo>
                  <a:lnTo>
                    <a:pt x="423998" y="982686"/>
                  </a:lnTo>
                  <a:lnTo>
                    <a:pt x="417661" y="972986"/>
                  </a:lnTo>
                  <a:lnTo>
                    <a:pt x="415366" y="961343"/>
                  </a:lnTo>
                  <a:lnTo>
                    <a:pt x="417795" y="949680"/>
                  </a:lnTo>
                  <a:lnTo>
                    <a:pt x="424245" y="939961"/>
                  </a:lnTo>
                  <a:lnTo>
                    <a:pt x="433655" y="933286"/>
                  </a:lnTo>
                  <a:lnTo>
                    <a:pt x="444965" y="930749"/>
                  </a:lnTo>
                  <a:lnTo>
                    <a:pt x="456493" y="933107"/>
                  </a:lnTo>
                  <a:lnTo>
                    <a:pt x="465810" y="939756"/>
                  </a:lnTo>
                  <a:lnTo>
                    <a:pt x="472026" y="949743"/>
                  </a:lnTo>
                  <a:lnTo>
                    <a:pt x="474251" y="962114"/>
                  </a:lnTo>
                  <a:lnTo>
                    <a:pt x="471909" y="974034"/>
                  </a:lnTo>
                  <a:lnTo>
                    <a:pt x="465611" y="983601"/>
                  </a:lnTo>
                  <a:lnTo>
                    <a:pt x="456258" y="989904"/>
                  </a:lnTo>
                  <a:lnTo>
                    <a:pt x="444750" y="992029"/>
                  </a:lnTo>
                  <a:close/>
                </a:path>
                <a:path w="1802130" h="2771140">
                  <a:moveTo>
                    <a:pt x="548658" y="990997"/>
                  </a:moveTo>
                  <a:lnTo>
                    <a:pt x="537318" y="988697"/>
                  </a:lnTo>
                  <a:lnTo>
                    <a:pt x="528004" y="982486"/>
                  </a:lnTo>
                  <a:lnTo>
                    <a:pt x="521633" y="973266"/>
                  </a:lnTo>
                  <a:lnTo>
                    <a:pt x="519122" y="961939"/>
                  </a:lnTo>
                  <a:lnTo>
                    <a:pt x="521410" y="950574"/>
                  </a:lnTo>
                  <a:lnTo>
                    <a:pt x="527952" y="940732"/>
                  </a:lnTo>
                  <a:lnTo>
                    <a:pt x="537468" y="933755"/>
                  </a:lnTo>
                  <a:lnTo>
                    <a:pt x="548679" y="930984"/>
                  </a:lnTo>
                  <a:lnTo>
                    <a:pt x="560171" y="933265"/>
                  </a:lnTo>
                  <a:lnTo>
                    <a:pt x="569460" y="939926"/>
                  </a:lnTo>
                  <a:lnTo>
                    <a:pt x="575646" y="949992"/>
                  </a:lnTo>
                  <a:lnTo>
                    <a:pt x="577826" y="962490"/>
                  </a:lnTo>
                  <a:lnTo>
                    <a:pt x="575605" y="974065"/>
                  </a:lnTo>
                  <a:lnTo>
                    <a:pt x="569580" y="983089"/>
                  </a:lnTo>
                  <a:lnTo>
                    <a:pt x="560385" y="988939"/>
                  </a:lnTo>
                  <a:lnTo>
                    <a:pt x="548658" y="990997"/>
                  </a:lnTo>
                  <a:close/>
                </a:path>
                <a:path w="1802130" h="2771140">
                  <a:moveTo>
                    <a:pt x="341515" y="990851"/>
                  </a:moveTo>
                  <a:lnTo>
                    <a:pt x="329920" y="988538"/>
                  </a:lnTo>
                  <a:lnTo>
                    <a:pt x="320457" y="982184"/>
                  </a:lnTo>
                  <a:lnTo>
                    <a:pt x="314108" y="972771"/>
                  </a:lnTo>
                  <a:lnTo>
                    <a:pt x="311855" y="961277"/>
                  </a:lnTo>
                  <a:lnTo>
                    <a:pt x="314295" y="950059"/>
                  </a:lnTo>
                  <a:lnTo>
                    <a:pt x="320675" y="940685"/>
                  </a:lnTo>
                  <a:lnTo>
                    <a:pt x="329938" y="934222"/>
                  </a:lnTo>
                  <a:lnTo>
                    <a:pt x="341032" y="931738"/>
                  </a:lnTo>
                  <a:lnTo>
                    <a:pt x="352406" y="934075"/>
                  </a:lnTo>
                  <a:lnTo>
                    <a:pt x="361872" y="940619"/>
                  </a:lnTo>
                  <a:lnTo>
                    <a:pt x="368315" y="950238"/>
                  </a:lnTo>
                  <a:lnTo>
                    <a:pt x="370623" y="961800"/>
                  </a:lnTo>
                  <a:lnTo>
                    <a:pt x="368245" y="973110"/>
                  </a:lnTo>
                  <a:lnTo>
                    <a:pt x="361989" y="982334"/>
                  </a:lnTo>
                  <a:lnTo>
                    <a:pt x="352772" y="988553"/>
                  </a:lnTo>
                  <a:lnTo>
                    <a:pt x="341515" y="990851"/>
                  </a:lnTo>
                  <a:close/>
                </a:path>
                <a:path w="1802130" h="2771140">
                  <a:moveTo>
                    <a:pt x="652616" y="990751"/>
                  </a:moveTo>
                  <a:lnTo>
                    <a:pt x="641820" y="988287"/>
                  </a:lnTo>
                  <a:lnTo>
                    <a:pt x="632870" y="981855"/>
                  </a:lnTo>
                  <a:lnTo>
                    <a:pt x="626780" y="972517"/>
                  </a:lnTo>
                  <a:lnTo>
                    <a:pt x="624565" y="961335"/>
                  </a:lnTo>
                  <a:lnTo>
                    <a:pt x="626855" y="950191"/>
                  </a:lnTo>
                  <a:lnTo>
                    <a:pt x="633004" y="941071"/>
                  </a:lnTo>
                  <a:lnTo>
                    <a:pt x="642063" y="934927"/>
                  </a:lnTo>
                  <a:lnTo>
                    <a:pt x="653083" y="932712"/>
                  </a:lnTo>
                  <a:lnTo>
                    <a:pt x="663979" y="935119"/>
                  </a:lnTo>
                  <a:lnTo>
                    <a:pt x="673022" y="941491"/>
                  </a:lnTo>
                  <a:lnTo>
                    <a:pt x="679159" y="950745"/>
                  </a:lnTo>
                  <a:lnTo>
                    <a:pt x="681337" y="961800"/>
                  </a:lnTo>
                  <a:lnTo>
                    <a:pt x="678880" y="972872"/>
                  </a:lnTo>
                  <a:lnTo>
                    <a:pt x="672529" y="982138"/>
                  </a:lnTo>
                  <a:lnTo>
                    <a:pt x="663402" y="988473"/>
                  </a:lnTo>
                  <a:lnTo>
                    <a:pt x="652616" y="990751"/>
                  </a:lnTo>
                  <a:close/>
                </a:path>
                <a:path w="1802130" h="2771140">
                  <a:moveTo>
                    <a:pt x="237241" y="990558"/>
                  </a:moveTo>
                  <a:lnTo>
                    <a:pt x="226727" y="988160"/>
                  </a:lnTo>
                  <a:lnTo>
                    <a:pt x="218077" y="981934"/>
                  </a:lnTo>
                  <a:lnTo>
                    <a:pt x="212193" y="972833"/>
                  </a:lnTo>
                  <a:lnTo>
                    <a:pt x="209980" y="961813"/>
                  </a:lnTo>
                  <a:lnTo>
                    <a:pt x="212031" y="950240"/>
                  </a:lnTo>
                  <a:lnTo>
                    <a:pt x="217836" y="941000"/>
                  </a:lnTo>
                  <a:lnTo>
                    <a:pt x="226628" y="934900"/>
                  </a:lnTo>
                  <a:lnTo>
                    <a:pt x="237639" y="932745"/>
                  </a:lnTo>
                  <a:lnTo>
                    <a:pt x="248287" y="935039"/>
                  </a:lnTo>
                  <a:lnTo>
                    <a:pt x="256985" y="941151"/>
                  </a:lnTo>
                  <a:lnTo>
                    <a:pt x="262865" y="950179"/>
                  </a:lnTo>
                  <a:lnTo>
                    <a:pt x="265056" y="961221"/>
                  </a:lnTo>
                  <a:lnTo>
                    <a:pt x="262843" y="972543"/>
                  </a:lnTo>
                  <a:lnTo>
                    <a:pt x="256779" y="981935"/>
                  </a:lnTo>
                  <a:lnTo>
                    <a:pt x="247900" y="988305"/>
                  </a:lnTo>
                  <a:lnTo>
                    <a:pt x="237241" y="990558"/>
                  </a:lnTo>
                  <a:close/>
                </a:path>
                <a:path w="1802130" h="2771140">
                  <a:moveTo>
                    <a:pt x="757101" y="988772"/>
                  </a:moveTo>
                  <a:lnTo>
                    <a:pt x="746469" y="986814"/>
                  </a:lnTo>
                  <a:lnTo>
                    <a:pt x="737944" y="981178"/>
                  </a:lnTo>
                  <a:lnTo>
                    <a:pt x="732265" y="972601"/>
                  </a:lnTo>
                  <a:lnTo>
                    <a:pt x="730167" y="961825"/>
                  </a:lnTo>
                  <a:lnTo>
                    <a:pt x="732072" y="950859"/>
                  </a:lnTo>
                  <a:lnTo>
                    <a:pt x="737518" y="942281"/>
                  </a:lnTo>
                  <a:lnTo>
                    <a:pt x="745915" y="936695"/>
                  </a:lnTo>
                  <a:lnTo>
                    <a:pt x="756675" y="934701"/>
                  </a:lnTo>
                  <a:lnTo>
                    <a:pt x="767485" y="936654"/>
                  </a:lnTo>
                  <a:lnTo>
                    <a:pt x="775796" y="942165"/>
                  </a:lnTo>
                  <a:lnTo>
                    <a:pt x="781117" y="950733"/>
                  </a:lnTo>
                  <a:lnTo>
                    <a:pt x="782958" y="961854"/>
                  </a:lnTo>
                  <a:lnTo>
                    <a:pt x="780961" y="972453"/>
                  </a:lnTo>
                  <a:lnTo>
                    <a:pt x="775522" y="980955"/>
                  </a:lnTo>
                  <a:lnTo>
                    <a:pt x="767337" y="986636"/>
                  </a:lnTo>
                  <a:lnTo>
                    <a:pt x="757101" y="988772"/>
                  </a:lnTo>
                  <a:close/>
                </a:path>
                <a:path w="1802130" h="2771140">
                  <a:moveTo>
                    <a:pt x="133992" y="988668"/>
                  </a:moveTo>
                  <a:lnTo>
                    <a:pt x="124126" y="986611"/>
                  </a:lnTo>
                  <a:lnTo>
                    <a:pt x="115559" y="980711"/>
                  </a:lnTo>
                  <a:lnTo>
                    <a:pt x="109451" y="972111"/>
                  </a:lnTo>
                  <a:lnTo>
                    <a:pt x="106961" y="961958"/>
                  </a:lnTo>
                  <a:lnTo>
                    <a:pt x="108883" y="951764"/>
                  </a:lnTo>
                  <a:lnTo>
                    <a:pt x="114568" y="943130"/>
                  </a:lnTo>
                  <a:lnTo>
                    <a:pt x="122993" y="937119"/>
                  </a:lnTo>
                  <a:lnTo>
                    <a:pt x="133135" y="934791"/>
                  </a:lnTo>
                  <a:lnTo>
                    <a:pt x="143477" y="936706"/>
                  </a:lnTo>
                  <a:lnTo>
                    <a:pt x="151803" y="942232"/>
                  </a:lnTo>
                  <a:lnTo>
                    <a:pt x="157372" y="950626"/>
                  </a:lnTo>
                  <a:lnTo>
                    <a:pt x="159441" y="961144"/>
                  </a:lnTo>
                  <a:lnTo>
                    <a:pt x="157540" y="971805"/>
                  </a:lnTo>
                  <a:lnTo>
                    <a:pt x="152178" y="980472"/>
                  </a:lnTo>
                  <a:lnTo>
                    <a:pt x="144086" y="986356"/>
                  </a:lnTo>
                  <a:lnTo>
                    <a:pt x="133992" y="988668"/>
                  </a:lnTo>
                  <a:close/>
                </a:path>
                <a:path w="1802130" h="2771140">
                  <a:moveTo>
                    <a:pt x="859698" y="986693"/>
                  </a:moveTo>
                  <a:lnTo>
                    <a:pt x="850352" y="984521"/>
                  </a:lnTo>
                  <a:lnTo>
                    <a:pt x="842732" y="979006"/>
                  </a:lnTo>
                  <a:lnTo>
                    <a:pt x="837618" y="970978"/>
                  </a:lnTo>
                  <a:lnTo>
                    <a:pt x="835790" y="961266"/>
                  </a:lnTo>
                  <a:lnTo>
                    <a:pt x="837730" y="951285"/>
                  </a:lnTo>
                  <a:lnTo>
                    <a:pt x="843006" y="943493"/>
                  </a:lnTo>
                  <a:lnTo>
                    <a:pt x="851032" y="938458"/>
                  </a:lnTo>
                  <a:lnTo>
                    <a:pt x="861221" y="936747"/>
                  </a:lnTo>
                  <a:lnTo>
                    <a:pt x="870882" y="938675"/>
                  </a:lnTo>
                  <a:lnTo>
                    <a:pt x="878362" y="943845"/>
                  </a:lnTo>
                  <a:lnTo>
                    <a:pt x="883172" y="951736"/>
                  </a:lnTo>
                  <a:lnTo>
                    <a:pt x="884824" y="961829"/>
                  </a:lnTo>
                  <a:lnTo>
                    <a:pt x="882880" y="971981"/>
                  </a:lnTo>
                  <a:lnTo>
                    <a:pt x="877638" y="979913"/>
                  </a:lnTo>
                  <a:lnTo>
                    <a:pt x="869708" y="985020"/>
                  </a:lnTo>
                  <a:lnTo>
                    <a:pt x="859698" y="986693"/>
                  </a:lnTo>
                  <a:close/>
                </a:path>
                <a:path w="1802130" h="2771140">
                  <a:moveTo>
                    <a:pt x="29485" y="986575"/>
                  </a:moveTo>
                  <a:lnTo>
                    <a:pt x="20220" y="984331"/>
                  </a:lnTo>
                  <a:lnTo>
                    <a:pt x="12406" y="978611"/>
                  </a:lnTo>
                  <a:lnTo>
                    <a:pt x="7066" y="970491"/>
                  </a:lnTo>
                  <a:lnTo>
                    <a:pt x="5226" y="961048"/>
                  </a:lnTo>
                  <a:lnTo>
                    <a:pt x="7362" y="951847"/>
                  </a:lnTo>
                  <a:lnTo>
                    <a:pt x="12697" y="944170"/>
                  </a:lnTo>
                  <a:lnTo>
                    <a:pt x="20358" y="938887"/>
                  </a:lnTo>
                  <a:lnTo>
                    <a:pt x="29472" y="936868"/>
                  </a:lnTo>
                  <a:lnTo>
                    <a:pt x="39004" y="938705"/>
                  </a:lnTo>
                  <a:lnTo>
                    <a:pt x="46735" y="943922"/>
                  </a:lnTo>
                  <a:lnTo>
                    <a:pt x="51923" y="951768"/>
                  </a:lnTo>
                  <a:lnTo>
                    <a:pt x="53827" y="961493"/>
                  </a:lnTo>
                  <a:lnTo>
                    <a:pt x="51844" y="971118"/>
                  </a:lnTo>
                  <a:lnTo>
                    <a:pt x="46497" y="979155"/>
                  </a:lnTo>
                  <a:lnTo>
                    <a:pt x="38729" y="984631"/>
                  </a:lnTo>
                  <a:lnTo>
                    <a:pt x="29485" y="986575"/>
                  </a:lnTo>
                  <a:close/>
                </a:path>
                <a:path w="1802130" h="2771140">
                  <a:moveTo>
                    <a:pt x="964549" y="984570"/>
                  </a:moveTo>
                  <a:lnTo>
                    <a:pt x="955983" y="982779"/>
                  </a:lnTo>
                  <a:lnTo>
                    <a:pt x="948703" y="977809"/>
                  </a:lnTo>
                  <a:lnTo>
                    <a:pt x="943597" y="970543"/>
                  </a:lnTo>
                  <a:lnTo>
                    <a:pt x="941555" y="961865"/>
                  </a:lnTo>
                  <a:lnTo>
                    <a:pt x="943197" y="953101"/>
                  </a:lnTo>
                  <a:lnTo>
                    <a:pt x="947997" y="945823"/>
                  </a:lnTo>
                  <a:lnTo>
                    <a:pt x="955178" y="940834"/>
                  </a:lnTo>
                  <a:lnTo>
                    <a:pt x="963960" y="938936"/>
                  </a:lnTo>
                  <a:lnTo>
                    <a:pt x="972953" y="940511"/>
                  </a:lnTo>
                  <a:lnTo>
                    <a:pt x="980009" y="945081"/>
                  </a:lnTo>
                  <a:lnTo>
                    <a:pt x="984631" y="952155"/>
                  </a:lnTo>
                  <a:lnTo>
                    <a:pt x="986323" y="961241"/>
                  </a:lnTo>
                  <a:lnTo>
                    <a:pt x="984692" y="970324"/>
                  </a:lnTo>
                  <a:lnTo>
                    <a:pt x="980082" y="977708"/>
                  </a:lnTo>
                  <a:lnTo>
                    <a:pt x="973150" y="982690"/>
                  </a:lnTo>
                  <a:lnTo>
                    <a:pt x="964549" y="984570"/>
                  </a:lnTo>
                  <a:close/>
                </a:path>
                <a:path w="1802130" h="2771140">
                  <a:moveTo>
                    <a:pt x="1068303" y="982379"/>
                  </a:moveTo>
                  <a:lnTo>
                    <a:pt x="1060484" y="980650"/>
                  </a:lnTo>
                  <a:lnTo>
                    <a:pt x="1053983" y="975922"/>
                  </a:lnTo>
                  <a:lnTo>
                    <a:pt x="1049599" y="969051"/>
                  </a:lnTo>
                  <a:lnTo>
                    <a:pt x="1048133" y="960892"/>
                  </a:lnTo>
                  <a:lnTo>
                    <a:pt x="1049930" y="953083"/>
                  </a:lnTo>
                  <a:lnTo>
                    <a:pt x="1054384" y="946739"/>
                  </a:lnTo>
                  <a:lnTo>
                    <a:pt x="1060827" y="942509"/>
                  </a:lnTo>
                  <a:lnTo>
                    <a:pt x="1068587" y="941043"/>
                  </a:lnTo>
                  <a:lnTo>
                    <a:pt x="1076306" y="942696"/>
                  </a:lnTo>
                  <a:lnTo>
                    <a:pt x="1082410" y="947040"/>
                  </a:lnTo>
                  <a:lnTo>
                    <a:pt x="1086411" y="953548"/>
                  </a:lnTo>
                  <a:lnTo>
                    <a:pt x="1087823" y="961694"/>
                  </a:lnTo>
                  <a:lnTo>
                    <a:pt x="1086287" y="969803"/>
                  </a:lnTo>
                  <a:lnTo>
                    <a:pt x="1082146" y="976354"/>
                  </a:lnTo>
                  <a:lnTo>
                    <a:pt x="1075963" y="980746"/>
                  </a:lnTo>
                  <a:lnTo>
                    <a:pt x="1068303" y="982379"/>
                  </a:lnTo>
                  <a:close/>
                </a:path>
                <a:path w="1802130" h="2771140">
                  <a:moveTo>
                    <a:pt x="1172139" y="980015"/>
                  </a:moveTo>
                  <a:lnTo>
                    <a:pt x="1154746" y="954476"/>
                  </a:lnTo>
                  <a:lnTo>
                    <a:pt x="1154792" y="951266"/>
                  </a:lnTo>
                  <a:lnTo>
                    <a:pt x="1162470" y="943304"/>
                  </a:lnTo>
                  <a:lnTo>
                    <a:pt x="1171915" y="943203"/>
                  </a:lnTo>
                  <a:lnTo>
                    <a:pt x="1178857" y="944583"/>
                  </a:lnTo>
                  <a:lnTo>
                    <a:pt x="1184412" y="948522"/>
                  </a:lnTo>
                  <a:lnTo>
                    <a:pt x="1188071" y="954476"/>
                  </a:lnTo>
                  <a:lnTo>
                    <a:pt x="1189323" y="961904"/>
                  </a:lnTo>
                  <a:lnTo>
                    <a:pt x="1189201" y="971674"/>
                  </a:lnTo>
                  <a:lnTo>
                    <a:pt x="1181340" y="979951"/>
                  </a:lnTo>
                  <a:lnTo>
                    <a:pt x="1172139" y="980015"/>
                  </a:lnTo>
                  <a:close/>
                </a:path>
                <a:path w="1802130" h="2771140">
                  <a:moveTo>
                    <a:pt x="1267646" y="977212"/>
                  </a:moveTo>
                  <a:lnTo>
                    <a:pt x="1260374" y="969855"/>
                  </a:lnTo>
                  <a:lnTo>
                    <a:pt x="1260374" y="953270"/>
                  </a:lnTo>
                  <a:lnTo>
                    <a:pt x="1267809" y="945533"/>
                  </a:lnTo>
                  <a:lnTo>
                    <a:pt x="1283937" y="945400"/>
                  </a:lnTo>
                  <a:lnTo>
                    <a:pt x="1290822" y="952692"/>
                  </a:lnTo>
                  <a:lnTo>
                    <a:pt x="1290904" y="970575"/>
                  </a:lnTo>
                  <a:lnTo>
                    <a:pt x="1284627" y="977191"/>
                  </a:lnTo>
                  <a:lnTo>
                    <a:pt x="1267646" y="977212"/>
                  </a:lnTo>
                  <a:close/>
                </a:path>
                <a:path w="1802130" h="2771140">
                  <a:moveTo>
                    <a:pt x="1387203" y="974505"/>
                  </a:moveTo>
                  <a:lnTo>
                    <a:pt x="1371421" y="974354"/>
                  </a:lnTo>
                  <a:lnTo>
                    <a:pt x="1367358" y="969306"/>
                  </a:lnTo>
                  <a:lnTo>
                    <a:pt x="1365876" y="954570"/>
                  </a:lnTo>
                  <a:lnTo>
                    <a:pt x="1373208" y="947249"/>
                  </a:lnTo>
                  <a:lnTo>
                    <a:pt x="1387589" y="949083"/>
                  </a:lnTo>
                  <a:lnTo>
                    <a:pt x="1392505" y="953212"/>
                  </a:lnTo>
                  <a:lnTo>
                    <a:pt x="1392383" y="961717"/>
                  </a:lnTo>
                  <a:lnTo>
                    <a:pt x="1392241" y="969410"/>
                  </a:lnTo>
                  <a:lnTo>
                    <a:pt x="1387203" y="974505"/>
                  </a:lnTo>
                  <a:close/>
                </a:path>
                <a:path w="1802130" h="2771140">
                  <a:moveTo>
                    <a:pt x="1490267" y="972430"/>
                  </a:moveTo>
                  <a:lnTo>
                    <a:pt x="1476678" y="972206"/>
                  </a:lnTo>
                  <a:lnTo>
                    <a:pt x="1473144" y="968251"/>
                  </a:lnTo>
                  <a:lnTo>
                    <a:pt x="1472677" y="954944"/>
                  </a:lnTo>
                  <a:lnTo>
                    <a:pt x="1476800" y="950545"/>
                  </a:lnTo>
                  <a:lnTo>
                    <a:pt x="1489942" y="950377"/>
                  </a:lnTo>
                  <a:lnTo>
                    <a:pt x="1493964" y="954452"/>
                  </a:lnTo>
                  <a:lnTo>
                    <a:pt x="1494268" y="961856"/>
                  </a:lnTo>
                  <a:lnTo>
                    <a:pt x="1493740" y="968552"/>
                  </a:lnTo>
                  <a:lnTo>
                    <a:pt x="1490267" y="972430"/>
                  </a:lnTo>
                  <a:close/>
                </a:path>
                <a:path w="1802130" h="2771140">
                  <a:moveTo>
                    <a:pt x="1592417" y="970571"/>
                  </a:moveTo>
                  <a:lnTo>
                    <a:pt x="1581529" y="969817"/>
                  </a:lnTo>
                  <a:lnTo>
                    <a:pt x="1578990" y="966625"/>
                  </a:lnTo>
                  <a:lnTo>
                    <a:pt x="1578808" y="955523"/>
                  </a:lnTo>
                  <a:lnTo>
                    <a:pt x="1582443" y="953104"/>
                  </a:lnTo>
                  <a:lnTo>
                    <a:pt x="1587481" y="952406"/>
                  </a:lnTo>
                  <a:lnTo>
                    <a:pt x="1593006" y="953247"/>
                  </a:lnTo>
                  <a:lnTo>
                    <a:pt x="1596377" y="956286"/>
                  </a:lnTo>
                  <a:lnTo>
                    <a:pt x="1595748" y="967514"/>
                  </a:lnTo>
                  <a:lnTo>
                    <a:pt x="1592417" y="970571"/>
                  </a:lnTo>
                  <a:close/>
                </a:path>
                <a:path w="1802130" h="2771140">
                  <a:moveTo>
                    <a:pt x="1695237" y="968592"/>
                  </a:moveTo>
                  <a:lnTo>
                    <a:pt x="1686827" y="968168"/>
                  </a:lnTo>
                  <a:lnTo>
                    <a:pt x="1684593" y="965819"/>
                  </a:lnTo>
                  <a:lnTo>
                    <a:pt x="1684512" y="957081"/>
                  </a:lnTo>
                  <a:lnTo>
                    <a:pt x="1687193" y="954335"/>
                  </a:lnTo>
                  <a:lnTo>
                    <a:pt x="1695501" y="954387"/>
                  </a:lnTo>
                  <a:lnTo>
                    <a:pt x="1698040" y="957249"/>
                  </a:lnTo>
                  <a:lnTo>
                    <a:pt x="1698426" y="961734"/>
                  </a:lnTo>
                  <a:lnTo>
                    <a:pt x="1697593" y="966000"/>
                  </a:lnTo>
                  <a:lnTo>
                    <a:pt x="1695237" y="968592"/>
                  </a:lnTo>
                  <a:close/>
                </a:path>
                <a:path w="1802130" h="2771140">
                  <a:moveTo>
                    <a:pt x="1791983" y="966565"/>
                  </a:moveTo>
                  <a:lnTo>
                    <a:pt x="1790196" y="964710"/>
                  </a:lnTo>
                  <a:lnTo>
                    <a:pt x="1790297" y="958134"/>
                  </a:lnTo>
                  <a:lnTo>
                    <a:pt x="1792207" y="956169"/>
                  </a:lnTo>
                  <a:lnTo>
                    <a:pt x="1798036" y="956333"/>
                  </a:lnTo>
                  <a:lnTo>
                    <a:pt x="1800027" y="958217"/>
                  </a:lnTo>
                  <a:lnTo>
                    <a:pt x="1800250" y="961383"/>
                  </a:lnTo>
                  <a:lnTo>
                    <a:pt x="1799946" y="964666"/>
                  </a:lnTo>
                  <a:lnTo>
                    <a:pt x="1798077" y="966473"/>
                  </a:lnTo>
                  <a:lnTo>
                    <a:pt x="1791983" y="966565"/>
                  </a:lnTo>
                  <a:close/>
                </a:path>
                <a:path w="1802130" h="2771140">
                  <a:moveTo>
                    <a:pt x="444634" y="882756"/>
                  </a:moveTo>
                  <a:lnTo>
                    <a:pt x="434556" y="880385"/>
                  </a:lnTo>
                  <a:lnTo>
                    <a:pt x="426401" y="874412"/>
                  </a:lnTo>
                  <a:lnTo>
                    <a:pt x="420958" y="865688"/>
                  </a:lnTo>
                  <a:lnTo>
                    <a:pt x="419014" y="855067"/>
                  </a:lnTo>
                  <a:lnTo>
                    <a:pt x="420996" y="844430"/>
                  </a:lnTo>
                  <a:lnTo>
                    <a:pt x="426413" y="836123"/>
                  </a:lnTo>
                  <a:lnTo>
                    <a:pt x="434687" y="830725"/>
                  </a:lnTo>
                  <a:lnTo>
                    <a:pt x="445241" y="828814"/>
                  </a:lnTo>
                  <a:lnTo>
                    <a:pt x="455712" y="830861"/>
                  </a:lnTo>
                  <a:lnTo>
                    <a:pt x="464189" y="836444"/>
                  </a:lnTo>
                  <a:lnTo>
                    <a:pt x="469893" y="844797"/>
                  </a:lnTo>
                  <a:lnTo>
                    <a:pt x="472045" y="855152"/>
                  </a:lnTo>
                  <a:lnTo>
                    <a:pt x="469794" y="865561"/>
                  </a:lnTo>
                  <a:lnTo>
                    <a:pt x="463647" y="874465"/>
                  </a:lnTo>
                  <a:lnTo>
                    <a:pt x="454846" y="880614"/>
                  </a:lnTo>
                  <a:lnTo>
                    <a:pt x="444634" y="882756"/>
                  </a:lnTo>
                  <a:close/>
                </a:path>
                <a:path w="1802130" h="2771140">
                  <a:moveTo>
                    <a:pt x="549430" y="882562"/>
                  </a:moveTo>
                  <a:lnTo>
                    <a:pt x="539433" y="880639"/>
                  </a:lnTo>
                  <a:lnTo>
                    <a:pt x="531037" y="874876"/>
                  </a:lnTo>
                  <a:lnTo>
                    <a:pt x="525231" y="866274"/>
                  </a:lnTo>
                  <a:lnTo>
                    <a:pt x="523002" y="855831"/>
                  </a:lnTo>
                  <a:lnTo>
                    <a:pt x="524845" y="845131"/>
                  </a:lnTo>
                  <a:lnTo>
                    <a:pt x="530169" y="836608"/>
                  </a:lnTo>
                  <a:lnTo>
                    <a:pt x="538313" y="830956"/>
                  </a:lnTo>
                  <a:lnTo>
                    <a:pt x="548618" y="828868"/>
                  </a:lnTo>
                  <a:lnTo>
                    <a:pt x="559031" y="830824"/>
                  </a:lnTo>
                  <a:lnTo>
                    <a:pt x="567531" y="836330"/>
                  </a:lnTo>
                  <a:lnTo>
                    <a:pt x="573323" y="844620"/>
                  </a:lnTo>
                  <a:lnTo>
                    <a:pt x="575612" y="854926"/>
                  </a:lnTo>
                  <a:lnTo>
                    <a:pt x="573601" y="864977"/>
                  </a:lnTo>
                  <a:lnTo>
                    <a:pt x="567807" y="873732"/>
                  </a:lnTo>
                  <a:lnTo>
                    <a:pt x="559371" y="879993"/>
                  </a:lnTo>
                  <a:lnTo>
                    <a:pt x="549430" y="882562"/>
                  </a:lnTo>
                  <a:close/>
                </a:path>
                <a:path w="1802130" h="2771140">
                  <a:moveTo>
                    <a:pt x="341574" y="882041"/>
                  </a:moveTo>
                  <a:lnTo>
                    <a:pt x="331375" y="880091"/>
                  </a:lnTo>
                  <a:lnTo>
                    <a:pt x="323192" y="874394"/>
                  </a:lnTo>
                  <a:lnTo>
                    <a:pt x="317767" y="865731"/>
                  </a:lnTo>
                  <a:lnTo>
                    <a:pt x="315839" y="854884"/>
                  </a:lnTo>
                  <a:lnTo>
                    <a:pt x="317858" y="844580"/>
                  </a:lnTo>
                  <a:lnTo>
                    <a:pt x="323297" y="836310"/>
                  </a:lnTo>
                  <a:lnTo>
                    <a:pt x="331417" y="830825"/>
                  </a:lnTo>
                  <a:lnTo>
                    <a:pt x="341479" y="828874"/>
                  </a:lnTo>
                  <a:lnTo>
                    <a:pt x="351489" y="830918"/>
                  </a:lnTo>
                  <a:lnTo>
                    <a:pt x="359451" y="836460"/>
                  </a:lnTo>
                  <a:lnTo>
                    <a:pt x="364709" y="844812"/>
                  </a:lnTo>
                  <a:lnTo>
                    <a:pt x="366611" y="855287"/>
                  </a:lnTo>
                  <a:lnTo>
                    <a:pt x="364733" y="865838"/>
                  </a:lnTo>
                  <a:lnTo>
                    <a:pt x="359511" y="874267"/>
                  </a:lnTo>
                  <a:lnTo>
                    <a:pt x="351579" y="879894"/>
                  </a:lnTo>
                  <a:lnTo>
                    <a:pt x="341574" y="882041"/>
                  </a:lnTo>
                  <a:close/>
                </a:path>
                <a:path w="1802130" h="2771140">
                  <a:moveTo>
                    <a:pt x="652616" y="880780"/>
                  </a:moveTo>
                  <a:lnTo>
                    <a:pt x="642777" y="878801"/>
                  </a:lnTo>
                  <a:lnTo>
                    <a:pt x="634736" y="873450"/>
                  </a:lnTo>
                  <a:lnTo>
                    <a:pt x="629262" y="865483"/>
                  </a:lnTo>
                  <a:lnTo>
                    <a:pt x="627124" y="855659"/>
                  </a:lnTo>
                  <a:lnTo>
                    <a:pt x="629164" y="845764"/>
                  </a:lnTo>
                  <a:lnTo>
                    <a:pt x="634911" y="837234"/>
                  </a:lnTo>
                  <a:lnTo>
                    <a:pt x="643214" y="831259"/>
                  </a:lnTo>
                  <a:lnTo>
                    <a:pt x="652920" y="829032"/>
                  </a:lnTo>
                  <a:lnTo>
                    <a:pt x="662413" y="831142"/>
                  </a:lnTo>
                  <a:lnTo>
                    <a:pt x="670315" y="836773"/>
                  </a:lnTo>
                  <a:lnTo>
                    <a:pt x="675746" y="845006"/>
                  </a:lnTo>
                  <a:lnTo>
                    <a:pt x="677823" y="854922"/>
                  </a:lnTo>
                  <a:lnTo>
                    <a:pt x="676058" y="865437"/>
                  </a:lnTo>
                  <a:lnTo>
                    <a:pt x="670909" y="873621"/>
                  </a:lnTo>
                  <a:lnTo>
                    <a:pt x="662915" y="878920"/>
                  </a:lnTo>
                  <a:lnTo>
                    <a:pt x="652616" y="880780"/>
                  </a:lnTo>
                  <a:close/>
                </a:path>
                <a:path w="1802130" h="2771140">
                  <a:moveTo>
                    <a:pt x="237521" y="880778"/>
                  </a:moveTo>
                  <a:lnTo>
                    <a:pt x="227742" y="878788"/>
                  </a:lnTo>
                  <a:lnTo>
                    <a:pt x="219722" y="873322"/>
                  </a:lnTo>
                  <a:lnTo>
                    <a:pt x="214293" y="865222"/>
                  </a:lnTo>
                  <a:lnTo>
                    <a:pt x="212292" y="855331"/>
                  </a:lnTo>
                  <a:lnTo>
                    <a:pt x="214340" y="845492"/>
                  </a:lnTo>
                  <a:lnTo>
                    <a:pt x="219854" y="837198"/>
                  </a:lnTo>
                  <a:lnTo>
                    <a:pt x="227857" y="831462"/>
                  </a:lnTo>
                  <a:lnTo>
                    <a:pt x="237377" y="829296"/>
                  </a:lnTo>
                  <a:lnTo>
                    <a:pt x="246851" y="831462"/>
                  </a:lnTo>
                  <a:lnTo>
                    <a:pt x="254959" y="837229"/>
                  </a:lnTo>
                  <a:lnTo>
                    <a:pt x="260676" y="845528"/>
                  </a:lnTo>
                  <a:lnTo>
                    <a:pt x="262873" y="855219"/>
                  </a:lnTo>
                  <a:lnTo>
                    <a:pt x="260872" y="864966"/>
                  </a:lnTo>
                  <a:lnTo>
                    <a:pt x="255356" y="873103"/>
                  </a:lnTo>
                  <a:lnTo>
                    <a:pt x="247261" y="878688"/>
                  </a:lnTo>
                  <a:lnTo>
                    <a:pt x="237521" y="880778"/>
                  </a:lnTo>
                  <a:close/>
                </a:path>
                <a:path w="1802130" h="2771140">
                  <a:moveTo>
                    <a:pt x="756329" y="879908"/>
                  </a:moveTo>
                  <a:lnTo>
                    <a:pt x="747220" y="877755"/>
                  </a:lnTo>
                  <a:lnTo>
                    <a:pt x="739579" y="872299"/>
                  </a:lnTo>
                  <a:lnTo>
                    <a:pt x="734322" y="864466"/>
                  </a:lnTo>
                  <a:lnTo>
                    <a:pt x="732381" y="855273"/>
                  </a:lnTo>
                  <a:lnTo>
                    <a:pt x="734378" y="846096"/>
                  </a:lnTo>
                  <a:lnTo>
                    <a:pt x="739684" y="838355"/>
                  </a:lnTo>
                  <a:lnTo>
                    <a:pt x="747366" y="832993"/>
                  </a:lnTo>
                  <a:lnTo>
                    <a:pt x="756492" y="830955"/>
                  </a:lnTo>
                  <a:lnTo>
                    <a:pt x="765678" y="832832"/>
                  </a:lnTo>
                  <a:lnTo>
                    <a:pt x="773374" y="838017"/>
                  </a:lnTo>
                  <a:lnTo>
                    <a:pt x="778712" y="845661"/>
                  </a:lnTo>
                  <a:lnTo>
                    <a:pt x="780826" y="854909"/>
                  </a:lnTo>
                  <a:lnTo>
                    <a:pt x="778954" y="864488"/>
                  </a:lnTo>
                  <a:lnTo>
                    <a:pt x="773605" y="872495"/>
                  </a:lnTo>
                  <a:lnTo>
                    <a:pt x="765727" y="877980"/>
                  </a:lnTo>
                  <a:lnTo>
                    <a:pt x="756329" y="879908"/>
                  </a:lnTo>
                  <a:close/>
                </a:path>
                <a:path w="1802130" h="2771140">
                  <a:moveTo>
                    <a:pt x="133641" y="878982"/>
                  </a:moveTo>
                  <a:lnTo>
                    <a:pt x="124163" y="877235"/>
                  </a:lnTo>
                  <a:lnTo>
                    <a:pt x="116821" y="872319"/>
                  </a:lnTo>
                  <a:lnTo>
                    <a:pt x="112097" y="864729"/>
                  </a:lnTo>
                  <a:lnTo>
                    <a:pt x="110469" y="854963"/>
                  </a:lnTo>
                  <a:lnTo>
                    <a:pt x="112261" y="845636"/>
                  </a:lnTo>
                  <a:lnTo>
                    <a:pt x="117078" y="838078"/>
                  </a:lnTo>
                  <a:lnTo>
                    <a:pt x="124242" y="832991"/>
                  </a:lnTo>
                  <a:lnTo>
                    <a:pt x="133162" y="831013"/>
                  </a:lnTo>
                  <a:lnTo>
                    <a:pt x="142237" y="832839"/>
                  </a:lnTo>
                  <a:lnTo>
                    <a:pt x="149932" y="838089"/>
                  </a:lnTo>
                  <a:lnTo>
                    <a:pt x="155278" y="845793"/>
                  </a:lnTo>
                  <a:lnTo>
                    <a:pt x="157355" y="855044"/>
                  </a:lnTo>
                  <a:lnTo>
                    <a:pt x="155616" y="864441"/>
                  </a:lnTo>
                  <a:lnTo>
                    <a:pt x="150612" y="872039"/>
                  </a:lnTo>
                  <a:lnTo>
                    <a:pt x="143050" y="877124"/>
                  </a:lnTo>
                  <a:lnTo>
                    <a:pt x="133641" y="878982"/>
                  </a:lnTo>
                  <a:close/>
                </a:path>
                <a:path w="1802130" h="2771140">
                  <a:moveTo>
                    <a:pt x="860104" y="878577"/>
                  </a:moveTo>
                  <a:lnTo>
                    <a:pt x="851630" y="876487"/>
                  </a:lnTo>
                  <a:lnTo>
                    <a:pt x="844507" y="871250"/>
                  </a:lnTo>
                  <a:lnTo>
                    <a:pt x="839626" y="863803"/>
                  </a:lnTo>
                  <a:lnTo>
                    <a:pt x="837882" y="855086"/>
                  </a:lnTo>
                  <a:lnTo>
                    <a:pt x="839745" y="846338"/>
                  </a:lnTo>
                  <a:lnTo>
                    <a:pt x="844649" y="839283"/>
                  </a:lnTo>
                  <a:lnTo>
                    <a:pt x="851873" y="834604"/>
                  </a:lnTo>
                  <a:lnTo>
                    <a:pt x="860774" y="832937"/>
                  </a:lnTo>
                  <a:lnTo>
                    <a:pt x="869717" y="834627"/>
                  </a:lnTo>
                  <a:lnTo>
                    <a:pt x="876595" y="839291"/>
                  </a:lnTo>
                  <a:lnTo>
                    <a:pt x="880983" y="846471"/>
                  </a:lnTo>
                  <a:lnTo>
                    <a:pt x="882488" y="855757"/>
                  </a:lnTo>
                  <a:lnTo>
                    <a:pt x="880638" y="864721"/>
                  </a:lnTo>
                  <a:lnTo>
                    <a:pt x="875782" y="872034"/>
                  </a:lnTo>
                  <a:lnTo>
                    <a:pt x="868683" y="876913"/>
                  </a:lnTo>
                  <a:lnTo>
                    <a:pt x="860104" y="878577"/>
                  </a:lnTo>
                  <a:close/>
                </a:path>
                <a:path w="1802130" h="2771140">
                  <a:moveTo>
                    <a:pt x="29283" y="877806"/>
                  </a:moveTo>
                  <a:lnTo>
                    <a:pt x="20960" y="875693"/>
                  </a:lnTo>
                  <a:lnTo>
                    <a:pt x="13927" y="870489"/>
                  </a:lnTo>
                  <a:lnTo>
                    <a:pt x="9132" y="863193"/>
                  </a:lnTo>
                  <a:lnTo>
                    <a:pt x="7521" y="854807"/>
                  </a:lnTo>
                  <a:lnTo>
                    <a:pt x="9559" y="846281"/>
                  </a:lnTo>
                  <a:lnTo>
                    <a:pt x="14534" y="839319"/>
                  </a:lnTo>
                  <a:lnTo>
                    <a:pt x="21675" y="834660"/>
                  </a:lnTo>
                  <a:lnTo>
                    <a:pt x="30214" y="833042"/>
                  </a:lnTo>
                  <a:lnTo>
                    <a:pt x="38633" y="834983"/>
                  </a:lnTo>
                  <a:lnTo>
                    <a:pt x="45539" y="839965"/>
                  </a:lnTo>
                  <a:lnTo>
                    <a:pt x="50163" y="847177"/>
                  </a:lnTo>
                  <a:lnTo>
                    <a:pt x="51739" y="855809"/>
                  </a:lnTo>
                  <a:lnTo>
                    <a:pt x="49755" y="864350"/>
                  </a:lnTo>
                  <a:lnTo>
                    <a:pt x="44780" y="871423"/>
                  </a:lnTo>
                  <a:lnTo>
                    <a:pt x="37670" y="876188"/>
                  </a:lnTo>
                  <a:lnTo>
                    <a:pt x="29283" y="877806"/>
                  </a:lnTo>
                  <a:close/>
                </a:path>
                <a:path w="1802130" h="2771140">
                  <a:moveTo>
                    <a:pt x="964041" y="876479"/>
                  </a:moveTo>
                  <a:lnTo>
                    <a:pt x="956555" y="874685"/>
                  </a:lnTo>
                  <a:lnTo>
                    <a:pt x="950117" y="870116"/>
                  </a:lnTo>
                  <a:lnTo>
                    <a:pt x="945537" y="863590"/>
                  </a:lnTo>
                  <a:lnTo>
                    <a:pt x="943627" y="855925"/>
                  </a:lnTo>
                  <a:lnTo>
                    <a:pt x="945008" y="847901"/>
                  </a:lnTo>
                  <a:lnTo>
                    <a:pt x="949327" y="841261"/>
                  </a:lnTo>
                  <a:lnTo>
                    <a:pt x="955890" y="836719"/>
                  </a:lnTo>
                  <a:lnTo>
                    <a:pt x="964000" y="834993"/>
                  </a:lnTo>
                  <a:lnTo>
                    <a:pt x="972344" y="836389"/>
                  </a:lnTo>
                  <a:lnTo>
                    <a:pt x="978757" y="840503"/>
                  </a:lnTo>
                  <a:lnTo>
                    <a:pt x="982870" y="846965"/>
                  </a:lnTo>
                  <a:lnTo>
                    <a:pt x="984312" y="855403"/>
                  </a:lnTo>
                  <a:lnTo>
                    <a:pt x="982710" y="863751"/>
                  </a:lnTo>
                  <a:lnTo>
                    <a:pt x="978381" y="870484"/>
                  </a:lnTo>
                  <a:lnTo>
                    <a:pt x="971950" y="874945"/>
                  </a:lnTo>
                  <a:lnTo>
                    <a:pt x="964041" y="876479"/>
                  </a:lnTo>
                  <a:close/>
                </a:path>
                <a:path w="1802130" h="2771140">
                  <a:moveTo>
                    <a:pt x="1068486" y="874364"/>
                  </a:moveTo>
                  <a:lnTo>
                    <a:pt x="1061517" y="872817"/>
                  </a:lnTo>
                  <a:lnTo>
                    <a:pt x="1055420" y="868492"/>
                  </a:lnTo>
                  <a:lnTo>
                    <a:pt x="1051113" y="862316"/>
                  </a:lnTo>
                  <a:lnTo>
                    <a:pt x="1049514" y="855217"/>
                  </a:lnTo>
                  <a:lnTo>
                    <a:pt x="1051093" y="848025"/>
                  </a:lnTo>
                  <a:lnTo>
                    <a:pt x="1055260" y="842209"/>
                  </a:lnTo>
                  <a:lnTo>
                    <a:pt x="1061388" y="838358"/>
                  </a:lnTo>
                  <a:lnTo>
                    <a:pt x="1068852" y="837066"/>
                  </a:lnTo>
                  <a:lnTo>
                    <a:pt x="1075943" y="838606"/>
                  </a:lnTo>
                  <a:lnTo>
                    <a:pt x="1081572" y="842535"/>
                  </a:lnTo>
                  <a:lnTo>
                    <a:pt x="1085259" y="848350"/>
                  </a:lnTo>
                  <a:lnTo>
                    <a:pt x="1086523" y="855551"/>
                  </a:lnTo>
                  <a:lnTo>
                    <a:pt x="1084987" y="862611"/>
                  </a:lnTo>
                  <a:lnTo>
                    <a:pt x="1081016" y="868570"/>
                  </a:lnTo>
                  <a:lnTo>
                    <a:pt x="1075289" y="872723"/>
                  </a:lnTo>
                  <a:lnTo>
                    <a:pt x="1068486" y="874364"/>
                  </a:lnTo>
                  <a:close/>
                </a:path>
                <a:path w="1802130" h="2771140">
                  <a:moveTo>
                    <a:pt x="1179959" y="872433"/>
                  </a:moveTo>
                  <a:lnTo>
                    <a:pt x="1163242" y="872076"/>
                  </a:lnTo>
                  <a:lnTo>
                    <a:pt x="1155848" y="864218"/>
                  </a:lnTo>
                  <a:lnTo>
                    <a:pt x="1155828" y="845639"/>
                  </a:lnTo>
                  <a:lnTo>
                    <a:pt x="1163079" y="838781"/>
                  </a:lnTo>
                  <a:lnTo>
                    <a:pt x="1181888" y="839494"/>
                  </a:lnTo>
                  <a:lnTo>
                    <a:pt x="1188998" y="847108"/>
                  </a:lnTo>
                  <a:lnTo>
                    <a:pt x="1188165" y="864476"/>
                  </a:lnTo>
                  <a:lnTo>
                    <a:pt x="1179959" y="872433"/>
                  </a:lnTo>
                  <a:close/>
                </a:path>
                <a:path w="1802130" h="2771140">
                  <a:moveTo>
                    <a:pt x="1282697" y="870404"/>
                  </a:moveTo>
                  <a:lnTo>
                    <a:pt x="1267951" y="869847"/>
                  </a:lnTo>
                  <a:lnTo>
                    <a:pt x="1261857" y="862941"/>
                  </a:lnTo>
                  <a:lnTo>
                    <a:pt x="1262243" y="846315"/>
                  </a:lnTo>
                  <a:lnTo>
                    <a:pt x="1267890" y="840964"/>
                  </a:lnTo>
                  <a:lnTo>
                    <a:pt x="1284180" y="841450"/>
                  </a:lnTo>
                  <a:lnTo>
                    <a:pt x="1290721" y="848369"/>
                  </a:lnTo>
                  <a:lnTo>
                    <a:pt x="1289969" y="863450"/>
                  </a:lnTo>
                  <a:lnTo>
                    <a:pt x="1282697" y="870404"/>
                  </a:lnTo>
                  <a:close/>
                </a:path>
                <a:path w="1802130" h="2771140">
                  <a:moveTo>
                    <a:pt x="1373188" y="868048"/>
                  </a:moveTo>
                  <a:lnTo>
                    <a:pt x="1368496" y="863751"/>
                  </a:lnTo>
                  <a:lnTo>
                    <a:pt x="1367785" y="855744"/>
                  </a:lnTo>
                  <a:lnTo>
                    <a:pt x="1368171" y="848076"/>
                  </a:lnTo>
                  <a:lnTo>
                    <a:pt x="1371807" y="843471"/>
                  </a:lnTo>
                  <a:lnTo>
                    <a:pt x="1387528" y="843211"/>
                  </a:lnTo>
                  <a:lnTo>
                    <a:pt x="1391733" y="848041"/>
                  </a:lnTo>
                  <a:lnTo>
                    <a:pt x="1391936" y="862634"/>
                  </a:lnTo>
                  <a:lnTo>
                    <a:pt x="1387163" y="867392"/>
                  </a:lnTo>
                  <a:lnTo>
                    <a:pt x="1373188" y="868048"/>
                  </a:lnTo>
                  <a:close/>
                </a:path>
                <a:path w="1802130" h="2771140">
                  <a:moveTo>
                    <a:pt x="1489008" y="866123"/>
                  </a:moveTo>
                  <a:lnTo>
                    <a:pt x="1477105" y="865030"/>
                  </a:lnTo>
                  <a:lnTo>
                    <a:pt x="1473103" y="861045"/>
                  </a:lnTo>
                  <a:lnTo>
                    <a:pt x="1474241" y="848450"/>
                  </a:lnTo>
                  <a:lnTo>
                    <a:pt x="1477816" y="845301"/>
                  </a:lnTo>
                  <a:lnTo>
                    <a:pt x="1490369" y="845515"/>
                  </a:lnTo>
                  <a:lnTo>
                    <a:pt x="1493090" y="849621"/>
                  </a:lnTo>
                  <a:lnTo>
                    <a:pt x="1493781" y="855827"/>
                  </a:lnTo>
                  <a:lnTo>
                    <a:pt x="1492583" y="861967"/>
                  </a:lnTo>
                  <a:lnTo>
                    <a:pt x="1489008" y="866123"/>
                  </a:lnTo>
                  <a:close/>
                </a:path>
                <a:path w="1802130" h="2771140">
                  <a:moveTo>
                    <a:pt x="1583073" y="863788"/>
                  </a:moveTo>
                  <a:lnTo>
                    <a:pt x="1579539" y="860671"/>
                  </a:lnTo>
                  <a:lnTo>
                    <a:pt x="1579478" y="850589"/>
                  </a:lnTo>
                  <a:lnTo>
                    <a:pt x="1582403" y="847827"/>
                  </a:lnTo>
                  <a:lnTo>
                    <a:pt x="1587115" y="847426"/>
                  </a:lnTo>
                  <a:lnTo>
                    <a:pt x="1591990" y="847604"/>
                  </a:lnTo>
                  <a:lnTo>
                    <a:pt x="1594895" y="850074"/>
                  </a:lnTo>
                  <a:lnTo>
                    <a:pt x="1595240" y="854959"/>
                  </a:lnTo>
                  <a:lnTo>
                    <a:pt x="1595565" y="859963"/>
                  </a:lnTo>
                  <a:lnTo>
                    <a:pt x="1592518" y="863072"/>
                  </a:lnTo>
                  <a:lnTo>
                    <a:pt x="1583073" y="863788"/>
                  </a:lnTo>
                  <a:close/>
                </a:path>
                <a:path w="1802130" h="2771140">
                  <a:moveTo>
                    <a:pt x="1691601" y="861751"/>
                  </a:moveTo>
                  <a:lnTo>
                    <a:pt x="1687498" y="860959"/>
                  </a:lnTo>
                  <a:lnTo>
                    <a:pt x="1684979" y="858822"/>
                  </a:lnTo>
                  <a:lnTo>
                    <a:pt x="1685385" y="851447"/>
                  </a:lnTo>
                  <a:lnTo>
                    <a:pt x="1687660" y="849343"/>
                  </a:lnTo>
                  <a:lnTo>
                    <a:pt x="1695237" y="849482"/>
                  </a:lnTo>
                  <a:lnTo>
                    <a:pt x="1697207" y="851808"/>
                  </a:lnTo>
                  <a:lnTo>
                    <a:pt x="1696882" y="859630"/>
                  </a:lnTo>
                  <a:lnTo>
                    <a:pt x="1694404" y="861028"/>
                  </a:lnTo>
                  <a:lnTo>
                    <a:pt x="1691601" y="861751"/>
                  </a:lnTo>
                  <a:close/>
                </a:path>
                <a:path w="1802130" h="2771140">
                  <a:moveTo>
                    <a:pt x="1792735" y="859944"/>
                  </a:moveTo>
                  <a:lnTo>
                    <a:pt x="1790866" y="858480"/>
                  </a:lnTo>
                  <a:lnTo>
                    <a:pt x="1790379" y="852759"/>
                  </a:lnTo>
                  <a:lnTo>
                    <a:pt x="1792125" y="851009"/>
                  </a:lnTo>
                  <a:lnTo>
                    <a:pt x="1797508" y="850533"/>
                  </a:lnTo>
                  <a:lnTo>
                    <a:pt x="1799052" y="852357"/>
                  </a:lnTo>
                  <a:lnTo>
                    <a:pt x="1799681" y="855017"/>
                  </a:lnTo>
                  <a:lnTo>
                    <a:pt x="1799560" y="857786"/>
                  </a:lnTo>
                  <a:lnTo>
                    <a:pt x="1798260" y="859645"/>
                  </a:lnTo>
                  <a:lnTo>
                    <a:pt x="1792735" y="859944"/>
                  </a:lnTo>
                  <a:close/>
                </a:path>
                <a:path w="1802130" h="2771140">
                  <a:moveTo>
                    <a:pt x="445513" y="772782"/>
                  </a:moveTo>
                  <a:lnTo>
                    <a:pt x="436159" y="770945"/>
                  </a:lnTo>
                  <a:lnTo>
                    <a:pt x="428484" y="765771"/>
                  </a:lnTo>
                  <a:lnTo>
                    <a:pt x="423333" y="758107"/>
                  </a:lnTo>
                  <a:lnTo>
                    <a:pt x="421549" y="748797"/>
                  </a:lnTo>
                  <a:lnTo>
                    <a:pt x="423615" y="739805"/>
                  </a:lnTo>
                  <a:lnTo>
                    <a:pt x="428852" y="732248"/>
                  </a:lnTo>
                  <a:lnTo>
                    <a:pt x="436344" y="727043"/>
                  </a:lnTo>
                  <a:lnTo>
                    <a:pt x="445176" y="725109"/>
                  </a:lnTo>
                  <a:lnTo>
                    <a:pt x="454143" y="726957"/>
                  </a:lnTo>
                  <a:lnTo>
                    <a:pt x="461420" y="732014"/>
                  </a:lnTo>
                  <a:lnTo>
                    <a:pt x="466320" y="739570"/>
                  </a:lnTo>
                  <a:lnTo>
                    <a:pt x="468155" y="748911"/>
                  </a:lnTo>
                  <a:lnTo>
                    <a:pt x="466498" y="758329"/>
                  </a:lnTo>
                  <a:lnTo>
                    <a:pt x="461775" y="765866"/>
                  </a:lnTo>
                  <a:lnTo>
                    <a:pt x="454581" y="770893"/>
                  </a:lnTo>
                  <a:lnTo>
                    <a:pt x="445513" y="772782"/>
                  </a:lnTo>
                  <a:close/>
                </a:path>
                <a:path w="1802130" h="2771140">
                  <a:moveTo>
                    <a:pt x="548496" y="772753"/>
                  </a:moveTo>
                  <a:lnTo>
                    <a:pt x="539709" y="770603"/>
                  </a:lnTo>
                  <a:lnTo>
                    <a:pt x="532337" y="765193"/>
                  </a:lnTo>
                  <a:lnTo>
                    <a:pt x="527334" y="757530"/>
                  </a:lnTo>
                  <a:lnTo>
                    <a:pt x="525655" y="748623"/>
                  </a:lnTo>
                  <a:lnTo>
                    <a:pt x="527880" y="739681"/>
                  </a:lnTo>
                  <a:lnTo>
                    <a:pt x="533265" y="732136"/>
                  </a:lnTo>
                  <a:lnTo>
                    <a:pt x="540794" y="726986"/>
                  </a:lnTo>
                  <a:lnTo>
                    <a:pt x="549450" y="725231"/>
                  </a:lnTo>
                  <a:lnTo>
                    <a:pt x="558268" y="727346"/>
                  </a:lnTo>
                  <a:lnTo>
                    <a:pt x="565375" y="732607"/>
                  </a:lnTo>
                  <a:lnTo>
                    <a:pt x="570091" y="740271"/>
                  </a:lnTo>
                  <a:lnTo>
                    <a:pt x="571733" y="749597"/>
                  </a:lnTo>
                  <a:lnTo>
                    <a:pt x="569844" y="758806"/>
                  </a:lnTo>
                  <a:lnTo>
                    <a:pt x="564867" y="766209"/>
                  </a:lnTo>
                  <a:lnTo>
                    <a:pt x="557514" y="771095"/>
                  </a:lnTo>
                  <a:lnTo>
                    <a:pt x="548496" y="772753"/>
                  </a:lnTo>
                  <a:close/>
                </a:path>
                <a:path w="1802130" h="2771140">
                  <a:moveTo>
                    <a:pt x="341414" y="772753"/>
                  </a:moveTo>
                  <a:lnTo>
                    <a:pt x="332555" y="770882"/>
                  </a:lnTo>
                  <a:lnTo>
                    <a:pt x="325100" y="765749"/>
                  </a:lnTo>
                  <a:lnTo>
                    <a:pt x="319943" y="758252"/>
                  </a:lnTo>
                  <a:lnTo>
                    <a:pt x="317980" y="749285"/>
                  </a:lnTo>
                  <a:lnTo>
                    <a:pt x="319882" y="740372"/>
                  </a:lnTo>
                  <a:lnTo>
                    <a:pt x="325052" y="732691"/>
                  </a:lnTo>
                  <a:lnTo>
                    <a:pt x="332481" y="727288"/>
                  </a:lnTo>
                  <a:lnTo>
                    <a:pt x="341162" y="725211"/>
                  </a:lnTo>
                  <a:lnTo>
                    <a:pt x="349848" y="727155"/>
                  </a:lnTo>
                  <a:lnTo>
                    <a:pt x="357295" y="732448"/>
                  </a:lnTo>
                  <a:lnTo>
                    <a:pt x="362512" y="740077"/>
                  </a:lnTo>
                  <a:lnTo>
                    <a:pt x="364509" y="749032"/>
                  </a:lnTo>
                  <a:lnTo>
                    <a:pt x="362679" y="758049"/>
                  </a:lnTo>
                  <a:lnTo>
                    <a:pt x="357650" y="765594"/>
                  </a:lnTo>
                  <a:lnTo>
                    <a:pt x="350277" y="770788"/>
                  </a:lnTo>
                  <a:lnTo>
                    <a:pt x="341414" y="772753"/>
                  </a:lnTo>
                  <a:close/>
                </a:path>
                <a:path w="1802130" h="2771140">
                  <a:moveTo>
                    <a:pt x="652981" y="772487"/>
                  </a:moveTo>
                  <a:lnTo>
                    <a:pt x="644403" y="770734"/>
                  </a:lnTo>
                  <a:lnTo>
                    <a:pt x="637308" y="765770"/>
                  </a:lnTo>
                  <a:lnTo>
                    <a:pt x="632464" y="758388"/>
                  </a:lnTo>
                  <a:lnTo>
                    <a:pt x="630638" y="749377"/>
                  </a:lnTo>
                  <a:lnTo>
                    <a:pt x="632259" y="740283"/>
                  </a:lnTo>
                  <a:lnTo>
                    <a:pt x="636873" y="733009"/>
                  </a:lnTo>
                  <a:lnTo>
                    <a:pt x="643857" y="728189"/>
                  </a:lnTo>
                  <a:lnTo>
                    <a:pt x="652677" y="726397"/>
                  </a:lnTo>
                  <a:lnTo>
                    <a:pt x="661416" y="728140"/>
                  </a:lnTo>
                  <a:lnTo>
                    <a:pt x="668611" y="733019"/>
                  </a:lnTo>
                  <a:lnTo>
                    <a:pt x="673480" y="740243"/>
                  </a:lnTo>
                  <a:lnTo>
                    <a:pt x="675284" y="749084"/>
                  </a:lnTo>
                  <a:lnTo>
                    <a:pt x="673473" y="757885"/>
                  </a:lnTo>
                  <a:lnTo>
                    <a:pt x="668581" y="765321"/>
                  </a:lnTo>
                  <a:lnTo>
                    <a:pt x="661465" y="770489"/>
                  </a:lnTo>
                  <a:lnTo>
                    <a:pt x="652981" y="772487"/>
                  </a:lnTo>
                  <a:close/>
                </a:path>
                <a:path w="1802130" h="2771140">
                  <a:moveTo>
                    <a:pt x="237483" y="771999"/>
                  </a:moveTo>
                  <a:lnTo>
                    <a:pt x="228905" y="770076"/>
                  </a:lnTo>
                  <a:lnTo>
                    <a:pt x="221715" y="764920"/>
                  </a:lnTo>
                  <a:lnTo>
                    <a:pt x="216823" y="757482"/>
                  </a:lnTo>
                  <a:lnTo>
                    <a:pt x="215141" y="748712"/>
                  </a:lnTo>
                  <a:lnTo>
                    <a:pt x="217056" y="739900"/>
                  </a:lnTo>
                  <a:lnTo>
                    <a:pt x="221941" y="732999"/>
                  </a:lnTo>
                  <a:lnTo>
                    <a:pt x="229228" y="728542"/>
                  </a:lnTo>
                  <a:lnTo>
                    <a:pt x="238346" y="727059"/>
                  </a:lnTo>
                  <a:lnTo>
                    <a:pt x="246920" y="728800"/>
                  </a:lnTo>
                  <a:lnTo>
                    <a:pt x="253467" y="733408"/>
                  </a:lnTo>
                  <a:lnTo>
                    <a:pt x="257626" y="740487"/>
                  </a:lnTo>
                  <a:lnTo>
                    <a:pt x="259034" y="749642"/>
                  </a:lnTo>
                  <a:lnTo>
                    <a:pt x="257302" y="758412"/>
                  </a:lnTo>
                  <a:lnTo>
                    <a:pt x="252702" y="765508"/>
                  </a:lnTo>
                  <a:lnTo>
                    <a:pt x="245880" y="770261"/>
                  </a:lnTo>
                  <a:lnTo>
                    <a:pt x="237483" y="771999"/>
                  </a:lnTo>
                  <a:close/>
                </a:path>
                <a:path w="1802130" h="2771140">
                  <a:moveTo>
                    <a:pt x="756675" y="770707"/>
                  </a:moveTo>
                  <a:lnTo>
                    <a:pt x="748325" y="769103"/>
                  </a:lnTo>
                  <a:lnTo>
                    <a:pt x="741692" y="764655"/>
                  </a:lnTo>
                  <a:lnTo>
                    <a:pt x="737294" y="757892"/>
                  </a:lnTo>
                  <a:lnTo>
                    <a:pt x="735652" y="749343"/>
                  </a:lnTo>
                  <a:lnTo>
                    <a:pt x="737187" y="740825"/>
                  </a:lnTo>
                  <a:lnTo>
                    <a:pt x="741552" y="733840"/>
                  </a:lnTo>
                  <a:lnTo>
                    <a:pt x="748111" y="729070"/>
                  </a:lnTo>
                  <a:lnTo>
                    <a:pt x="756228" y="727196"/>
                  </a:lnTo>
                  <a:lnTo>
                    <a:pt x="764537" y="728902"/>
                  </a:lnTo>
                  <a:lnTo>
                    <a:pt x="771574" y="733791"/>
                  </a:lnTo>
                  <a:lnTo>
                    <a:pt x="776417" y="740930"/>
                  </a:lnTo>
                  <a:lnTo>
                    <a:pt x="778144" y="749383"/>
                  </a:lnTo>
                  <a:lnTo>
                    <a:pt x="776341" y="757679"/>
                  </a:lnTo>
                  <a:lnTo>
                    <a:pt x="771698" y="764460"/>
                  </a:lnTo>
                  <a:lnTo>
                    <a:pt x="764911" y="769033"/>
                  </a:lnTo>
                  <a:lnTo>
                    <a:pt x="756675" y="770707"/>
                  </a:lnTo>
                  <a:close/>
                </a:path>
                <a:path w="1802130" h="2771140">
                  <a:moveTo>
                    <a:pt x="133755" y="770664"/>
                  </a:moveTo>
                  <a:lnTo>
                    <a:pt x="125620" y="768995"/>
                  </a:lnTo>
                  <a:lnTo>
                    <a:pt x="118925" y="764333"/>
                  </a:lnTo>
                  <a:lnTo>
                    <a:pt x="114392" y="757422"/>
                  </a:lnTo>
                  <a:lnTo>
                    <a:pt x="112744" y="749005"/>
                  </a:lnTo>
                  <a:lnTo>
                    <a:pt x="114529" y="740666"/>
                  </a:lnTo>
                  <a:lnTo>
                    <a:pt x="119241" y="733686"/>
                  </a:lnTo>
                  <a:lnTo>
                    <a:pt x="126019" y="728943"/>
                  </a:lnTo>
                  <a:lnTo>
                    <a:pt x="134001" y="727319"/>
                  </a:lnTo>
                  <a:lnTo>
                    <a:pt x="141634" y="729278"/>
                  </a:lnTo>
                  <a:lnTo>
                    <a:pt x="148269" y="734112"/>
                  </a:lnTo>
                  <a:lnTo>
                    <a:pt x="153003" y="740897"/>
                  </a:lnTo>
                  <a:lnTo>
                    <a:pt x="154934" y="748712"/>
                  </a:lnTo>
                  <a:lnTo>
                    <a:pt x="153358" y="756909"/>
                  </a:lnTo>
                  <a:lnTo>
                    <a:pt x="148724" y="763900"/>
                  </a:lnTo>
                  <a:lnTo>
                    <a:pt x="141900" y="768785"/>
                  </a:lnTo>
                  <a:lnTo>
                    <a:pt x="133755" y="770664"/>
                  </a:lnTo>
                  <a:close/>
                </a:path>
                <a:path w="1802130" h="2771140">
                  <a:moveTo>
                    <a:pt x="860977" y="769868"/>
                  </a:moveTo>
                  <a:lnTo>
                    <a:pt x="853181" y="768277"/>
                  </a:lnTo>
                  <a:lnTo>
                    <a:pt x="846457" y="763616"/>
                  </a:lnTo>
                  <a:lnTo>
                    <a:pt x="841762" y="756848"/>
                  </a:lnTo>
                  <a:lnTo>
                    <a:pt x="840056" y="748932"/>
                  </a:lnTo>
                  <a:lnTo>
                    <a:pt x="841708" y="741144"/>
                  </a:lnTo>
                  <a:lnTo>
                    <a:pt x="846053" y="734860"/>
                  </a:lnTo>
                  <a:lnTo>
                    <a:pt x="852493" y="730660"/>
                  </a:lnTo>
                  <a:lnTo>
                    <a:pt x="860429" y="729122"/>
                  </a:lnTo>
                  <a:lnTo>
                    <a:pt x="868443" y="730570"/>
                  </a:lnTo>
                  <a:lnTo>
                    <a:pt x="874754" y="734646"/>
                  </a:lnTo>
                  <a:lnTo>
                    <a:pt x="878910" y="740896"/>
                  </a:lnTo>
                  <a:lnTo>
                    <a:pt x="880457" y="748868"/>
                  </a:lnTo>
                  <a:lnTo>
                    <a:pt x="878964" y="756787"/>
                  </a:lnTo>
                  <a:lnTo>
                    <a:pt x="874777" y="763403"/>
                  </a:lnTo>
                  <a:lnTo>
                    <a:pt x="868560" y="768001"/>
                  </a:lnTo>
                  <a:lnTo>
                    <a:pt x="860977" y="769868"/>
                  </a:lnTo>
                  <a:close/>
                </a:path>
                <a:path w="1802130" h="2771140">
                  <a:moveTo>
                    <a:pt x="29548" y="768632"/>
                  </a:moveTo>
                  <a:lnTo>
                    <a:pt x="21870" y="767108"/>
                  </a:lnTo>
                  <a:lnTo>
                    <a:pt x="15731" y="762984"/>
                  </a:lnTo>
                  <a:lnTo>
                    <a:pt x="11665" y="756799"/>
                  </a:lnTo>
                  <a:lnTo>
                    <a:pt x="10208" y="749096"/>
                  </a:lnTo>
                  <a:lnTo>
                    <a:pt x="11774" y="741484"/>
                  </a:lnTo>
                  <a:lnTo>
                    <a:pt x="15971" y="735175"/>
                  </a:lnTo>
                  <a:lnTo>
                    <a:pt x="22129" y="730857"/>
                  </a:lnTo>
                  <a:lnTo>
                    <a:pt x="29574" y="729221"/>
                  </a:lnTo>
                  <a:lnTo>
                    <a:pt x="37321" y="730862"/>
                  </a:lnTo>
                  <a:lnTo>
                    <a:pt x="43777" y="735368"/>
                  </a:lnTo>
                  <a:lnTo>
                    <a:pt x="48132" y="741909"/>
                  </a:lnTo>
                  <a:lnTo>
                    <a:pt x="49573" y="749657"/>
                  </a:lnTo>
                  <a:lnTo>
                    <a:pt x="47834" y="757222"/>
                  </a:lnTo>
                  <a:lnTo>
                    <a:pt x="43555" y="763249"/>
                  </a:lnTo>
                  <a:lnTo>
                    <a:pt x="37279" y="767223"/>
                  </a:lnTo>
                  <a:lnTo>
                    <a:pt x="29548" y="768632"/>
                  </a:lnTo>
                  <a:close/>
                </a:path>
                <a:path w="1802130" h="2771140">
                  <a:moveTo>
                    <a:pt x="964407" y="768248"/>
                  </a:moveTo>
                  <a:lnTo>
                    <a:pt x="957493" y="766574"/>
                  </a:lnTo>
                  <a:lnTo>
                    <a:pt x="951447" y="762137"/>
                  </a:lnTo>
                  <a:lnTo>
                    <a:pt x="947200" y="755900"/>
                  </a:lnTo>
                  <a:lnTo>
                    <a:pt x="945679" y="748826"/>
                  </a:lnTo>
                  <a:lnTo>
                    <a:pt x="947397" y="741690"/>
                  </a:lnTo>
                  <a:lnTo>
                    <a:pt x="951714" y="735810"/>
                  </a:lnTo>
                  <a:lnTo>
                    <a:pt x="957878" y="731889"/>
                  </a:lnTo>
                  <a:lnTo>
                    <a:pt x="965138" y="730632"/>
                  </a:lnTo>
                  <a:lnTo>
                    <a:pt x="972198" y="732246"/>
                  </a:lnTo>
                  <a:lnTo>
                    <a:pt x="977637" y="736200"/>
                  </a:lnTo>
                  <a:lnTo>
                    <a:pt x="981108" y="742102"/>
                  </a:lnTo>
                  <a:lnTo>
                    <a:pt x="982261" y="749566"/>
                  </a:lnTo>
                  <a:lnTo>
                    <a:pt x="980739" y="756725"/>
                  </a:lnTo>
                  <a:lnTo>
                    <a:pt x="976838" y="762667"/>
                  </a:lnTo>
                  <a:lnTo>
                    <a:pt x="971184" y="766728"/>
                  </a:lnTo>
                  <a:lnTo>
                    <a:pt x="964407" y="768248"/>
                  </a:lnTo>
                  <a:close/>
                </a:path>
                <a:path w="1802130" h="2771140">
                  <a:moveTo>
                    <a:pt x="1060138" y="766601"/>
                  </a:moveTo>
                  <a:lnTo>
                    <a:pt x="1051607" y="758272"/>
                  </a:lnTo>
                  <a:lnTo>
                    <a:pt x="1051038" y="740807"/>
                  </a:lnTo>
                  <a:lnTo>
                    <a:pt x="1059081" y="732229"/>
                  </a:lnTo>
                  <a:lnTo>
                    <a:pt x="1076367" y="731695"/>
                  </a:lnTo>
                  <a:lnTo>
                    <a:pt x="1084817" y="739907"/>
                  </a:lnTo>
                  <a:lnTo>
                    <a:pt x="1085345" y="757410"/>
                  </a:lnTo>
                  <a:lnTo>
                    <a:pt x="1077179" y="766111"/>
                  </a:lnTo>
                  <a:lnTo>
                    <a:pt x="1060138" y="766601"/>
                  </a:lnTo>
                  <a:close/>
                </a:path>
                <a:path w="1802130" h="2771140">
                  <a:moveTo>
                    <a:pt x="1179146" y="764499"/>
                  </a:moveTo>
                  <a:lnTo>
                    <a:pt x="1164014" y="763961"/>
                  </a:lnTo>
                  <a:lnTo>
                    <a:pt x="1156864" y="756079"/>
                  </a:lnTo>
                  <a:lnTo>
                    <a:pt x="1157717" y="741093"/>
                  </a:lnTo>
                  <a:lnTo>
                    <a:pt x="1164867" y="734108"/>
                  </a:lnTo>
                  <a:lnTo>
                    <a:pt x="1179553" y="734038"/>
                  </a:lnTo>
                  <a:lnTo>
                    <a:pt x="1186987" y="741706"/>
                  </a:lnTo>
                  <a:lnTo>
                    <a:pt x="1186682" y="757151"/>
                  </a:lnTo>
                  <a:lnTo>
                    <a:pt x="1179146" y="764499"/>
                  </a:lnTo>
                  <a:close/>
                </a:path>
                <a:path w="1802130" h="2771140">
                  <a:moveTo>
                    <a:pt x="1281601" y="763135"/>
                  </a:moveTo>
                  <a:lnTo>
                    <a:pt x="1267423" y="761105"/>
                  </a:lnTo>
                  <a:lnTo>
                    <a:pt x="1263421" y="756116"/>
                  </a:lnTo>
                  <a:lnTo>
                    <a:pt x="1262710" y="741995"/>
                  </a:lnTo>
                  <a:lnTo>
                    <a:pt x="1269921" y="735506"/>
                  </a:lnTo>
                  <a:lnTo>
                    <a:pt x="1283226" y="736294"/>
                  </a:lnTo>
                  <a:lnTo>
                    <a:pt x="1289055" y="743079"/>
                  </a:lnTo>
                  <a:lnTo>
                    <a:pt x="1288080" y="757159"/>
                  </a:lnTo>
                  <a:lnTo>
                    <a:pt x="1281601" y="763135"/>
                  </a:lnTo>
                  <a:close/>
                </a:path>
                <a:path w="1802130" h="2771140">
                  <a:moveTo>
                    <a:pt x="1385964" y="759988"/>
                  </a:moveTo>
                  <a:lnTo>
                    <a:pt x="1373005" y="759961"/>
                  </a:lnTo>
                  <a:lnTo>
                    <a:pt x="1369186" y="755547"/>
                  </a:lnTo>
                  <a:lnTo>
                    <a:pt x="1369532" y="742215"/>
                  </a:lnTo>
                  <a:lnTo>
                    <a:pt x="1373696" y="738161"/>
                  </a:lnTo>
                  <a:lnTo>
                    <a:pt x="1386208" y="738352"/>
                  </a:lnTo>
                  <a:lnTo>
                    <a:pt x="1390047" y="742585"/>
                  </a:lnTo>
                  <a:lnTo>
                    <a:pt x="1390331" y="749497"/>
                  </a:lnTo>
                  <a:lnTo>
                    <a:pt x="1389478" y="755961"/>
                  </a:lnTo>
                  <a:lnTo>
                    <a:pt x="1385964" y="759988"/>
                  </a:lnTo>
                  <a:close/>
                </a:path>
                <a:path w="1802130" h="2771140">
                  <a:moveTo>
                    <a:pt x="1488825" y="758169"/>
                  </a:moveTo>
                  <a:lnTo>
                    <a:pt x="1478141" y="757913"/>
                  </a:lnTo>
                  <a:lnTo>
                    <a:pt x="1475236" y="754548"/>
                  </a:lnTo>
                  <a:lnTo>
                    <a:pt x="1474830" y="743902"/>
                  </a:lnTo>
                  <a:lnTo>
                    <a:pt x="1478019" y="740217"/>
                  </a:lnTo>
                  <a:lnTo>
                    <a:pt x="1488744" y="740053"/>
                  </a:lnTo>
                  <a:lnTo>
                    <a:pt x="1491912" y="743470"/>
                  </a:lnTo>
                  <a:lnTo>
                    <a:pt x="1492197" y="749449"/>
                  </a:lnTo>
                  <a:lnTo>
                    <a:pt x="1491669" y="754752"/>
                  </a:lnTo>
                  <a:lnTo>
                    <a:pt x="1488825" y="758169"/>
                  </a:lnTo>
                  <a:close/>
                </a:path>
                <a:path w="1802130" h="2771140">
                  <a:moveTo>
                    <a:pt x="1583012" y="756173"/>
                  </a:moveTo>
                  <a:lnTo>
                    <a:pt x="1580717" y="753466"/>
                  </a:lnTo>
                  <a:lnTo>
                    <a:pt x="1580676" y="744845"/>
                  </a:lnTo>
                  <a:lnTo>
                    <a:pt x="1583093" y="742036"/>
                  </a:lnTo>
                  <a:lnTo>
                    <a:pt x="1591848" y="741897"/>
                  </a:lnTo>
                  <a:lnTo>
                    <a:pt x="1593757" y="745021"/>
                  </a:lnTo>
                  <a:lnTo>
                    <a:pt x="1594590" y="749092"/>
                  </a:lnTo>
                  <a:lnTo>
                    <a:pt x="1593859" y="753105"/>
                  </a:lnTo>
                  <a:lnTo>
                    <a:pt x="1592010" y="756058"/>
                  </a:lnTo>
                  <a:lnTo>
                    <a:pt x="1583012" y="756173"/>
                  </a:lnTo>
                  <a:close/>
                </a:path>
                <a:path w="1802130" h="2771140">
                  <a:moveTo>
                    <a:pt x="1694038" y="754779"/>
                  </a:moveTo>
                  <a:lnTo>
                    <a:pt x="1687213" y="753931"/>
                  </a:lnTo>
                  <a:lnTo>
                    <a:pt x="1685649" y="751719"/>
                  </a:lnTo>
                  <a:lnTo>
                    <a:pt x="1686441" y="745372"/>
                  </a:lnTo>
                  <a:lnTo>
                    <a:pt x="1688473" y="743767"/>
                  </a:lnTo>
                  <a:lnTo>
                    <a:pt x="1691662" y="743798"/>
                  </a:lnTo>
                  <a:lnTo>
                    <a:pt x="1694790" y="744201"/>
                  </a:lnTo>
                  <a:lnTo>
                    <a:pt x="1696760" y="746028"/>
                  </a:lnTo>
                  <a:lnTo>
                    <a:pt x="1696394" y="752903"/>
                  </a:lnTo>
                  <a:lnTo>
                    <a:pt x="1694038" y="754779"/>
                  </a:lnTo>
                  <a:close/>
                </a:path>
                <a:path w="1802130" h="2771140">
                  <a:moveTo>
                    <a:pt x="444924" y="664062"/>
                  </a:moveTo>
                  <a:lnTo>
                    <a:pt x="437301" y="662338"/>
                  </a:lnTo>
                  <a:lnTo>
                    <a:pt x="431058" y="657896"/>
                  </a:lnTo>
                  <a:lnTo>
                    <a:pt x="426768" y="651357"/>
                  </a:lnTo>
                  <a:lnTo>
                    <a:pt x="425108" y="643418"/>
                  </a:lnTo>
                  <a:lnTo>
                    <a:pt x="426576" y="635081"/>
                  </a:lnTo>
                  <a:lnTo>
                    <a:pt x="430815" y="628224"/>
                  </a:lnTo>
                  <a:lnTo>
                    <a:pt x="437172" y="623559"/>
                  </a:lnTo>
                  <a:lnTo>
                    <a:pt x="444993" y="621794"/>
                  </a:lnTo>
                  <a:lnTo>
                    <a:pt x="452682" y="623563"/>
                  </a:lnTo>
                  <a:lnTo>
                    <a:pt x="459385" y="628349"/>
                  </a:lnTo>
                  <a:lnTo>
                    <a:pt x="464118" y="635156"/>
                  </a:lnTo>
                  <a:lnTo>
                    <a:pt x="465896" y="642986"/>
                  </a:lnTo>
                  <a:lnTo>
                    <a:pt x="464088" y="650841"/>
                  </a:lnTo>
                  <a:lnTo>
                    <a:pt x="459353" y="657611"/>
                  </a:lnTo>
                  <a:lnTo>
                    <a:pt x="452647" y="662338"/>
                  </a:lnTo>
                  <a:lnTo>
                    <a:pt x="444924" y="664062"/>
                  </a:lnTo>
                  <a:close/>
                </a:path>
                <a:path w="1802130" h="2771140">
                  <a:moveTo>
                    <a:pt x="341129" y="663148"/>
                  </a:moveTo>
                  <a:lnTo>
                    <a:pt x="333210" y="661593"/>
                  </a:lnTo>
                  <a:lnTo>
                    <a:pt x="327004" y="657360"/>
                  </a:lnTo>
                  <a:lnTo>
                    <a:pt x="322969" y="650924"/>
                  </a:lnTo>
                  <a:lnTo>
                    <a:pt x="321563" y="642762"/>
                  </a:lnTo>
                  <a:lnTo>
                    <a:pt x="323110" y="634678"/>
                  </a:lnTo>
                  <a:lnTo>
                    <a:pt x="327288" y="628279"/>
                  </a:lnTo>
                  <a:lnTo>
                    <a:pt x="333581" y="624088"/>
                  </a:lnTo>
                  <a:lnTo>
                    <a:pt x="341471" y="622627"/>
                  </a:lnTo>
                  <a:lnTo>
                    <a:pt x="349296" y="624262"/>
                  </a:lnTo>
                  <a:lnTo>
                    <a:pt x="355573" y="628617"/>
                  </a:lnTo>
                  <a:lnTo>
                    <a:pt x="359731" y="635100"/>
                  </a:lnTo>
                  <a:lnTo>
                    <a:pt x="361202" y="643119"/>
                  </a:lnTo>
                  <a:lnTo>
                    <a:pt x="359632" y="651122"/>
                  </a:lnTo>
                  <a:lnTo>
                    <a:pt x="355406" y="657483"/>
                  </a:lnTo>
                  <a:lnTo>
                    <a:pt x="349060" y="661670"/>
                  </a:lnTo>
                  <a:lnTo>
                    <a:pt x="341129" y="663148"/>
                  </a:lnTo>
                  <a:close/>
                </a:path>
                <a:path w="1802130" h="2771140">
                  <a:moveTo>
                    <a:pt x="548272" y="663087"/>
                  </a:moveTo>
                  <a:lnTo>
                    <a:pt x="540442" y="661376"/>
                  </a:lnTo>
                  <a:lnTo>
                    <a:pt x="534334" y="657037"/>
                  </a:lnTo>
                  <a:lnTo>
                    <a:pt x="530401" y="650557"/>
                  </a:lnTo>
                  <a:lnTo>
                    <a:pt x="529100" y="642427"/>
                  </a:lnTo>
                  <a:lnTo>
                    <a:pt x="530754" y="634491"/>
                  </a:lnTo>
                  <a:lnTo>
                    <a:pt x="535034" y="628201"/>
                  </a:lnTo>
                  <a:lnTo>
                    <a:pt x="541399" y="624085"/>
                  </a:lnTo>
                  <a:lnTo>
                    <a:pt x="549308" y="622669"/>
                  </a:lnTo>
                  <a:lnTo>
                    <a:pt x="557090" y="624360"/>
                  </a:lnTo>
                  <a:lnTo>
                    <a:pt x="563496" y="628761"/>
                  </a:lnTo>
                  <a:lnTo>
                    <a:pt x="567846" y="635187"/>
                  </a:lnTo>
                  <a:lnTo>
                    <a:pt x="569458" y="642953"/>
                  </a:lnTo>
                  <a:lnTo>
                    <a:pt x="567799" y="650954"/>
                  </a:lnTo>
                  <a:lnTo>
                    <a:pt x="563252" y="657416"/>
                  </a:lnTo>
                  <a:lnTo>
                    <a:pt x="556513" y="661680"/>
                  </a:lnTo>
                  <a:lnTo>
                    <a:pt x="548272" y="663087"/>
                  </a:lnTo>
                  <a:close/>
                </a:path>
                <a:path w="1802130" h="2771140">
                  <a:moveTo>
                    <a:pt x="236788" y="662705"/>
                  </a:moveTo>
                  <a:lnTo>
                    <a:pt x="229316" y="661031"/>
                  </a:lnTo>
                  <a:lnTo>
                    <a:pt x="223453" y="656779"/>
                  </a:lnTo>
                  <a:lnTo>
                    <a:pt x="219647" y="650441"/>
                  </a:lnTo>
                  <a:lnTo>
                    <a:pt x="218349" y="642511"/>
                  </a:lnTo>
                  <a:lnTo>
                    <a:pt x="219865" y="634727"/>
                  </a:lnTo>
                  <a:lnTo>
                    <a:pt x="223896" y="628621"/>
                  </a:lnTo>
                  <a:lnTo>
                    <a:pt x="229986" y="624649"/>
                  </a:lnTo>
                  <a:lnTo>
                    <a:pt x="237674" y="623267"/>
                  </a:lnTo>
                  <a:lnTo>
                    <a:pt x="245229" y="624825"/>
                  </a:lnTo>
                  <a:lnTo>
                    <a:pt x="251323" y="628995"/>
                  </a:lnTo>
                  <a:lnTo>
                    <a:pt x="255399" y="635208"/>
                  </a:lnTo>
                  <a:lnTo>
                    <a:pt x="256901" y="642899"/>
                  </a:lnTo>
                  <a:lnTo>
                    <a:pt x="255363" y="650836"/>
                  </a:lnTo>
                  <a:lnTo>
                    <a:pt x="251092" y="657183"/>
                  </a:lnTo>
                  <a:lnTo>
                    <a:pt x="244697" y="661340"/>
                  </a:lnTo>
                  <a:lnTo>
                    <a:pt x="236788" y="662705"/>
                  </a:lnTo>
                  <a:close/>
                </a:path>
                <a:path w="1802130" h="2771140">
                  <a:moveTo>
                    <a:pt x="652981" y="662709"/>
                  </a:moveTo>
                  <a:lnTo>
                    <a:pt x="645164" y="661123"/>
                  </a:lnTo>
                  <a:lnTo>
                    <a:pt x="638748" y="656771"/>
                  </a:lnTo>
                  <a:lnTo>
                    <a:pt x="634426" y="650363"/>
                  </a:lnTo>
                  <a:lnTo>
                    <a:pt x="632953" y="642646"/>
                  </a:lnTo>
                  <a:lnTo>
                    <a:pt x="634623" y="635114"/>
                  </a:lnTo>
                  <a:lnTo>
                    <a:pt x="638857" y="628974"/>
                  </a:lnTo>
                  <a:lnTo>
                    <a:pt x="645045" y="624825"/>
                  </a:lnTo>
                  <a:lnTo>
                    <a:pt x="652575" y="623267"/>
                  </a:lnTo>
                  <a:lnTo>
                    <a:pt x="660410" y="624825"/>
                  </a:lnTo>
                  <a:lnTo>
                    <a:pt x="666801" y="629134"/>
                  </a:lnTo>
                  <a:lnTo>
                    <a:pt x="671082" y="635517"/>
                  </a:lnTo>
                  <a:lnTo>
                    <a:pt x="672542" y="643267"/>
                  </a:lnTo>
                  <a:lnTo>
                    <a:pt x="670862" y="650747"/>
                  </a:lnTo>
                  <a:lnTo>
                    <a:pt x="666601" y="656917"/>
                  </a:lnTo>
                  <a:lnTo>
                    <a:pt x="660419" y="661123"/>
                  </a:lnTo>
                  <a:lnTo>
                    <a:pt x="652981" y="662709"/>
                  </a:lnTo>
                  <a:close/>
                </a:path>
                <a:path w="1802130" h="2771140">
                  <a:moveTo>
                    <a:pt x="756471" y="662352"/>
                  </a:moveTo>
                  <a:lnTo>
                    <a:pt x="749381" y="660723"/>
                  </a:lnTo>
                  <a:lnTo>
                    <a:pt x="743589" y="656493"/>
                  </a:lnTo>
                  <a:lnTo>
                    <a:pt x="739693" y="650305"/>
                  </a:lnTo>
                  <a:lnTo>
                    <a:pt x="738292" y="642799"/>
                  </a:lnTo>
                  <a:lnTo>
                    <a:pt x="739812" y="635349"/>
                  </a:lnTo>
                  <a:lnTo>
                    <a:pt x="743842" y="629203"/>
                  </a:lnTo>
                  <a:lnTo>
                    <a:pt x="749723" y="625043"/>
                  </a:lnTo>
                  <a:lnTo>
                    <a:pt x="756796" y="623552"/>
                  </a:lnTo>
                  <a:lnTo>
                    <a:pt x="763839" y="625147"/>
                  </a:lnTo>
                  <a:lnTo>
                    <a:pt x="769585" y="629364"/>
                  </a:lnTo>
                  <a:lnTo>
                    <a:pt x="773446" y="635567"/>
                  </a:lnTo>
                  <a:lnTo>
                    <a:pt x="774834" y="643117"/>
                  </a:lnTo>
                  <a:lnTo>
                    <a:pt x="773350" y="650633"/>
                  </a:lnTo>
                  <a:lnTo>
                    <a:pt x="769377" y="656782"/>
                  </a:lnTo>
                  <a:lnTo>
                    <a:pt x="763542" y="660907"/>
                  </a:lnTo>
                  <a:lnTo>
                    <a:pt x="756471" y="662352"/>
                  </a:lnTo>
                  <a:close/>
                </a:path>
                <a:path w="1802130" h="2771140">
                  <a:moveTo>
                    <a:pt x="133873" y="661904"/>
                  </a:moveTo>
                  <a:lnTo>
                    <a:pt x="126836" y="660384"/>
                  </a:lnTo>
                  <a:lnTo>
                    <a:pt x="120753" y="656101"/>
                  </a:lnTo>
                  <a:lnTo>
                    <a:pt x="116499" y="649939"/>
                  </a:lnTo>
                  <a:lnTo>
                    <a:pt x="114950" y="642785"/>
                  </a:lnTo>
                  <a:lnTo>
                    <a:pt x="116548" y="635906"/>
                  </a:lnTo>
                  <a:lnTo>
                    <a:pt x="120637" y="629939"/>
                  </a:lnTo>
                  <a:lnTo>
                    <a:pt x="126440" y="625688"/>
                  </a:lnTo>
                  <a:lnTo>
                    <a:pt x="133176" y="623959"/>
                  </a:lnTo>
                  <a:lnTo>
                    <a:pt x="140280" y="625320"/>
                  </a:lnTo>
                  <a:lnTo>
                    <a:pt x="146114" y="629400"/>
                  </a:lnTo>
                  <a:lnTo>
                    <a:pt x="150052" y="635546"/>
                  </a:lnTo>
                  <a:lnTo>
                    <a:pt x="151471" y="643105"/>
                  </a:lnTo>
                  <a:lnTo>
                    <a:pt x="150075" y="650376"/>
                  </a:lnTo>
                  <a:lnTo>
                    <a:pt x="146330" y="656303"/>
                  </a:lnTo>
                  <a:lnTo>
                    <a:pt x="140756" y="660331"/>
                  </a:lnTo>
                  <a:lnTo>
                    <a:pt x="133873" y="661904"/>
                  </a:lnTo>
                  <a:close/>
                </a:path>
                <a:path w="1802130" h="2771140">
                  <a:moveTo>
                    <a:pt x="851004" y="660776"/>
                  </a:moveTo>
                  <a:lnTo>
                    <a:pt x="843570" y="653527"/>
                  </a:lnTo>
                  <a:lnTo>
                    <a:pt x="843249" y="642918"/>
                  </a:lnTo>
                  <a:lnTo>
                    <a:pt x="843001" y="633442"/>
                  </a:lnTo>
                  <a:lnTo>
                    <a:pt x="850029" y="625691"/>
                  </a:lnTo>
                  <a:lnTo>
                    <a:pt x="859759" y="625352"/>
                  </a:lnTo>
                  <a:lnTo>
                    <a:pt x="866788" y="626585"/>
                  </a:lnTo>
                  <a:lnTo>
                    <a:pt x="872672" y="630360"/>
                  </a:lnTo>
                  <a:lnTo>
                    <a:pt x="876720" y="636022"/>
                  </a:lnTo>
                  <a:lnTo>
                    <a:pt x="878243" y="642918"/>
                  </a:lnTo>
                  <a:lnTo>
                    <a:pt x="878283" y="652158"/>
                  </a:lnTo>
                  <a:lnTo>
                    <a:pt x="870118" y="660483"/>
                  </a:lnTo>
                  <a:lnTo>
                    <a:pt x="851004" y="660776"/>
                  </a:lnTo>
                  <a:close/>
                </a:path>
                <a:path w="1802130" h="2771140">
                  <a:moveTo>
                    <a:pt x="20742" y="660990"/>
                  </a:moveTo>
                  <a:lnTo>
                    <a:pt x="13180" y="653537"/>
                  </a:lnTo>
                  <a:lnTo>
                    <a:pt x="12859" y="633019"/>
                  </a:lnTo>
                  <a:lnTo>
                    <a:pt x="19857" y="625440"/>
                  </a:lnTo>
                  <a:lnTo>
                    <a:pt x="38855" y="625363"/>
                  </a:lnTo>
                  <a:lnTo>
                    <a:pt x="47325" y="633849"/>
                  </a:lnTo>
                  <a:lnTo>
                    <a:pt x="47176" y="651888"/>
                  </a:lnTo>
                  <a:lnTo>
                    <a:pt x="39220" y="660186"/>
                  </a:lnTo>
                  <a:lnTo>
                    <a:pt x="20742" y="660990"/>
                  </a:lnTo>
                  <a:close/>
                </a:path>
                <a:path w="1802130" h="2771140">
                  <a:moveTo>
                    <a:pt x="973039" y="659255"/>
                  </a:moveTo>
                  <a:lnTo>
                    <a:pt x="955043" y="658587"/>
                  </a:lnTo>
                  <a:lnTo>
                    <a:pt x="948157" y="651595"/>
                  </a:lnTo>
                  <a:lnTo>
                    <a:pt x="948015" y="634238"/>
                  </a:lnTo>
                  <a:lnTo>
                    <a:pt x="955490" y="626823"/>
                  </a:lnTo>
                  <a:lnTo>
                    <a:pt x="973567" y="626864"/>
                  </a:lnTo>
                  <a:lnTo>
                    <a:pt x="980128" y="633833"/>
                  </a:lnTo>
                  <a:lnTo>
                    <a:pt x="979803" y="652783"/>
                  </a:lnTo>
                  <a:lnTo>
                    <a:pt x="973039" y="659255"/>
                  </a:lnTo>
                  <a:close/>
                </a:path>
                <a:path w="1802130" h="2771140">
                  <a:moveTo>
                    <a:pt x="1073787" y="659043"/>
                  </a:moveTo>
                  <a:lnTo>
                    <a:pt x="1059061" y="656736"/>
                  </a:lnTo>
                  <a:lnTo>
                    <a:pt x="1052846" y="649132"/>
                  </a:lnTo>
                  <a:lnTo>
                    <a:pt x="1054105" y="634101"/>
                  </a:lnTo>
                  <a:lnTo>
                    <a:pt x="1062067" y="627066"/>
                  </a:lnTo>
                  <a:lnTo>
                    <a:pt x="1077098" y="628761"/>
                  </a:lnTo>
                  <a:lnTo>
                    <a:pt x="1083781" y="636965"/>
                  </a:lnTo>
                  <a:lnTo>
                    <a:pt x="1081872" y="652405"/>
                  </a:lnTo>
                  <a:lnTo>
                    <a:pt x="1073787" y="659043"/>
                  </a:lnTo>
                  <a:close/>
                </a:path>
                <a:path w="1802130" h="2771140">
                  <a:moveTo>
                    <a:pt x="1165029" y="656740"/>
                  </a:moveTo>
                  <a:lnTo>
                    <a:pt x="1158144" y="649537"/>
                  </a:lnTo>
                  <a:lnTo>
                    <a:pt x="1159890" y="634529"/>
                  </a:lnTo>
                  <a:lnTo>
                    <a:pt x="1164440" y="629502"/>
                  </a:lnTo>
                  <a:lnTo>
                    <a:pt x="1180304" y="629976"/>
                  </a:lnTo>
                  <a:lnTo>
                    <a:pt x="1184326" y="635116"/>
                  </a:lnTo>
                  <a:lnTo>
                    <a:pt x="1185179" y="643055"/>
                  </a:lnTo>
                  <a:lnTo>
                    <a:pt x="1184204" y="650991"/>
                  </a:lnTo>
                  <a:lnTo>
                    <a:pt x="1180040" y="655785"/>
                  </a:lnTo>
                  <a:lnTo>
                    <a:pt x="1165029" y="656740"/>
                  </a:lnTo>
                  <a:close/>
                </a:path>
                <a:path w="1802130" h="2771140">
                  <a:moveTo>
                    <a:pt x="1269007" y="654403"/>
                  </a:moveTo>
                  <a:lnTo>
                    <a:pt x="1264640" y="649950"/>
                  </a:lnTo>
                  <a:lnTo>
                    <a:pt x="1264782" y="635839"/>
                  </a:lnTo>
                  <a:lnTo>
                    <a:pt x="1269109" y="631380"/>
                  </a:lnTo>
                  <a:lnTo>
                    <a:pt x="1283124" y="632030"/>
                  </a:lnTo>
                  <a:lnTo>
                    <a:pt x="1286476" y="636261"/>
                  </a:lnTo>
                  <a:lnTo>
                    <a:pt x="1286902" y="642891"/>
                  </a:lnTo>
                  <a:lnTo>
                    <a:pt x="1286374" y="649828"/>
                  </a:lnTo>
                  <a:lnTo>
                    <a:pt x="1282982" y="654082"/>
                  </a:lnTo>
                  <a:lnTo>
                    <a:pt x="1269007" y="654403"/>
                  </a:lnTo>
                  <a:close/>
                </a:path>
                <a:path w="1802130" h="2771140">
                  <a:moveTo>
                    <a:pt x="1374163" y="652416"/>
                  </a:moveTo>
                  <a:lnTo>
                    <a:pt x="1370507" y="649103"/>
                  </a:lnTo>
                  <a:lnTo>
                    <a:pt x="1370161" y="637395"/>
                  </a:lnTo>
                  <a:lnTo>
                    <a:pt x="1373533" y="633746"/>
                  </a:lnTo>
                  <a:lnTo>
                    <a:pt x="1385294" y="633494"/>
                  </a:lnTo>
                  <a:lnTo>
                    <a:pt x="1388564" y="636853"/>
                  </a:lnTo>
                  <a:lnTo>
                    <a:pt x="1389336" y="648006"/>
                  </a:lnTo>
                  <a:lnTo>
                    <a:pt x="1386249" y="651747"/>
                  </a:lnTo>
                  <a:lnTo>
                    <a:pt x="1380785" y="652343"/>
                  </a:lnTo>
                  <a:lnTo>
                    <a:pt x="1374163" y="652416"/>
                  </a:lnTo>
                  <a:close/>
                </a:path>
                <a:path w="1802130" h="2771140">
                  <a:moveTo>
                    <a:pt x="1488094" y="650501"/>
                  </a:moveTo>
                  <a:lnTo>
                    <a:pt x="1482934" y="650463"/>
                  </a:lnTo>
                  <a:lnTo>
                    <a:pt x="1478506" y="649859"/>
                  </a:lnTo>
                  <a:lnTo>
                    <a:pt x="1475602" y="647124"/>
                  </a:lnTo>
                  <a:lnTo>
                    <a:pt x="1476434" y="637555"/>
                  </a:lnTo>
                  <a:lnTo>
                    <a:pt x="1479745" y="635077"/>
                  </a:lnTo>
                  <a:lnTo>
                    <a:pt x="1488723" y="635908"/>
                  </a:lnTo>
                  <a:lnTo>
                    <a:pt x="1491364" y="638911"/>
                  </a:lnTo>
                  <a:lnTo>
                    <a:pt x="1490998" y="647682"/>
                  </a:lnTo>
                  <a:lnTo>
                    <a:pt x="1488094" y="650501"/>
                  </a:lnTo>
                  <a:close/>
                </a:path>
                <a:path w="1802130" h="2771140">
                  <a:moveTo>
                    <a:pt x="1584048" y="649049"/>
                  </a:moveTo>
                  <a:lnTo>
                    <a:pt x="1581590" y="647022"/>
                  </a:lnTo>
                  <a:lnTo>
                    <a:pt x="1581428" y="643414"/>
                  </a:lnTo>
                  <a:lnTo>
                    <a:pt x="1581204" y="639308"/>
                  </a:lnTo>
                  <a:lnTo>
                    <a:pt x="1583682" y="637337"/>
                  </a:lnTo>
                  <a:lnTo>
                    <a:pt x="1587420" y="636689"/>
                  </a:lnTo>
                  <a:lnTo>
                    <a:pt x="1590670" y="637281"/>
                  </a:lnTo>
                  <a:lnTo>
                    <a:pt x="1593107" y="638828"/>
                  </a:lnTo>
                  <a:lnTo>
                    <a:pt x="1593493" y="646631"/>
                  </a:lnTo>
                  <a:lnTo>
                    <a:pt x="1591178" y="648995"/>
                  </a:lnTo>
                  <a:lnTo>
                    <a:pt x="1584048" y="649049"/>
                  </a:lnTo>
                  <a:close/>
                </a:path>
                <a:path w="1802130" h="2771140">
                  <a:moveTo>
                    <a:pt x="1688818" y="647616"/>
                  </a:moveTo>
                  <a:lnTo>
                    <a:pt x="1687091" y="645940"/>
                  </a:lnTo>
                  <a:lnTo>
                    <a:pt x="1686827" y="640355"/>
                  </a:lnTo>
                  <a:lnTo>
                    <a:pt x="1688391" y="638818"/>
                  </a:lnTo>
                  <a:lnTo>
                    <a:pt x="1690869" y="638309"/>
                  </a:lnTo>
                  <a:lnTo>
                    <a:pt x="1693794" y="638408"/>
                  </a:lnTo>
                  <a:lnTo>
                    <a:pt x="1695440" y="640047"/>
                  </a:lnTo>
                  <a:lnTo>
                    <a:pt x="1695704" y="645364"/>
                  </a:lnTo>
                  <a:lnTo>
                    <a:pt x="1694140" y="647354"/>
                  </a:lnTo>
                  <a:lnTo>
                    <a:pt x="1688818" y="647616"/>
                  </a:lnTo>
                  <a:close/>
                </a:path>
                <a:path w="1802130" h="2771140">
                  <a:moveTo>
                    <a:pt x="549613" y="554655"/>
                  </a:moveTo>
                  <a:lnTo>
                    <a:pt x="542746" y="553359"/>
                  </a:lnTo>
                  <a:lnTo>
                    <a:pt x="536889" y="549442"/>
                  </a:lnTo>
                  <a:lnTo>
                    <a:pt x="532810" y="543657"/>
                  </a:lnTo>
                  <a:lnTo>
                    <a:pt x="531279" y="536758"/>
                  </a:lnTo>
                  <a:lnTo>
                    <a:pt x="531279" y="527179"/>
                  </a:lnTo>
                  <a:lnTo>
                    <a:pt x="539010" y="519477"/>
                  </a:lnTo>
                  <a:lnTo>
                    <a:pt x="558936" y="519319"/>
                  </a:lnTo>
                  <a:lnTo>
                    <a:pt x="565944" y="526159"/>
                  </a:lnTo>
                  <a:lnTo>
                    <a:pt x="566309" y="546462"/>
                  </a:lnTo>
                  <a:lnTo>
                    <a:pt x="559221" y="554296"/>
                  </a:lnTo>
                  <a:lnTo>
                    <a:pt x="549613" y="554655"/>
                  </a:lnTo>
                  <a:close/>
                </a:path>
                <a:path w="1802130" h="2771140">
                  <a:moveTo>
                    <a:pt x="445712" y="554655"/>
                  </a:moveTo>
                  <a:lnTo>
                    <a:pt x="438812" y="553368"/>
                  </a:lnTo>
                  <a:lnTo>
                    <a:pt x="433032" y="549479"/>
                  </a:lnTo>
                  <a:lnTo>
                    <a:pt x="429069" y="543681"/>
                  </a:lnTo>
                  <a:lnTo>
                    <a:pt x="427616" y="536664"/>
                  </a:lnTo>
                  <a:lnTo>
                    <a:pt x="427663" y="526740"/>
                  </a:lnTo>
                  <a:lnTo>
                    <a:pt x="434977" y="519471"/>
                  </a:lnTo>
                  <a:lnTo>
                    <a:pt x="455359" y="519373"/>
                  </a:lnTo>
                  <a:lnTo>
                    <a:pt x="461978" y="525949"/>
                  </a:lnTo>
                  <a:lnTo>
                    <a:pt x="462220" y="546771"/>
                  </a:lnTo>
                  <a:lnTo>
                    <a:pt x="455422" y="554327"/>
                  </a:lnTo>
                  <a:lnTo>
                    <a:pt x="445712" y="554655"/>
                  </a:lnTo>
                  <a:close/>
                </a:path>
                <a:path w="1802130" h="2771140">
                  <a:moveTo>
                    <a:pt x="350294" y="554616"/>
                  </a:moveTo>
                  <a:lnTo>
                    <a:pt x="332186" y="554533"/>
                  </a:lnTo>
                  <a:lnTo>
                    <a:pt x="323884" y="545778"/>
                  </a:lnTo>
                  <a:lnTo>
                    <a:pt x="324193" y="527114"/>
                  </a:lnTo>
                  <a:lnTo>
                    <a:pt x="331572" y="519641"/>
                  </a:lnTo>
                  <a:lnTo>
                    <a:pt x="350684" y="519230"/>
                  </a:lnTo>
                  <a:lnTo>
                    <a:pt x="358368" y="526726"/>
                  </a:lnTo>
                  <a:lnTo>
                    <a:pt x="358488" y="546061"/>
                  </a:lnTo>
                  <a:lnTo>
                    <a:pt x="350294" y="554616"/>
                  </a:lnTo>
                  <a:close/>
                </a:path>
                <a:path w="1802130" h="2771140">
                  <a:moveTo>
                    <a:pt x="229295" y="554622"/>
                  </a:moveTo>
                  <a:lnTo>
                    <a:pt x="220863" y="546401"/>
                  </a:lnTo>
                  <a:lnTo>
                    <a:pt x="220100" y="528394"/>
                  </a:lnTo>
                  <a:lnTo>
                    <a:pt x="227654" y="519973"/>
                  </a:lnTo>
                  <a:lnTo>
                    <a:pt x="236571" y="519502"/>
                  </a:lnTo>
                  <a:lnTo>
                    <a:pt x="243240" y="520678"/>
                  </a:lnTo>
                  <a:lnTo>
                    <a:pt x="248999" y="524430"/>
                  </a:lnTo>
                  <a:lnTo>
                    <a:pt x="253058" y="530009"/>
                  </a:lnTo>
                  <a:lnTo>
                    <a:pt x="254628" y="536664"/>
                  </a:lnTo>
                  <a:lnTo>
                    <a:pt x="254705" y="545413"/>
                  </a:lnTo>
                  <a:lnTo>
                    <a:pt x="246477" y="554078"/>
                  </a:lnTo>
                  <a:lnTo>
                    <a:pt x="229295" y="554622"/>
                  </a:lnTo>
                  <a:close/>
                </a:path>
                <a:path w="1802130" h="2771140">
                  <a:moveTo>
                    <a:pt x="661472" y="554537"/>
                  </a:moveTo>
                  <a:lnTo>
                    <a:pt x="643597" y="554153"/>
                  </a:lnTo>
                  <a:lnTo>
                    <a:pt x="636224" y="546233"/>
                  </a:lnTo>
                  <a:lnTo>
                    <a:pt x="636224" y="526734"/>
                  </a:lnTo>
                  <a:lnTo>
                    <a:pt x="643963" y="519045"/>
                  </a:lnTo>
                  <a:lnTo>
                    <a:pt x="662975" y="519938"/>
                  </a:lnTo>
                  <a:lnTo>
                    <a:pt x="669393" y="527241"/>
                  </a:lnTo>
                  <a:lnTo>
                    <a:pt x="669068" y="546750"/>
                  </a:lnTo>
                  <a:lnTo>
                    <a:pt x="661472" y="554537"/>
                  </a:lnTo>
                  <a:close/>
                </a:path>
                <a:path w="1802130" h="2771140">
                  <a:moveTo>
                    <a:pt x="747961" y="553237"/>
                  </a:moveTo>
                  <a:lnTo>
                    <a:pt x="740709" y="546389"/>
                  </a:lnTo>
                  <a:lnTo>
                    <a:pt x="740080" y="528225"/>
                  </a:lnTo>
                  <a:lnTo>
                    <a:pt x="748022" y="519716"/>
                  </a:lnTo>
                  <a:lnTo>
                    <a:pt x="765307" y="519892"/>
                  </a:lnTo>
                  <a:lnTo>
                    <a:pt x="772701" y="527619"/>
                  </a:lnTo>
                  <a:lnTo>
                    <a:pt x="772863" y="545845"/>
                  </a:lnTo>
                  <a:lnTo>
                    <a:pt x="766140" y="552892"/>
                  </a:lnTo>
                  <a:lnTo>
                    <a:pt x="747961" y="553237"/>
                  </a:lnTo>
                  <a:close/>
                </a:path>
                <a:path w="1802130" h="2771140">
                  <a:moveTo>
                    <a:pt x="142534" y="552902"/>
                  </a:moveTo>
                  <a:lnTo>
                    <a:pt x="124295" y="552416"/>
                  </a:lnTo>
                  <a:lnTo>
                    <a:pt x="117450" y="545577"/>
                  </a:lnTo>
                  <a:lnTo>
                    <a:pt x="117133" y="528479"/>
                  </a:lnTo>
                  <a:lnTo>
                    <a:pt x="125193" y="520214"/>
                  </a:lnTo>
                  <a:lnTo>
                    <a:pt x="142402" y="520268"/>
                  </a:lnTo>
                  <a:lnTo>
                    <a:pt x="149409" y="527762"/>
                  </a:lnTo>
                  <a:lnTo>
                    <a:pt x="149162" y="546547"/>
                  </a:lnTo>
                  <a:lnTo>
                    <a:pt x="142534" y="552902"/>
                  </a:lnTo>
                  <a:close/>
                </a:path>
                <a:path w="1802130" h="2771140">
                  <a:moveTo>
                    <a:pt x="868107" y="552622"/>
                  </a:moveTo>
                  <a:lnTo>
                    <a:pt x="851999" y="552256"/>
                  </a:lnTo>
                  <a:lnTo>
                    <a:pt x="845520" y="544823"/>
                  </a:lnTo>
                  <a:lnTo>
                    <a:pt x="846190" y="527297"/>
                  </a:lnTo>
                  <a:lnTo>
                    <a:pt x="852406" y="521330"/>
                  </a:lnTo>
                  <a:lnTo>
                    <a:pt x="869001" y="521714"/>
                  </a:lnTo>
                  <a:lnTo>
                    <a:pt x="875785" y="528531"/>
                  </a:lnTo>
                  <a:lnTo>
                    <a:pt x="876008" y="544625"/>
                  </a:lnTo>
                  <a:lnTo>
                    <a:pt x="868107" y="552622"/>
                  </a:lnTo>
                  <a:close/>
                </a:path>
                <a:path w="1802130" h="2771140">
                  <a:moveTo>
                    <a:pt x="37116" y="552329"/>
                  </a:moveTo>
                  <a:lnTo>
                    <a:pt x="21695" y="552047"/>
                  </a:lnTo>
                  <a:lnTo>
                    <a:pt x="15185" y="544920"/>
                  </a:lnTo>
                  <a:lnTo>
                    <a:pt x="15325" y="528117"/>
                  </a:lnTo>
                  <a:lnTo>
                    <a:pt x="21835" y="521483"/>
                  </a:lnTo>
                  <a:lnTo>
                    <a:pt x="37997" y="521699"/>
                  </a:lnTo>
                  <a:lnTo>
                    <a:pt x="44552" y="528655"/>
                  </a:lnTo>
                  <a:lnTo>
                    <a:pt x="44363" y="544949"/>
                  </a:lnTo>
                  <a:lnTo>
                    <a:pt x="37116" y="552329"/>
                  </a:lnTo>
                  <a:close/>
                </a:path>
                <a:path w="1802130" h="2771140">
                  <a:moveTo>
                    <a:pt x="972572" y="550586"/>
                  </a:moveTo>
                  <a:lnTo>
                    <a:pt x="956668" y="550532"/>
                  </a:lnTo>
                  <a:lnTo>
                    <a:pt x="950351" y="544301"/>
                  </a:lnTo>
                  <a:lnTo>
                    <a:pt x="950066" y="529519"/>
                  </a:lnTo>
                  <a:lnTo>
                    <a:pt x="957196" y="522281"/>
                  </a:lnTo>
                  <a:lnTo>
                    <a:pt x="972288" y="522570"/>
                  </a:lnTo>
                  <a:lnTo>
                    <a:pt x="978422" y="529378"/>
                  </a:lnTo>
                  <a:lnTo>
                    <a:pt x="977345" y="546229"/>
                  </a:lnTo>
                  <a:lnTo>
                    <a:pt x="972572" y="550586"/>
                  </a:lnTo>
                  <a:close/>
                </a:path>
                <a:path w="1802130" h="2771140">
                  <a:moveTo>
                    <a:pt x="1074315" y="550223"/>
                  </a:moveTo>
                  <a:lnTo>
                    <a:pt x="1061295" y="549820"/>
                  </a:lnTo>
                  <a:lnTo>
                    <a:pt x="1054653" y="542812"/>
                  </a:lnTo>
                  <a:lnTo>
                    <a:pt x="1056238" y="528755"/>
                  </a:lnTo>
                  <a:lnTo>
                    <a:pt x="1060544" y="524219"/>
                  </a:lnTo>
                  <a:lnTo>
                    <a:pt x="1074661" y="523336"/>
                  </a:lnTo>
                  <a:lnTo>
                    <a:pt x="1081242" y="530105"/>
                  </a:lnTo>
                  <a:lnTo>
                    <a:pt x="1081140" y="543450"/>
                  </a:lnTo>
                  <a:lnTo>
                    <a:pt x="1074315" y="550223"/>
                  </a:lnTo>
                  <a:close/>
                </a:path>
                <a:path w="1802130" h="2771140">
                  <a:moveTo>
                    <a:pt x="1178618" y="548304"/>
                  </a:moveTo>
                  <a:lnTo>
                    <a:pt x="1165172" y="548011"/>
                  </a:lnTo>
                  <a:lnTo>
                    <a:pt x="1160967" y="543718"/>
                  </a:lnTo>
                  <a:lnTo>
                    <a:pt x="1160947" y="529632"/>
                  </a:lnTo>
                  <a:lnTo>
                    <a:pt x="1165232" y="525856"/>
                  </a:lnTo>
                  <a:lnTo>
                    <a:pt x="1172443" y="525511"/>
                  </a:lnTo>
                  <a:lnTo>
                    <a:pt x="1179024" y="526200"/>
                  </a:lnTo>
                  <a:lnTo>
                    <a:pt x="1182925" y="529632"/>
                  </a:lnTo>
                  <a:lnTo>
                    <a:pt x="1182945" y="544117"/>
                  </a:lnTo>
                  <a:lnTo>
                    <a:pt x="1178618" y="548304"/>
                  </a:lnTo>
                  <a:close/>
                </a:path>
                <a:path w="1802130" h="2771140">
                  <a:moveTo>
                    <a:pt x="1277213" y="546509"/>
                  </a:moveTo>
                  <a:lnTo>
                    <a:pt x="1270104" y="546295"/>
                  </a:lnTo>
                  <a:lnTo>
                    <a:pt x="1266631" y="543259"/>
                  </a:lnTo>
                  <a:lnTo>
                    <a:pt x="1266163" y="530643"/>
                  </a:lnTo>
                  <a:lnTo>
                    <a:pt x="1269982" y="527245"/>
                  </a:lnTo>
                  <a:lnTo>
                    <a:pt x="1281519" y="526722"/>
                  </a:lnTo>
                  <a:lnTo>
                    <a:pt x="1285379" y="530523"/>
                  </a:lnTo>
                  <a:lnTo>
                    <a:pt x="1285643" y="542384"/>
                  </a:lnTo>
                  <a:lnTo>
                    <a:pt x="1282088" y="545888"/>
                  </a:lnTo>
                  <a:lnTo>
                    <a:pt x="1277213" y="546509"/>
                  </a:lnTo>
                  <a:close/>
                </a:path>
                <a:path w="1802130" h="2771140">
                  <a:moveTo>
                    <a:pt x="1379221" y="544621"/>
                  </a:moveTo>
                  <a:lnTo>
                    <a:pt x="1374813" y="544156"/>
                  </a:lnTo>
                  <a:lnTo>
                    <a:pt x="1372069" y="541788"/>
                  </a:lnTo>
                  <a:lnTo>
                    <a:pt x="1371969" y="531576"/>
                  </a:lnTo>
                  <a:lnTo>
                    <a:pt x="1375097" y="528795"/>
                  </a:lnTo>
                  <a:lnTo>
                    <a:pt x="1384502" y="528624"/>
                  </a:lnTo>
                  <a:lnTo>
                    <a:pt x="1387975" y="531966"/>
                  </a:lnTo>
                  <a:lnTo>
                    <a:pt x="1387427" y="541788"/>
                  </a:lnTo>
                  <a:lnTo>
                    <a:pt x="1384360" y="544598"/>
                  </a:lnTo>
                  <a:lnTo>
                    <a:pt x="1379221" y="544621"/>
                  </a:lnTo>
                  <a:close/>
                </a:path>
                <a:path w="1802130" h="2771140">
                  <a:moveTo>
                    <a:pt x="1483991" y="543406"/>
                  </a:moveTo>
                  <a:lnTo>
                    <a:pt x="1479705" y="542671"/>
                  </a:lnTo>
                  <a:lnTo>
                    <a:pt x="1477348" y="540621"/>
                  </a:lnTo>
                  <a:lnTo>
                    <a:pt x="1477572" y="532564"/>
                  </a:lnTo>
                  <a:lnTo>
                    <a:pt x="1479887" y="530124"/>
                  </a:lnTo>
                  <a:lnTo>
                    <a:pt x="1487484" y="530408"/>
                  </a:lnTo>
                  <a:lnTo>
                    <a:pt x="1489739" y="532865"/>
                  </a:lnTo>
                  <a:lnTo>
                    <a:pt x="1489739" y="541099"/>
                  </a:lnTo>
                  <a:lnTo>
                    <a:pt x="1486936" y="542588"/>
                  </a:lnTo>
                  <a:lnTo>
                    <a:pt x="1483991" y="543406"/>
                  </a:lnTo>
                  <a:close/>
                </a:path>
                <a:path w="1802130" h="2771140">
                  <a:moveTo>
                    <a:pt x="1584901" y="542312"/>
                  </a:moveTo>
                  <a:lnTo>
                    <a:pt x="1582870" y="540415"/>
                  </a:lnTo>
                  <a:lnTo>
                    <a:pt x="1582200" y="534269"/>
                  </a:lnTo>
                  <a:lnTo>
                    <a:pt x="1583642" y="532147"/>
                  </a:lnTo>
                  <a:lnTo>
                    <a:pt x="1586912" y="531790"/>
                  </a:lnTo>
                  <a:lnTo>
                    <a:pt x="1590020" y="531690"/>
                  </a:lnTo>
                  <a:lnTo>
                    <a:pt x="1592173" y="533106"/>
                  </a:lnTo>
                  <a:lnTo>
                    <a:pt x="1592498" y="536274"/>
                  </a:lnTo>
                  <a:lnTo>
                    <a:pt x="1592782" y="539383"/>
                  </a:lnTo>
                  <a:lnTo>
                    <a:pt x="1591015" y="541537"/>
                  </a:lnTo>
                  <a:lnTo>
                    <a:pt x="1584901" y="542312"/>
                  </a:lnTo>
                  <a:close/>
                </a:path>
                <a:path w="1802130" h="2771140">
                  <a:moveTo>
                    <a:pt x="556560" y="446161"/>
                  </a:moveTo>
                  <a:lnTo>
                    <a:pt x="540777" y="445586"/>
                  </a:lnTo>
                  <a:lnTo>
                    <a:pt x="533834" y="438034"/>
                  </a:lnTo>
                  <a:lnTo>
                    <a:pt x="534358" y="421812"/>
                  </a:lnTo>
                  <a:lnTo>
                    <a:pt x="541082" y="415434"/>
                  </a:lnTo>
                  <a:lnTo>
                    <a:pt x="557575" y="415814"/>
                  </a:lnTo>
                  <a:lnTo>
                    <a:pt x="563811" y="422576"/>
                  </a:lnTo>
                  <a:lnTo>
                    <a:pt x="563384" y="439425"/>
                  </a:lnTo>
                  <a:lnTo>
                    <a:pt x="556560" y="446161"/>
                  </a:lnTo>
                  <a:close/>
                </a:path>
                <a:path w="1802130" h="2771140">
                  <a:moveTo>
                    <a:pt x="437644" y="445941"/>
                  </a:moveTo>
                  <a:lnTo>
                    <a:pt x="430090" y="438412"/>
                  </a:lnTo>
                  <a:lnTo>
                    <a:pt x="429952" y="422720"/>
                  </a:lnTo>
                  <a:lnTo>
                    <a:pt x="436919" y="415700"/>
                  </a:lnTo>
                  <a:lnTo>
                    <a:pt x="453163" y="415531"/>
                  </a:lnTo>
                  <a:lnTo>
                    <a:pt x="459900" y="422225"/>
                  </a:lnTo>
                  <a:lnTo>
                    <a:pt x="460000" y="438592"/>
                  </a:lnTo>
                  <a:lnTo>
                    <a:pt x="453108" y="445808"/>
                  </a:lnTo>
                  <a:lnTo>
                    <a:pt x="437644" y="445941"/>
                  </a:lnTo>
                  <a:close/>
                </a:path>
                <a:path w="1802130" h="2771140">
                  <a:moveTo>
                    <a:pt x="333768" y="445183"/>
                  </a:moveTo>
                  <a:lnTo>
                    <a:pt x="326828" y="438675"/>
                  </a:lnTo>
                  <a:lnTo>
                    <a:pt x="326106" y="423318"/>
                  </a:lnTo>
                  <a:lnTo>
                    <a:pt x="333305" y="415739"/>
                  </a:lnTo>
                  <a:lnTo>
                    <a:pt x="349027" y="415602"/>
                  </a:lnTo>
                  <a:lnTo>
                    <a:pt x="356311" y="423038"/>
                  </a:lnTo>
                  <a:lnTo>
                    <a:pt x="355874" y="438453"/>
                  </a:lnTo>
                  <a:lnTo>
                    <a:pt x="349041" y="445070"/>
                  </a:lnTo>
                  <a:lnTo>
                    <a:pt x="333768" y="445183"/>
                  </a:lnTo>
                  <a:close/>
                </a:path>
                <a:path w="1802130" h="2771140">
                  <a:moveTo>
                    <a:pt x="229941" y="444817"/>
                  </a:moveTo>
                  <a:lnTo>
                    <a:pt x="223181" y="438526"/>
                  </a:lnTo>
                  <a:lnTo>
                    <a:pt x="222724" y="423509"/>
                  </a:lnTo>
                  <a:lnTo>
                    <a:pt x="229628" y="416096"/>
                  </a:lnTo>
                  <a:lnTo>
                    <a:pt x="244490" y="415538"/>
                  </a:lnTo>
                  <a:lnTo>
                    <a:pt x="251181" y="422178"/>
                  </a:lnTo>
                  <a:lnTo>
                    <a:pt x="251669" y="438536"/>
                  </a:lnTo>
                  <a:lnTo>
                    <a:pt x="246032" y="444541"/>
                  </a:lnTo>
                  <a:lnTo>
                    <a:pt x="229941" y="444817"/>
                  </a:lnTo>
                  <a:close/>
                </a:path>
                <a:path w="1802130" h="2771140">
                  <a:moveTo>
                    <a:pt x="660862" y="444761"/>
                  </a:moveTo>
                  <a:lnTo>
                    <a:pt x="644288" y="444591"/>
                  </a:lnTo>
                  <a:lnTo>
                    <a:pt x="638661" y="438761"/>
                  </a:lnTo>
                  <a:lnTo>
                    <a:pt x="638905" y="422525"/>
                  </a:lnTo>
                  <a:lnTo>
                    <a:pt x="645649" y="415668"/>
                  </a:lnTo>
                  <a:lnTo>
                    <a:pt x="660497" y="415992"/>
                  </a:lnTo>
                  <a:lnTo>
                    <a:pt x="667179" y="423087"/>
                  </a:lnTo>
                  <a:lnTo>
                    <a:pt x="667017" y="438846"/>
                  </a:lnTo>
                  <a:lnTo>
                    <a:pt x="660862" y="444761"/>
                  </a:lnTo>
                  <a:close/>
                </a:path>
                <a:path w="1802130" h="2771140">
                  <a:moveTo>
                    <a:pt x="763540" y="444877"/>
                  </a:moveTo>
                  <a:lnTo>
                    <a:pt x="749098" y="444246"/>
                  </a:lnTo>
                  <a:lnTo>
                    <a:pt x="742578" y="437253"/>
                  </a:lnTo>
                  <a:lnTo>
                    <a:pt x="742761" y="430274"/>
                  </a:lnTo>
                  <a:lnTo>
                    <a:pt x="742984" y="423038"/>
                  </a:lnTo>
                  <a:lnTo>
                    <a:pt x="749586" y="416586"/>
                  </a:lnTo>
                  <a:lnTo>
                    <a:pt x="763946" y="416694"/>
                  </a:lnTo>
                  <a:lnTo>
                    <a:pt x="770406" y="423121"/>
                  </a:lnTo>
                  <a:lnTo>
                    <a:pt x="770629" y="437913"/>
                  </a:lnTo>
                  <a:lnTo>
                    <a:pt x="763540" y="444877"/>
                  </a:lnTo>
                  <a:close/>
                </a:path>
                <a:path w="1802130" h="2771140">
                  <a:moveTo>
                    <a:pt x="140322" y="444805"/>
                  </a:moveTo>
                  <a:lnTo>
                    <a:pt x="125803" y="444267"/>
                  </a:lnTo>
                  <a:lnTo>
                    <a:pt x="120014" y="437963"/>
                  </a:lnTo>
                  <a:lnTo>
                    <a:pt x="120233" y="422871"/>
                  </a:lnTo>
                  <a:lnTo>
                    <a:pt x="126394" y="416595"/>
                  </a:lnTo>
                  <a:lnTo>
                    <a:pt x="141266" y="416615"/>
                  </a:lnTo>
                  <a:lnTo>
                    <a:pt x="147591" y="423517"/>
                  </a:lnTo>
                  <a:lnTo>
                    <a:pt x="146777" y="438750"/>
                  </a:lnTo>
                  <a:lnTo>
                    <a:pt x="140322" y="444805"/>
                  </a:lnTo>
                  <a:close/>
                </a:path>
                <a:path w="1802130" h="2771140">
                  <a:moveTo>
                    <a:pt x="867538" y="444028"/>
                  </a:moveTo>
                  <a:lnTo>
                    <a:pt x="853523" y="443068"/>
                  </a:lnTo>
                  <a:lnTo>
                    <a:pt x="848404" y="439350"/>
                  </a:lnTo>
                  <a:lnTo>
                    <a:pt x="847734" y="423225"/>
                  </a:lnTo>
                  <a:lnTo>
                    <a:pt x="851918" y="418460"/>
                  </a:lnTo>
                  <a:lnTo>
                    <a:pt x="866969" y="417176"/>
                  </a:lnTo>
                  <a:lnTo>
                    <a:pt x="873002" y="423067"/>
                  </a:lnTo>
                  <a:lnTo>
                    <a:pt x="873388" y="437423"/>
                  </a:lnTo>
                  <a:lnTo>
                    <a:pt x="867538" y="444028"/>
                  </a:lnTo>
                  <a:close/>
                </a:path>
                <a:path w="1802130" h="2771140">
                  <a:moveTo>
                    <a:pt x="36659" y="444111"/>
                  </a:moveTo>
                  <a:lnTo>
                    <a:pt x="22536" y="442919"/>
                  </a:lnTo>
                  <a:lnTo>
                    <a:pt x="17561" y="439155"/>
                  </a:lnTo>
                  <a:lnTo>
                    <a:pt x="17117" y="422936"/>
                  </a:lnTo>
                  <a:lnTo>
                    <a:pt x="21392" y="418335"/>
                  </a:lnTo>
                  <a:lnTo>
                    <a:pt x="36466" y="417288"/>
                  </a:lnTo>
                  <a:lnTo>
                    <a:pt x="42237" y="423187"/>
                  </a:lnTo>
                  <a:lnTo>
                    <a:pt x="42375" y="437834"/>
                  </a:lnTo>
                  <a:lnTo>
                    <a:pt x="36659" y="444111"/>
                  </a:lnTo>
                  <a:close/>
                </a:path>
                <a:path w="1802130" h="2771140">
                  <a:moveTo>
                    <a:pt x="957440" y="443101"/>
                  </a:moveTo>
                  <a:lnTo>
                    <a:pt x="952951" y="438258"/>
                  </a:lnTo>
                  <a:lnTo>
                    <a:pt x="952219" y="423532"/>
                  </a:lnTo>
                  <a:lnTo>
                    <a:pt x="957135" y="418479"/>
                  </a:lnTo>
                  <a:lnTo>
                    <a:pt x="970988" y="418499"/>
                  </a:lnTo>
                  <a:lnTo>
                    <a:pt x="975558" y="422587"/>
                  </a:lnTo>
                  <a:lnTo>
                    <a:pt x="976005" y="430482"/>
                  </a:lnTo>
                  <a:lnTo>
                    <a:pt x="975761" y="437271"/>
                  </a:lnTo>
                  <a:lnTo>
                    <a:pt x="972369" y="441828"/>
                  </a:lnTo>
                  <a:lnTo>
                    <a:pt x="957440" y="443101"/>
                  </a:lnTo>
                  <a:close/>
                </a:path>
                <a:path w="1802130" h="2771140">
                  <a:moveTo>
                    <a:pt x="1074255" y="441751"/>
                  </a:moveTo>
                  <a:lnTo>
                    <a:pt x="1061214" y="440759"/>
                  </a:lnTo>
                  <a:lnTo>
                    <a:pt x="1057213" y="436650"/>
                  </a:lnTo>
                  <a:lnTo>
                    <a:pt x="1057964" y="423588"/>
                  </a:lnTo>
                  <a:lnTo>
                    <a:pt x="1062128" y="419511"/>
                  </a:lnTo>
                  <a:lnTo>
                    <a:pt x="1075514" y="420254"/>
                  </a:lnTo>
                  <a:lnTo>
                    <a:pt x="1078114" y="424940"/>
                  </a:lnTo>
                  <a:lnTo>
                    <a:pt x="1079190" y="430662"/>
                  </a:lnTo>
                  <a:lnTo>
                    <a:pt x="1077809" y="437423"/>
                  </a:lnTo>
                  <a:lnTo>
                    <a:pt x="1074255" y="441751"/>
                  </a:lnTo>
                  <a:close/>
                </a:path>
                <a:path w="1802130" h="2771140">
                  <a:moveTo>
                    <a:pt x="1177603" y="440181"/>
                  </a:moveTo>
                  <a:lnTo>
                    <a:pt x="1166289" y="440152"/>
                  </a:lnTo>
                  <a:lnTo>
                    <a:pt x="1162693" y="436569"/>
                  </a:lnTo>
                  <a:lnTo>
                    <a:pt x="1163059" y="423904"/>
                  </a:lnTo>
                  <a:lnTo>
                    <a:pt x="1166979" y="420838"/>
                  </a:lnTo>
                  <a:lnTo>
                    <a:pt x="1178354" y="421617"/>
                  </a:lnTo>
                  <a:lnTo>
                    <a:pt x="1181259" y="425194"/>
                  </a:lnTo>
                  <a:lnTo>
                    <a:pt x="1181178" y="431736"/>
                  </a:lnTo>
                  <a:lnTo>
                    <a:pt x="1180771" y="436725"/>
                  </a:lnTo>
                  <a:lnTo>
                    <a:pt x="1177603" y="440181"/>
                  </a:lnTo>
                  <a:close/>
                </a:path>
                <a:path w="1802130" h="2771140">
                  <a:moveTo>
                    <a:pt x="1276848" y="438497"/>
                  </a:moveTo>
                  <a:lnTo>
                    <a:pt x="1271323" y="438389"/>
                  </a:lnTo>
                  <a:lnTo>
                    <a:pt x="1268540" y="435946"/>
                  </a:lnTo>
                  <a:lnTo>
                    <a:pt x="1267931" y="425989"/>
                  </a:lnTo>
                  <a:lnTo>
                    <a:pt x="1270795" y="422840"/>
                  </a:lnTo>
                  <a:lnTo>
                    <a:pt x="1280301" y="422070"/>
                  </a:lnTo>
                  <a:lnTo>
                    <a:pt x="1283713" y="425434"/>
                  </a:lnTo>
                  <a:lnTo>
                    <a:pt x="1283876" y="435246"/>
                  </a:lnTo>
                  <a:lnTo>
                    <a:pt x="1280971" y="438142"/>
                  </a:lnTo>
                  <a:lnTo>
                    <a:pt x="1276848" y="438497"/>
                  </a:lnTo>
                  <a:close/>
                </a:path>
                <a:path w="1802130" h="2771140">
                  <a:moveTo>
                    <a:pt x="1383588" y="437292"/>
                  </a:moveTo>
                  <a:lnTo>
                    <a:pt x="1375483" y="437265"/>
                  </a:lnTo>
                  <a:lnTo>
                    <a:pt x="1372843" y="434451"/>
                  </a:lnTo>
                  <a:lnTo>
                    <a:pt x="1373615" y="426053"/>
                  </a:lnTo>
                  <a:lnTo>
                    <a:pt x="1376093" y="423752"/>
                  </a:lnTo>
                  <a:lnTo>
                    <a:pt x="1384217" y="424205"/>
                  </a:lnTo>
                  <a:lnTo>
                    <a:pt x="1385985" y="426803"/>
                  </a:lnTo>
                  <a:lnTo>
                    <a:pt x="1386269" y="430209"/>
                  </a:lnTo>
                  <a:lnTo>
                    <a:pt x="1385944" y="434850"/>
                  </a:lnTo>
                  <a:lnTo>
                    <a:pt x="1383588" y="437292"/>
                  </a:lnTo>
                  <a:close/>
                </a:path>
                <a:path w="1802130" h="2771140">
                  <a:moveTo>
                    <a:pt x="1483605" y="435984"/>
                  </a:moveTo>
                  <a:lnTo>
                    <a:pt x="1480233" y="435219"/>
                  </a:lnTo>
                  <a:lnTo>
                    <a:pt x="1478303" y="433379"/>
                  </a:lnTo>
                  <a:lnTo>
                    <a:pt x="1478608" y="427048"/>
                  </a:lnTo>
                  <a:lnTo>
                    <a:pt x="1480802" y="425451"/>
                  </a:lnTo>
                  <a:lnTo>
                    <a:pt x="1487037" y="425800"/>
                  </a:lnTo>
                  <a:lnTo>
                    <a:pt x="1488845" y="427800"/>
                  </a:lnTo>
                  <a:lnTo>
                    <a:pt x="1488317" y="434060"/>
                  </a:lnTo>
                  <a:lnTo>
                    <a:pt x="1486225" y="435657"/>
                  </a:lnTo>
                  <a:lnTo>
                    <a:pt x="1483605" y="435984"/>
                  </a:lnTo>
                  <a:close/>
                </a:path>
                <a:path w="1802130" h="2771140">
                  <a:moveTo>
                    <a:pt x="548414" y="336742"/>
                  </a:moveTo>
                  <a:lnTo>
                    <a:pt x="541610" y="335832"/>
                  </a:lnTo>
                  <a:lnTo>
                    <a:pt x="537160" y="332173"/>
                  </a:lnTo>
                  <a:lnTo>
                    <a:pt x="537324" y="316238"/>
                  </a:lnTo>
                  <a:lnTo>
                    <a:pt x="541915" y="312053"/>
                  </a:lnTo>
                  <a:lnTo>
                    <a:pt x="556600" y="312117"/>
                  </a:lnTo>
                  <a:lnTo>
                    <a:pt x="561191" y="317154"/>
                  </a:lnTo>
                  <a:lnTo>
                    <a:pt x="561008" y="331826"/>
                  </a:lnTo>
                  <a:lnTo>
                    <a:pt x="556519" y="336312"/>
                  </a:lnTo>
                  <a:lnTo>
                    <a:pt x="548414" y="336742"/>
                  </a:lnTo>
                  <a:close/>
                </a:path>
                <a:path w="1802130" h="2771140">
                  <a:moveTo>
                    <a:pt x="451733" y="337122"/>
                  </a:moveTo>
                  <a:lnTo>
                    <a:pt x="436403" y="336233"/>
                  </a:lnTo>
                  <a:lnTo>
                    <a:pt x="432652" y="331132"/>
                  </a:lnTo>
                  <a:lnTo>
                    <a:pt x="433255" y="316284"/>
                  </a:lnTo>
                  <a:lnTo>
                    <a:pt x="437896" y="312026"/>
                  </a:lnTo>
                  <a:lnTo>
                    <a:pt x="445714" y="311696"/>
                  </a:lnTo>
                  <a:lnTo>
                    <a:pt x="452988" y="312587"/>
                  </a:lnTo>
                  <a:lnTo>
                    <a:pt x="457213" y="316975"/>
                  </a:lnTo>
                  <a:lnTo>
                    <a:pt x="458066" y="331604"/>
                  </a:lnTo>
                  <a:lnTo>
                    <a:pt x="451733" y="337122"/>
                  </a:lnTo>
                  <a:close/>
                </a:path>
                <a:path w="1802130" h="2771140">
                  <a:moveTo>
                    <a:pt x="340624" y="336715"/>
                  </a:moveTo>
                  <a:lnTo>
                    <a:pt x="333309" y="335922"/>
                  </a:lnTo>
                  <a:lnTo>
                    <a:pt x="329111" y="331381"/>
                  </a:lnTo>
                  <a:lnTo>
                    <a:pt x="329655" y="316689"/>
                  </a:lnTo>
                  <a:lnTo>
                    <a:pt x="334087" y="312103"/>
                  </a:lnTo>
                  <a:lnTo>
                    <a:pt x="348734" y="311995"/>
                  </a:lnTo>
                  <a:lnTo>
                    <a:pt x="353319" y="317023"/>
                  </a:lnTo>
                  <a:lnTo>
                    <a:pt x="353229" y="331884"/>
                  </a:lnTo>
                  <a:lnTo>
                    <a:pt x="348736" y="336441"/>
                  </a:lnTo>
                  <a:lnTo>
                    <a:pt x="340624" y="336715"/>
                  </a:lnTo>
                  <a:close/>
                </a:path>
                <a:path w="1802130" h="2771140">
                  <a:moveTo>
                    <a:pt x="659826" y="336910"/>
                  </a:moveTo>
                  <a:lnTo>
                    <a:pt x="645181" y="335947"/>
                  </a:lnTo>
                  <a:lnTo>
                    <a:pt x="640956" y="331402"/>
                  </a:lnTo>
                  <a:lnTo>
                    <a:pt x="641139" y="316915"/>
                  </a:lnTo>
                  <a:lnTo>
                    <a:pt x="645750" y="312892"/>
                  </a:lnTo>
                  <a:lnTo>
                    <a:pt x="658689" y="311500"/>
                  </a:lnTo>
                  <a:lnTo>
                    <a:pt x="664986" y="318230"/>
                  </a:lnTo>
                  <a:lnTo>
                    <a:pt x="664844" y="325300"/>
                  </a:lnTo>
                  <a:lnTo>
                    <a:pt x="663503" y="331789"/>
                  </a:lnTo>
                  <a:lnTo>
                    <a:pt x="659826" y="336910"/>
                  </a:lnTo>
                  <a:close/>
                </a:path>
                <a:path w="1802130" h="2771140">
                  <a:moveTo>
                    <a:pt x="230445" y="336564"/>
                  </a:moveTo>
                  <a:lnTo>
                    <a:pt x="226411" y="331980"/>
                  </a:lnTo>
                  <a:lnTo>
                    <a:pt x="225265" y="318168"/>
                  </a:lnTo>
                  <a:lnTo>
                    <a:pt x="231513" y="311428"/>
                  </a:lnTo>
                  <a:lnTo>
                    <a:pt x="244539" y="312992"/>
                  </a:lnTo>
                  <a:lnTo>
                    <a:pt x="248908" y="316842"/>
                  </a:lnTo>
                  <a:lnTo>
                    <a:pt x="248949" y="325568"/>
                  </a:lnTo>
                  <a:lnTo>
                    <a:pt x="248571" y="331840"/>
                  </a:lnTo>
                  <a:lnTo>
                    <a:pt x="244655" y="336237"/>
                  </a:lnTo>
                  <a:lnTo>
                    <a:pt x="230445" y="336564"/>
                  </a:lnTo>
                  <a:close/>
                </a:path>
                <a:path w="1802130" h="2771140">
                  <a:moveTo>
                    <a:pt x="749992" y="336514"/>
                  </a:moveTo>
                  <a:lnTo>
                    <a:pt x="745422" y="331732"/>
                  </a:lnTo>
                  <a:lnTo>
                    <a:pt x="744792" y="317715"/>
                  </a:lnTo>
                  <a:lnTo>
                    <a:pt x="749464" y="312917"/>
                  </a:lnTo>
                  <a:lnTo>
                    <a:pt x="763317" y="312252"/>
                  </a:lnTo>
                  <a:lnTo>
                    <a:pt x="767034" y="317252"/>
                  </a:lnTo>
                  <a:lnTo>
                    <a:pt x="768577" y="323778"/>
                  </a:lnTo>
                  <a:lnTo>
                    <a:pt x="767623" y="331018"/>
                  </a:lnTo>
                  <a:lnTo>
                    <a:pt x="764028" y="335949"/>
                  </a:lnTo>
                  <a:lnTo>
                    <a:pt x="749992" y="336514"/>
                  </a:lnTo>
                  <a:close/>
                </a:path>
                <a:path w="1802130" h="2771140">
                  <a:moveTo>
                    <a:pt x="140188" y="336107"/>
                  </a:moveTo>
                  <a:lnTo>
                    <a:pt x="126605" y="335648"/>
                  </a:lnTo>
                  <a:lnTo>
                    <a:pt x="122327" y="331211"/>
                  </a:lnTo>
                  <a:lnTo>
                    <a:pt x="123069" y="316369"/>
                  </a:lnTo>
                  <a:lnTo>
                    <a:pt x="127570" y="313592"/>
                  </a:lnTo>
                  <a:lnTo>
                    <a:pt x="133732" y="312923"/>
                  </a:lnTo>
                  <a:lnTo>
                    <a:pt x="140478" y="313795"/>
                  </a:lnTo>
                  <a:lnTo>
                    <a:pt x="144788" y="317542"/>
                  </a:lnTo>
                  <a:lnTo>
                    <a:pt x="144843" y="331450"/>
                  </a:lnTo>
                  <a:lnTo>
                    <a:pt x="140188" y="336107"/>
                  </a:lnTo>
                  <a:close/>
                </a:path>
                <a:path w="1802130" h="2771140">
                  <a:moveTo>
                    <a:pt x="860205" y="335014"/>
                  </a:moveTo>
                  <a:lnTo>
                    <a:pt x="854010" y="334443"/>
                  </a:lnTo>
                  <a:lnTo>
                    <a:pt x="850131" y="331263"/>
                  </a:lnTo>
                  <a:lnTo>
                    <a:pt x="850131" y="317706"/>
                  </a:lnTo>
                  <a:lnTo>
                    <a:pt x="853807" y="313876"/>
                  </a:lnTo>
                  <a:lnTo>
                    <a:pt x="867254" y="313881"/>
                  </a:lnTo>
                  <a:lnTo>
                    <a:pt x="870727" y="317829"/>
                  </a:lnTo>
                  <a:lnTo>
                    <a:pt x="870829" y="324104"/>
                  </a:lnTo>
                  <a:lnTo>
                    <a:pt x="870971" y="330985"/>
                  </a:lnTo>
                  <a:lnTo>
                    <a:pt x="867091" y="334730"/>
                  </a:lnTo>
                  <a:lnTo>
                    <a:pt x="860205" y="335014"/>
                  </a:lnTo>
                  <a:close/>
                </a:path>
                <a:path w="1802130" h="2771140">
                  <a:moveTo>
                    <a:pt x="30594" y="334673"/>
                  </a:moveTo>
                  <a:lnTo>
                    <a:pt x="23789" y="334655"/>
                  </a:lnTo>
                  <a:lnTo>
                    <a:pt x="19834" y="331344"/>
                  </a:lnTo>
                  <a:lnTo>
                    <a:pt x="19272" y="318456"/>
                  </a:lnTo>
                  <a:lnTo>
                    <a:pt x="22914" y="314346"/>
                  </a:lnTo>
                  <a:lnTo>
                    <a:pt x="35497" y="313712"/>
                  </a:lnTo>
                  <a:lnTo>
                    <a:pt x="39429" y="317106"/>
                  </a:lnTo>
                  <a:lnTo>
                    <a:pt x="39968" y="330461"/>
                  </a:lnTo>
                  <a:lnTo>
                    <a:pt x="36693" y="334079"/>
                  </a:lnTo>
                  <a:lnTo>
                    <a:pt x="30594" y="334673"/>
                  </a:lnTo>
                  <a:close/>
                </a:path>
                <a:path w="1802130" h="2771140">
                  <a:moveTo>
                    <a:pt x="958455" y="334619"/>
                  </a:moveTo>
                  <a:lnTo>
                    <a:pt x="954758" y="330459"/>
                  </a:lnTo>
                  <a:lnTo>
                    <a:pt x="954738" y="318292"/>
                  </a:lnTo>
                  <a:lnTo>
                    <a:pt x="958557" y="314375"/>
                  </a:lnTo>
                  <a:lnTo>
                    <a:pt x="969871" y="314468"/>
                  </a:lnTo>
                  <a:lnTo>
                    <a:pt x="973466" y="317970"/>
                  </a:lnTo>
                  <a:lnTo>
                    <a:pt x="973933" y="323917"/>
                  </a:lnTo>
                  <a:lnTo>
                    <a:pt x="973770" y="330185"/>
                  </a:lnTo>
                  <a:lnTo>
                    <a:pt x="970663" y="333982"/>
                  </a:lnTo>
                  <a:lnTo>
                    <a:pt x="958455" y="334619"/>
                  </a:lnTo>
                  <a:close/>
                </a:path>
                <a:path w="1802130" h="2771140">
                  <a:moveTo>
                    <a:pt x="1063083" y="333284"/>
                  </a:moveTo>
                  <a:lnTo>
                    <a:pt x="1059386" y="330060"/>
                  </a:lnTo>
                  <a:lnTo>
                    <a:pt x="1059508" y="319177"/>
                  </a:lnTo>
                  <a:lnTo>
                    <a:pt x="1062494" y="316064"/>
                  </a:lnTo>
                  <a:lnTo>
                    <a:pt x="1073300" y="315303"/>
                  </a:lnTo>
                  <a:lnTo>
                    <a:pt x="1076103" y="318670"/>
                  </a:lnTo>
                  <a:lnTo>
                    <a:pt x="1077240" y="323964"/>
                  </a:lnTo>
                  <a:lnTo>
                    <a:pt x="1076712" y="329587"/>
                  </a:lnTo>
                  <a:lnTo>
                    <a:pt x="1073686" y="333188"/>
                  </a:lnTo>
                  <a:lnTo>
                    <a:pt x="1063083" y="333284"/>
                  </a:lnTo>
                  <a:close/>
                </a:path>
                <a:path w="1802130" h="2771140">
                  <a:moveTo>
                    <a:pt x="1176445" y="332416"/>
                  </a:moveTo>
                  <a:lnTo>
                    <a:pt x="1167000" y="331805"/>
                  </a:lnTo>
                  <a:lnTo>
                    <a:pt x="1164481" y="328673"/>
                  </a:lnTo>
                  <a:lnTo>
                    <a:pt x="1164968" y="319187"/>
                  </a:lnTo>
                  <a:lnTo>
                    <a:pt x="1167934" y="316622"/>
                  </a:lnTo>
                  <a:lnTo>
                    <a:pt x="1176445" y="316585"/>
                  </a:lnTo>
                  <a:lnTo>
                    <a:pt x="1179146" y="319657"/>
                  </a:lnTo>
                  <a:lnTo>
                    <a:pt x="1179471" y="324434"/>
                  </a:lnTo>
                  <a:lnTo>
                    <a:pt x="1178943" y="329325"/>
                  </a:lnTo>
                  <a:lnTo>
                    <a:pt x="1176445" y="332416"/>
                  </a:lnTo>
                  <a:close/>
                </a:path>
                <a:path w="1802130" h="2771140">
                  <a:moveTo>
                    <a:pt x="1279488" y="330796"/>
                  </a:moveTo>
                  <a:lnTo>
                    <a:pt x="1271851" y="330482"/>
                  </a:lnTo>
                  <a:lnTo>
                    <a:pt x="1269759" y="328143"/>
                  </a:lnTo>
                  <a:lnTo>
                    <a:pt x="1269556" y="320679"/>
                  </a:lnTo>
                  <a:lnTo>
                    <a:pt x="1271709" y="318089"/>
                  </a:lnTo>
                  <a:lnTo>
                    <a:pt x="1280016" y="318026"/>
                  </a:lnTo>
                  <a:lnTo>
                    <a:pt x="1281662" y="320849"/>
                  </a:lnTo>
                  <a:lnTo>
                    <a:pt x="1282433" y="323979"/>
                  </a:lnTo>
                  <a:lnTo>
                    <a:pt x="1281743" y="328625"/>
                  </a:lnTo>
                  <a:lnTo>
                    <a:pt x="1279488" y="330796"/>
                  </a:lnTo>
                  <a:close/>
                </a:path>
                <a:path w="1802130" h="2771140">
                  <a:moveTo>
                    <a:pt x="1382836" y="329622"/>
                  </a:moveTo>
                  <a:lnTo>
                    <a:pt x="1376743" y="329614"/>
                  </a:lnTo>
                  <a:lnTo>
                    <a:pt x="1374650" y="327666"/>
                  </a:lnTo>
                  <a:lnTo>
                    <a:pt x="1374508" y="321248"/>
                  </a:lnTo>
                  <a:lnTo>
                    <a:pt x="1376702" y="319715"/>
                  </a:lnTo>
                  <a:lnTo>
                    <a:pt x="1379586" y="319075"/>
                  </a:lnTo>
                  <a:lnTo>
                    <a:pt x="1382674" y="319418"/>
                  </a:lnTo>
                  <a:lnTo>
                    <a:pt x="1384603" y="321052"/>
                  </a:lnTo>
                  <a:lnTo>
                    <a:pt x="1384624" y="327477"/>
                  </a:lnTo>
                  <a:lnTo>
                    <a:pt x="1382836" y="329622"/>
                  </a:lnTo>
                  <a:close/>
                </a:path>
                <a:path w="1802130" h="2771140">
                  <a:moveTo>
                    <a:pt x="347416" y="228422"/>
                  </a:moveTo>
                  <a:lnTo>
                    <a:pt x="334993" y="228379"/>
                  </a:lnTo>
                  <a:lnTo>
                    <a:pt x="331312" y="224362"/>
                  </a:lnTo>
                  <a:lnTo>
                    <a:pt x="331788" y="211335"/>
                  </a:lnTo>
                  <a:lnTo>
                    <a:pt x="335718" y="207710"/>
                  </a:lnTo>
                  <a:lnTo>
                    <a:pt x="348344" y="208500"/>
                  </a:lnTo>
                  <a:lnTo>
                    <a:pt x="350599" y="212978"/>
                  </a:lnTo>
                  <a:lnTo>
                    <a:pt x="351358" y="218087"/>
                  </a:lnTo>
                  <a:lnTo>
                    <a:pt x="350440" y="224457"/>
                  </a:lnTo>
                  <a:lnTo>
                    <a:pt x="347416" y="228422"/>
                  </a:lnTo>
                  <a:close/>
                </a:path>
                <a:path w="1802130" h="2771140">
                  <a:moveTo>
                    <a:pt x="438902" y="228399"/>
                  </a:moveTo>
                  <a:lnTo>
                    <a:pt x="435327" y="224555"/>
                  </a:lnTo>
                  <a:lnTo>
                    <a:pt x="435554" y="211653"/>
                  </a:lnTo>
                  <a:lnTo>
                    <a:pt x="439170" y="208603"/>
                  </a:lnTo>
                  <a:lnTo>
                    <a:pt x="445036" y="207891"/>
                  </a:lnTo>
                  <a:lnTo>
                    <a:pt x="451414" y="208493"/>
                  </a:lnTo>
                  <a:lnTo>
                    <a:pt x="455285" y="212292"/>
                  </a:lnTo>
                  <a:lnTo>
                    <a:pt x="454983" y="224260"/>
                  </a:lnTo>
                  <a:lnTo>
                    <a:pt x="451290" y="228389"/>
                  </a:lnTo>
                  <a:lnTo>
                    <a:pt x="438902" y="228399"/>
                  </a:lnTo>
                  <a:close/>
                </a:path>
                <a:path w="1802130" h="2771140">
                  <a:moveTo>
                    <a:pt x="555219" y="228447"/>
                  </a:moveTo>
                  <a:lnTo>
                    <a:pt x="542707" y="228308"/>
                  </a:lnTo>
                  <a:lnTo>
                    <a:pt x="539315" y="224430"/>
                  </a:lnTo>
                  <a:lnTo>
                    <a:pt x="539172" y="217574"/>
                  </a:lnTo>
                  <a:lnTo>
                    <a:pt x="539721" y="211306"/>
                  </a:lnTo>
                  <a:lnTo>
                    <a:pt x="543296" y="207823"/>
                  </a:lnTo>
                  <a:lnTo>
                    <a:pt x="555442" y="208377"/>
                  </a:lnTo>
                  <a:lnTo>
                    <a:pt x="558977" y="212463"/>
                  </a:lnTo>
                  <a:lnTo>
                    <a:pt x="559038" y="224206"/>
                  </a:lnTo>
                  <a:lnTo>
                    <a:pt x="555219" y="228447"/>
                  </a:lnTo>
                  <a:close/>
                </a:path>
                <a:path w="1802130" h="2771140">
                  <a:moveTo>
                    <a:pt x="231877" y="228316"/>
                  </a:moveTo>
                  <a:lnTo>
                    <a:pt x="228090" y="224650"/>
                  </a:lnTo>
                  <a:lnTo>
                    <a:pt x="227869" y="212095"/>
                  </a:lnTo>
                  <a:lnTo>
                    <a:pt x="231485" y="208093"/>
                  </a:lnTo>
                  <a:lnTo>
                    <a:pt x="243556" y="208473"/>
                  </a:lnTo>
                  <a:lnTo>
                    <a:pt x="246790" y="212224"/>
                  </a:lnTo>
                  <a:lnTo>
                    <a:pt x="246916" y="218301"/>
                  </a:lnTo>
                  <a:lnTo>
                    <a:pt x="246727" y="224576"/>
                  </a:lnTo>
                  <a:lnTo>
                    <a:pt x="243097" y="228069"/>
                  </a:lnTo>
                  <a:lnTo>
                    <a:pt x="231877" y="228316"/>
                  </a:lnTo>
                  <a:close/>
                </a:path>
                <a:path w="1802130" h="2771140">
                  <a:moveTo>
                    <a:pt x="658648" y="228219"/>
                  </a:moveTo>
                  <a:lnTo>
                    <a:pt x="647213" y="228144"/>
                  </a:lnTo>
                  <a:lnTo>
                    <a:pt x="643231" y="224451"/>
                  </a:lnTo>
                  <a:lnTo>
                    <a:pt x="643069" y="212076"/>
                  </a:lnTo>
                  <a:lnTo>
                    <a:pt x="647050" y="208109"/>
                  </a:lnTo>
                  <a:lnTo>
                    <a:pt x="659115" y="208462"/>
                  </a:lnTo>
                  <a:lnTo>
                    <a:pt x="661959" y="212753"/>
                  </a:lnTo>
                  <a:lnTo>
                    <a:pt x="662873" y="218388"/>
                  </a:lnTo>
                  <a:lnTo>
                    <a:pt x="661736" y="224108"/>
                  </a:lnTo>
                  <a:lnTo>
                    <a:pt x="658648" y="228219"/>
                  </a:lnTo>
                  <a:close/>
                </a:path>
                <a:path w="1802130" h="2771140">
                  <a:moveTo>
                    <a:pt x="133535" y="227608"/>
                  </a:moveTo>
                  <a:lnTo>
                    <a:pt x="128019" y="226663"/>
                  </a:lnTo>
                  <a:lnTo>
                    <a:pt x="124685" y="223965"/>
                  </a:lnTo>
                  <a:lnTo>
                    <a:pt x="124811" y="212159"/>
                  </a:lnTo>
                  <a:lnTo>
                    <a:pt x="128309" y="208917"/>
                  </a:lnTo>
                  <a:lnTo>
                    <a:pt x="139227" y="208942"/>
                  </a:lnTo>
                  <a:lnTo>
                    <a:pt x="143066" y="212787"/>
                  </a:lnTo>
                  <a:lnTo>
                    <a:pt x="142420" y="224247"/>
                  </a:lnTo>
                  <a:lnTo>
                    <a:pt x="138642" y="227122"/>
                  </a:lnTo>
                  <a:lnTo>
                    <a:pt x="133535" y="227608"/>
                  </a:lnTo>
                  <a:close/>
                </a:path>
                <a:path w="1802130" h="2771140">
                  <a:moveTo>
                    <a:pt x="751861" y="227743"/>
                  </a:moveTo>
                  <a:lnTo>
                    <a:pt x="748042" y="224632"/>
                  </a:lnTo>
                  <a:lnTo>
                    <a:pt x="747311" y="212967"/>
                  </a:lnTo>
                  <a:lnTo>
                    <a:pt x="750743" y="209048"/>
                  </a:lnTo>
                  <a:lnTo>
                    <a:pt x="762057" y="208795"/>
                  </a:lnTo>
                  <a:lnTo>
                    <a:pt x="765063" y="212463"/>
                  </a:lnTo>
                  <a:lnTo>
                    <a:pt x="765917" y="218075"/>
                  </a:lnTo>
                  <a:lnTo>
                    <a:pt x="765429" y="223375"/>
                  </a:lnTo>
                  <a:lnTo>
                    <a:pt x="762626" y="227112"/>
                  </a:lnTo>
                  <a:lnTo>
                    <a:pt x="751861" y="227743"/>
                  </a:lnTo>
                  <a:close/>
                </a:path>
                <a:path w="1802130" h="2771140">
                  <a:moveTo>
                    <a:pt x="24654" y="226597"/>
                  </a:moveTo>
                  <a:lnTo>
                    <a:pt x="21579" y="223749"/>
                  </a:lnTo>
                  <a:lnTo>
                    <a:pt x="21392" y="212992"/>
                  </a:lnTo>
                  <a:lnTo>
                    <a:pt x="24366" y="210003"/>
                  </a:lnTo>
                  <a:lnTo>
                    <a:pt x="34959" y="209679"/>
                  </a:lnTo>
                  <a:lnTo>
                    <a:pt x="37585" y="212778"/>
                  </a:lnTo>
                  <a:lnTo>
                    <a:pt x="38042" y="218160"/>
                  </a:lnTo>
                  <a:lnTo>
                    <a:pt x="37719" y="223321"/>
                  </a:lnTo>
                  <a:lnTo>
                    <a:pt x="35306" y="226584"/>
                  </a:lnTo>
                  <a:lnTo>
                    <a:pt x="24654" y="226597"/>
                  </a:lnTo>
                  <a:close/>
                </a:path>
                <a:path w="1802130" h="2771140">
                  <a:moveTo>
                    <a:pt x="865669" y="226734"/>
                  </a:moveTo>
                  <a:lnTo>
                    <a:pt x="855026" y="226435"/>
                  </a:lnTo>
                  <a:lnTo>
                    <a:pt x="852182" y="223311"/>
                  </a:lnTo>
                  <a:lnTo>
                    <a:pt x="852182" y="212514"/>
                  </a:lnTo>
                  <a:lnTo>
                    <a:pt x="855696" y="210238"/>
                  </a:lnTo>
                  <a:lnTo>
                    <a:pt x="859718" y="209713"/>
                  </a:lnTo>
                  <a:lnTo>
                    <a:pt x="865994" y="210059"/>
                  </a:lnTo>
                  <a:lnTo>
                    <a:pt x="868838" y="213061"/>
                  </a:lnTo>
                  <a:lnTo>
                    <a:pt x="868574" y="223653"/>
                  </a:lnTo>
                  <a:lnTo>
                    <a:pt x="865669" y="226734"/>
                  </a:lnTo>
                  <a:close/>
                </a:path>
                <a:path w="1802130" h="2771140">
                  <a:moveTo>
                    <a:pt x="968997" y="226356"/>
                  </a:moveTo>
                  <a:lnTo>
                    <a:pt x="959065" y="226175"/>
                  </a:lnTo>
                  <a:lnTo>
                    <a:pt x="956058" y="222590"/>
                  </a:lnTo>
                  <a:lnTo>
                    <a:pt x="956850" y="212949"/>
                  </a:lnTo>
                  <a:lnTo>
                    <a:pt x="959897" y="209787"/>
                  </a:lnTo>
                  <a:lnTo>
                    <a:pt x="969464" y="210562"/>
                  </a:lnTo>
                  <a:lnTo>
                    <a:pt x="971942" y="213545"/>
                  </a:lnTo>
                  <a:lnTo>
                    <a:pt x="972044" y="218656"/>
                  </a:lnTo>
                  <a:lnTo>
                    <a:pt x="971556" y="223282"/>
                  </a:lnTo>
                  <a:lnTo>
                    <a:pt x="968997" y="226356"/>
                  </a:lnTo>
                  <a:close/>
                </a:path>
                <a:path w="1802130" h="2771140">
                  <a:moveTo>
                    <a:pt x="1064322" y="225274"/>
                  </a:moveTo>
                  <a:lnTo>
                    <a:pt x="1061478" y="223016"/>
                  </a:lnTo>
                  <a:lnTo>
                    <a:pt x="1061214" y="213775"/>
                  </a:lnTo>
                  <a:lnTo>
                    <a:pt x="1064058" y="211848"/>
                  </a:lnTo>
                  <a:lnTo>
                    <a:pt x="1067836" y="211034"/>
                  </a:lnTo>
                  <a:lnTo>
                    <a:pt x="1072142" y="211532"/>
                  </a:lnTo>
                  <a:lnTo>
                    <a:pt x="1075026" y="213572"/>
                  </a:lnTo>
                  <a:lnTo>
                    <a:pt x="1075311" y="222488"/>
                  </a:lnTo>
                  <a:lnTo>
                    <a:pt x="1072548" y="225072"/>
                  </a:lnTo>
                  <a:lnTo>
                    <a:pt x="1064322" y="225274"/>
                  </a:lnTo>
                  <a:close/>
                </a:path>
                <a:path w="1802130" h="2771140">
                  <a:moveTo>
                    <a:pt x="1168482" y="224497"/>
                  </a:moveTo>
                  <a:lnTo>
                    <a:pt x="1166289" y="222002"/>
                  </a:lnTo>
                  <a:lnTo>
                    <a:pt x="1166431" y="214419"/>
                  </a:lnTo>
                  <a:lnTo>
                    <a:pt x="1168482" y="212259"/>
                  </a:lnTo>
                  <a:lnTo>
                    <a:pt x="1175856" y="212197"/>
                  </a:lnTo>
                  <a:lnTo>
                    <a:pt x="1177298" y="214791"/>
                  </a:lnTo>
                  <a:lnTo>
                    <a:pt x="1178232" y="217736"/>
                  </a:lnTo>
                  <a:lnTo>
                    <a:pt x="1177664" y="221336"/>
                  </a:lnTo>
                  <a:lnTo>
                    <a:pt x="1176181" y="223980"/>
                  </a:lnTo>
                  <a:lnTo>
                    <a:pt x="1168482" y="224497"/>
                  </a:lnTo>
                  <a:close/>
                </a:path>
                <a:path w="1802130" h="2771140">
                  <a:moveTo>
                    <a:pt x="1278310" y="222864"/>
                  </a:moveTo>
                  <a:lnTo>
                    <a:pt x="1272988" y="222650"/>
                  </a:lnTo>
                  <a:lnTo>
                    <a:pt x="1271079" y="221005"/>
                  </a:lnTo>
                  <a:lnTo>
                    <a:pt x="1271282" y="215017"/>
                  </a:lnTo>
                  <a:lnTo>
                    <a:pt x="1273354" y="213237"/>
                  </a:lnTo>
                  <a:lnTo>
                    <a:pt x="1279346" y="213881"/>
                  </a:lnTo>
                  <a:lnTo>
                    <a:pt x="1280544" y="215802"/>
                  </a:lnTo>
                  <a:lnTo>
                    <a:pt x="1280443" y="218619"/>
                  </a:lnTo>
                  <a:lnTo>
                    <a:pt x="1280118" y="221529"/>
                  </a:lnTo>
                  <a:lnTo>
                    <a:pt x="1278310" y="222864"/>
                  </a:lnTo>
                  <a:close/>
                </a:path>
                <a:path w="1802130" h="2771140">
                  <a:moveTo>
                    <a:pt x="440557" y="120387"/>
                  </a:moveTo>
                  <a:lnTo>
                    <a:pt x="437474" y="117194"/>
                  </a:lnTo>
                  <a:lnTo>
                    <a:pt x="437604" y="106957"/>
                  </a:lnTo>
                  <a:lnTo>
                    <a:pt x="440297" y="104192"/>
                  </a:lnTo>
                  <a:lnTo>
                    <a:pt x="450179" y="104070"/>
                  </a:lnTo>
                  <a:lnTo>
                    <a:pt x="452218" y="107370"/>
                  </a:lnTo>
                  <a:lnTo>
                    <a:pt x="453252" y="111580"/>
                  </a:lnTo>
                  <a:lnTo>
                    <a:pt x="452623" y="116384"/>
                  </a:lnTo>
                  <a:lnTo>
                    <a:pt x="450321" y="119876"/>
                  </a:lnTo>
                  <a:lnTo>
                    <a:pt x="440557" y="120387"/>
                  </a:lnTo>
                  <a:close/>
                </a:path>
                <a:path w="1802130" h="2771140">
                  <a:moveTo>
                    <a:pt x="553919" y="120142"/>
                  </a:moveTo>
                  <a:lnTo>
                    <a:pt x="544311" y="120102"/>
                  </a:lnTo>
                  <a:lnTo>
                    <a:pt x="541346" y="117132"/>
                  </a:lnTo>
                  <a:lnTo>
                    <a:pt x="541265" y="107173"/>
                  </a:lnTo>
                  <a:lnTo>
                    <a:pt x="543986" y="104612"/>
                  </a:lnTo>
                  <a:lnTo>
                    <a:pt x="548313" y="104080"/>
                  </a:lnTo>
                  <a:lnTo>
                    <a:pt x="553614" y="104045"/>
                  </a:lnTo>
                  <a:lnTo>
                    <a:pt x="556600" y="106934"/>
                  </a:lnTo>
                  <a:lnTo>
                    <a:pt x="557230" y="116671"/>
                  </a:lnTo>
                  <a:lnTo>
                    <a:pt x="553919" y="120142"/>
                  </a:lnTo>
                  <a:close/>
                </a:path>
                <a:path w="1802130" h="2771140">
                  <a:moveTo>
                    <a:pt x="648574" y="119996"/>
                  </a:moveTo>
                  <a:lnTo>
                    <a:pt x="645344" y="117170"/>
                  </a:lnTo>
                  <a:lnTo>
                    <a:pt x="645019" y="107570"/>
                  </a:lnTo>
                  <a:lnTo>
                    <a:pt x="647903" y="104585"/>
                  </a:lnTo>
                  <a:lnTo>
                    <a:pt x="657348" y="104003"/>
                  </a:lnTo>
                  <a:lnTo>
                    <a:pt x="659664" y="107260"/>
                  </a:lnTo>
                  <a:lnTo>
                    <a:pt x="660700" y="111724"/>
                  </a:lnTo>
                  <a:lnTo>
                    <a:pt x="660192" y="116445"/>
                  </a:lnTo>
                  <a:lnTo>
                    <a:pt x="657633" y="119620"/>
                  </a:lnTo>
                  <a:lnTo>
                    <a:pt x="648574" y="119996"/>
                  </a:lnTo>
                  <a:close/>
                </a:path>
                <a:path w="1802130" h="2771140">
                  <a:moveTo>
                    <a:pt x="345289" y="120179"/>
                  </a:moveTo>
                  <a:lnTo>
                    <a:pt x="336047" y="119282"/>
                  </a:lnTo>
                  <a:lnTo>
                    <a:pt x="333502" y="116054"/>
                  </a:lnTo>
                  <a:lnTo>
                    <a:pt x="334447" y="106674"/>
                  </a:lnTo>
                  <a:lnTo>
                    <a:pt x="337211" y="104215"/>
                  </a:lnTo>
                  <a:lnTo>
                    <a:pt x="346260" y="104446"/>
                  </a:lnTo>
                  <a:lnTo>
                    <a:pt x="348429" y="107680"/>
                  </a:lnTo>
                  <a:lnTo>
                    <a:pt x="348718" y="112023"/>
                  </a:lnTo>
                  <a:lnTo>
                    <a:pt x="348068" y="117290"/>
                  </a:lnTo>
                  <a:lnTo>
                    <a:pt x="345289" y="120179"/>
                  </a:lnTo>
                  <a:close/>
                </a:path>
                <a:path w="1802130" h="2771140">
                  <a:moveTo>
                    <a:pt x="241309" y="120187"/>
                  </a:moveTo>
                  <a:lnTo>
                    <a:pt x="232139" y="119209"/>
                  </a:lnTo>
                  <a:lnTo>
                    <a:pt x="229622" y="115871"/>
                  </a:lnTo>
                  <a:lnTo>
                    <a:pt x="230682" y="106656"/>
                  </a:lnTo>
                  <a:lnTo>
                    <a:pt x="233394" y="104078"/>
                  </a:lnTo>
                  <a:lnTo>
                    <a:pt x="242433" y="104643"/>
                  </a:lnTo>
                  <a:lnTo>
                    <a:pt x="244728" y="107740"/>
                  </a:lnTo>
                  <a:lnTo>
                    <a:pt x="244909" y="112249"/>
                  </a:lnTo>
                  <a:lnTo>
                    <a:pt x="244236" y="117464"/>
                  </a:lnTo>
                  <a:lnTo>
                    <a:pt x="241309" y="120187"/>
                  </a:lnTo>
                  <a:close/>
                </a:path>
                <a:path w="1802130" h="2771140">
                  <a:moveTo>
                    <a:pt x="756857" y="119494"/>
                  </a:moveTo>
                  <a:lnTo>
                    <a:pt x="752592" y="119255"/>
                  </a:lnTo>
                  <a:lnTo>
                    <a:pt x="749708" y="116864"/>
                  </a:lnTo>
                  <a:lnTo>
                    <a:pt x="749078" y="107944"/>
                  </a:lnTo>
                  <a:lnTo>
                    <a:pt x="751759" y="104697"/>
                  </a:lnTo>
                  <a:lnTo>
                    <a:pt x="760757" y="104286"/>
                  </a:lnTo>
                  <a:lnTo>
                    <a:pt x="763662" y="107152"/>
                  </a:lnTo>
                  <a:lnTo>
                    <a:pt x="764007" y="111252"/>
                  </a:lnTo>
                  <a:lnTo>
                    <a:pt x="764434" y="115988"/>
                  </a:lnTo>
                  <a:lnTo>
                    <a:pt x="761549" y="118800"/>
                  </a:lnTo>
                  <a:lnTo>
                    <a:pt x="756857" y="119494"/>
                  </a:lnTo>
                  <a:close/>
                </a:path>
                <a:path w="1802130" h="2771140">
                  <a:moveTo>
                    <a:pt x="129741" y="119051"/>
                  </a:moveTo>
                  <a:lnTo>
                    <a:pt x="126995" y="116929"/>
                  </a:lnTo>
                  <a:lnTo>
                    <a:pt x="126715" y="107821"/>
                  </a:lnTo>
                  <a:lnTo>
                    <a:pt x="129237" y="105142"/>
                  </a:lnTo>
                  <a:lnTo>
                    <a:pt x="137582" y="104593"/>
                  </a:lnTo>
                  <a:lnTo>
                    <a:pt x="139816" y="107576"/>
                  </a:lnTo>
                  <a:lnTo>
                    <a:pt x="140832" y="111406"/>
                  </a:lnTo>
                  <a:lnTo>
                    <a:pt x="140301" y="115782"/>
                  </a:lnTo>
                  <a:lnTo>
                    <a:pt x="138337" y="118711"/>
                  </a:lnTo>
                  <a:lnTo>
                    <a:pt x="129741" y="119051"/>
                  </a:lnTo>
                  <a:close/>
                </a:path>
                <a:path w="1802130" h="2771140">
                  <a:moveTo>
                    <a:pt x="864735" y="118752"/>
                  </a:moveTo>
                  <a:lnTo>
                    <a:pt x="856102" y="118430"/>
                  </a:lnTo>
                  <a:lnTo>
                    <a:pt x="854010" y="116002"/>
                  </a:lnTo>
                  <a:lnTo>
                    <a:pt x="854088" y="107696"/>
                  </a:lnTo>
                  <a:lnTo>
                    <a:pt x="856651" y="105835"/>
                  </a:lnTo>
                  <a:lnTo>
                    <a:pt x="860205" y="105167"/>
                  </a:lnTo>
                  <a:lnTo>
                    <a:pt x="864308" y="105474"/>
                  </a:lnTo>
                  <a:lnTo>
                    <a:pt x="866929" y="107709"/>
                  </a:lnTo>
                  <a:lnTo>
                    <a:pt x="867208" y="116002"/>
                  </a:lnTo>
                  <a:lnTo>
                    <a:pt x="864735" y="118752"/>
                  </a:lnTo>
                  <a:close/>
                </a:path>
                <a:path w="1802130" h="2771140">
                  <a:moveTo>
                    <a:pt x="33746" y="118366"/>
                  </a:moveTo>
                  <a:lnTo>
                    <a:pt x="25737" y="118345"/>
                  </a:lnTo>
                  <a:lnTo>
                    <a:pt x="23507" y="115934"/>
                  </a:lnTo>
                  <a:lnTo>
                    <a:pt x="23578" y="108193"/>
                  </a:lnTo>
                  <a:lnTo>
                    <a:pt x="25739" y="106107"/>
                  </a:lnTo>
                  <a:lnTo>
                    <a:pt x="33177" y="105532"/>
                  </a:lnTo>
                  <a:lnTo>
                    <a:pt x="35426" y="107694"/>
                  </a:lnTo>
                  <a:lnTo>
                    <a:pt x="35895" y="111784"/>
                  </a:lnTo>
                  <a:lnTo>
                    <a:pt x="35672" y="115795"/>
                  </a:lnTo>
                  <a:lnTo>
                    <a:pt x="33746" y="118366"/>
                  </a:lnTo>
                  <a:close/>
                </a:path>
                <a:path w="1802130" h="2771140">
                  <a:moveTo>
                    <a:pt x="960811" y="118316"/>
                  </a:moveTo>
                  <a:lnTo>
                    <a:pt x="958333" y="115832"/>
                  </a:lnTo>
                  <a:lnTo>
                    <a:pt x="958313" y="108546"/>
                  </a:lnTo>
                  <a:lnTo>
                    <a:pt x="960405" y="106392"/>
                  </a:lnTo>
                  <a:lnTo>
                    <a:pt x="963919" y="106070"/>
                  </a:lnTo>
                  <a:lnTo>
                    <a:pt x="967453" y="105958"/>
                  </a:lnTo>
                  <a:lnTo>
                    <a:pt x="969708" y="107732"/>
                  </a:lnTo>
                  <a:lnTo>
                    <a:pt x="970500" y="115136"/>
                  </a:lnTo>
                  <a:lnTo>
                    <a:pt x="968611" y="117988"/>
                  </a:lnTo>
                  <a:lnTo>
                    <a:pt x="960811" y="118316"/>
                  </a:lnTo>
                  <a:close/>
                </a:path>
                <a:path w="1802130" h="2771140">
                  <a:moveTo>
                    <a:pt x="1067937" y="116939"/>
                  </a:moveTo>
                  <a:lnTo>
                    <a:pt x="1064809" y="116461"/>
                  </a:lnTo>
                  <a:lnTo>
                    <a:pt x="1063042" y="114773"/>
                  </a:lnTo>
                  <a:lnTo>
                    <a:pt x="1063631" y="108587"/>
                  </a:lnTo>
                  <a:lnTo>
                    <a:pt x="1065358" y="106857"/>
                  </a:lnTo>
                  <a:lnTo>
                    <a:pt x="1071045" y="106774"/>
                  </a:lnTo>
                  <a:lnTo>
                    <a:pt x="1073056" y="108685"/>
                  </a:lnTo>
                  <a:lnTo>
                    <a:pt x="1073219" y="115331"/>
                  </a:lnTo>
                  <a:lnTo>
                    <a:pt x="1071025" y="116708"/>
                  </a:lnTo>
                  <a:lnTo>
                    <a:pt x="1067937" y="116939"/>
                  </a:lnTo>
                  <a:close/>
                </a:path>
                <a:path w="1802130" h="2771140">
                  <a:moveTo>
                    <a:pt x="1174475" y="116532"/>
                  </a:moveTo>
                  <a:lnTo>
                    <a:pt x="1169173" y="116183"/>
                  </a:lnTo>
                  <a:lnTo>
                    <a:pt x="1167365" y="114631"/>
                  </a:lnTo>
                  <a:lnTo>
                    <a:pt x="1167731" y="109186"/>
                  </a:lnTo>
                  <a:lnTo>
                    <a:pt x="1169579" y="107595"/>
                  </a:lnTo>
                  <a:lnTo>
                    <a:pt x="1174860" y="107831"/>
                  </a:lnTo>
                  <a:lnTo>
                    <a:pt x="1176282" y="109564"/>
                  </a:lnTo>
                  <a:lnTo>
                    <a:pt x="1176526" y="112143"/>
                  </a:lnTo>
                  <a:lnTo>
                    <a:pt x="1175998" y="114949"/>
                  </a:lnTo>
                  <a:lnTo>
                    <a:pt x="1174475" y="116532"/>
                  </a:lnTo>
                  <a:close/>
                </a:path>
                <a:path w="1802130" h="2771140">
                  <a:moveTo>
                    <a:pt x="444997" y="11836"/>
                  </a:moveTo>
                  <a:lnTo>
                    <a:pt x="441613" y="11217"/>
                  </a:lnTo>
                  <a:lnTo>
                    <a:pt x="439477" y="9363"/>
                  </a:lnTo>
                  <a:lnTo>
                    <a:pt x="439739" y="1996"/>
                  </a:lnTo>
                  <a:lnTo>
                    <a:pt x="441806" y="56"/>
                  </a:lnTo>
                  <a:lnTo>
                    <a:pt x="449011" y="317"/>
                  </a:lnTo>
                  <a:lnTo>
                    <a:pt x="451004" y="2633"/>
                  </a:lnTo>
                  <a:lnTo>
                    <a:pt x="450807" y="9624"/>
                  </a:lnTo>
                  <a:lnTo>
                    <a:pt x="448387" y="11444"/>
                  </a:lnTo>
                  <a:lnTo>
                    <a:pt x="444997" y="11836"/>
                  </a:lnTo>
                  <a:close/>
                </a:path>
                <a:path w="1802130" h="2771140">
                  <a:moveTo>
                    <a:pt x="545997" y="11994"/>
                  </a:moveTo>
                  <a:lnTo>
                    <a:pt x="543702" y="9959"/>
                  </a:lnTo>
                  <a:lnTo>
                    <a:pt x="543113" y="2581"/>
                  </a:lnTo>
                  <a:lnTo>
                    <a:pt x="545083" y="616"/>
                  </a:lnTo>
                  <a:lnTo>
                    <a:pt x="548313" y="149"/>
                  </a:lnTo>
                  <a:lnTo>
                    <a:pt x="552233" y="0"/>
                  </a:lnTo>
                  <a:lnTo>
                    <a:pt x="554467" y="1966"/>
                  </a:lnTo>
                  <a:lnTo>
                    <a:pt x="555016" y="9005"/>
                  </a:lnTo>
                  <a:lnTo>
                    <a:pt x="552782" y="11404"/>
                  </a:lnTo>
                  <a:lnTo>
                    <a:pt x="545997" y="11994"/>
                  </a:lnTo>
                  <a:close/>
                </a:path>
                <a:path w="1802130" h="2771140">
                  <a:moveTo>
                    <a:pt x="649548" y="11728"/>
                  </a:moveTo>
                  <a:lnTo>
                    <a:pt x="647274" y="9543"/>
                  </a:lnTo>
                  <a:lnTo>
                    <a:pt x="647234" y="2226"/>
                  </a:lnTo>
                  <a:lnTo>
                    <a:pt x="649163" y="267"/>
                  </a:lnTo>
                  <a:lnTo>
                    <a:pt x="656251" y="157"/>
                  </a:lnTo>
                  <a:lnTo>
                    <a:pt x="658161" y="2226"/>
                  </a:lnTo>
                  <a:lnTo>
                    <a:pt x="658669" y="5747"/>
                  </a:lnTo>
                  <a:lnTo>
                    <a:pt x="658222" y="9234"/>
                  </a:lnTo>
                  <a:lnTo>
                    <a:pt x="656292" y="11573"/>
                  </a:lnTo>
                  <a:lnTo>
                    <a:pt x="649548" y="11728"/>
                  </a:lnTo>
                  <a:close/>
                </a:path>
                <a:path w="1802130" h="2771140">
                  <a:moveTo>
                    <a:pt x="344211" y="11924"/>
                  </a:moveTo>
                  <a:lnTo>
                    <a:pt x="337156" y="11222"/>
                  </a:lnTo>
                  <a:lnTo>
                    <a:pt x="335501" y="8656"/>
                  </a:lnTo>
                  <a:lnTo>
                    <a:pt x="336220" y="1867"/>
                  </a:lnTo>
                  <a:lnTo>
                    <a:pt x="338284" y="143"/>
                  </a:lnTo>
                  <a:lnTo>
                    <a:pt x="344987" y="315"/>
                  </a:lnTo>
                  <a:lnTo>
                    <a:pt x="346672" y="2596"/>
                  </a:lnTo>
                  <a:lnTo>
                    <a:pt x="346758" y="6129"/>
                  </a:lnTo>
                  <a:lnTo>
                    <a:pt x="346305" y="9880"/>
                  </a:lnTo>
                  <a:lnTo>
                    <a:pt x="344211" y="11924"/>
                  </a:lnTo>
                  <a:close/>
                </a:path>
                <a:path w="1802130" h="2771140">
                  <a:moveTo>
                    <a:pt x="234560" y="11300"/>
                  </a:moveTo>
                  <a:lnTo>
                    <a:pt x="232439" y="9616"/>
                  </a:lnTo>
                  <a:lnTo>
                    <a:pt x="232220" y="2452"/>
                  </a:lnTo>
                  <a:lnTo>
                    <a:pt x="234137" y="357"/>
                  </a:lnTo>
                  <a:lnTo>
                    <a:pt x="241096" y="567"/>
                  </a:lnTo>
                  <a:lnTo>
                    <a:pt x="242390" y="2860"/>
                  </a:lnTo>
                  <a:lnTo>
                    <a:pt x="242672" y="4984"/>
                  </a:lnTo>
                  <a:lnTo>
                    <a:pt x="242579" y="9304"/>
                  </a:lnTo>
                  <a:lnTo>
                    <a:pt x="240603" y="11087"/>
                  </a:lnTo>
                  <a:lnTo>
                    <a:pt x="234560" y="11300"/>
                  </a:lnTo>
                  <a:close/>
                </a:path>
                <a:path w="1802130" h="2771140">
                  <a:moveTo>
                    <a:pt x="759295" y="11186"/>
                  </a:moveTo>
                  <a:lnTo>
                    <a:pt x="752957" y="10565"/>
                  </a:lnTo>
                  <a:lnTo>
                    <a:pt x="751211" y="8486"/>
                  </a:lnTo>
                  <a:lnTo>
                    <a:pt x="752023" y="2220"/>
                  </a:lnTo>
                  <a:lnTo>
                    <a:pt x="754054" y="240"/>
                  </a:lnTo>
                  <a:lnTo>
                    <a:pt x="760392" y="872"/>
                  </a:lnTo>
                  <a:lnTo>
                    <a:pt x="761529" y="3346"/>
                  </a:lnTo>
                  <a:lnTo>
                    <a:pt x="761935" y="5836"/>
                  </a:lnTo>
                  <a:lnTo>
                    <a:pt x="761204" y="9500"/>
                  </a:lnTo>
                  <a:lnTo>
                    <a:pt x="759295" y="11186"/>
                  </a:lnTo>
                  <a:close/>
                </a:path>
                <a:path w="1802130" h="2771140">
                  <a:moveTo>
                    <a:pt x="136312" y="10945"/>
                  </a:moveTo>
                  <a:lnTo>
                    <a:pt x="130308" y="10538"/>
                  </a:lnTo>
                  <a:lnTo>
                    <a:pt x="128803" y="8737"/>
                  </a:lnTo>
                  <a:lnTo>
                    <a:pt x="128795" y="2745"/>
                  </a:lnTo>
                  <a:lnTo>
                    <a:pt x="130570" y="625"/>
                  </a:lnTo>
                  <a:lnTo>
                    <a:pt x="136934" y="704"/>
                  </a:lnTo>
                  <a:lnTo>
                    <a:pt x="138372" y="3015"/>
                  </a:lnTo>
                  <a:lnTo>
                    <a:pt x="138827" y="5753"/>
                  </a:lnTo>
                  <a:lnTo>
                    <a:pt x="138150" y="9263"/>
                  </a:lnTo>
                  <a:lnTo>
                    <a:pt x="136312" y="10945"/>
                  </a:lnTo>
                  <a:close/>
                </a:path>
                <a:path w="1802130" h="2771140">
                  <a:moveTo>
                    <a:pt x="32042" y="10827"/>
                  </a:moveTo>
                  <a:lnTo>
                    <a:pt x="26046" y="10146"/>
                  </a:lnTo>
                  <a:lnTo>
                    <a:pt x="24839" y="7952"/>
                  </a:lnTo>
                  <a:lnTo>
                    <a:pt x="25812" y="2131"/>
                  </a:lnTo>
                  <a:lnTo>
                    <a:pt x="27602" y="515"/>
                  </a:lnTo>
                  <a:lnTo>
                    <a:pt x="33218" y="1516"/>
                  </a:lnTo>
                  <a:lnTo>
                    <a:pt x="34691" y="3653"/>
                  </a:lnTo>
                  <a:lnTo>
                    <a:pt x="34548" y="6579"/>
                  </a:lnTo>
                  <a:lnTo>
                    <a:pt x="33722" y="9439"/>
                  </a:lnTo>
                  <a:lnTo>
                    <a:pt x="32042" y="10827"/>
                  </a:lnTo>
                  <a:close/>
                </a:path>
                <a:path w="1802130" h="2771140">
                  <a:moveTo>
                    <a:pt x="857727" y="10727"/>
                  </a:moveTo>
                  <a:lnTo>
                    <a:pt x="855981" y="8918"/>
                  </a:lnTo>
                  <a:lnTo>
                    <a:pt x="856001" y="3030"/>
                  </a:lnTo>
                  <a:lnTo>
                    <a:pt x="857443" y="1080"/>
                  </a:lnTo>
                  <a:lnTo>
                    <a:pt x="863415" y="691"/>
                  </a:lnTo>
                  <a:lnTo>
                    <a:pt x="864715" y="3044"/>
                  </a:lnTo>
                  <a:lnTo>
                    <a:pt x="865405" y="5634"/>
                  </a:lnTo>
                  <a:lnTo>
                    <a:pt x="864999" y="8519"/>
                  </a:lnTo>
                  <a:lnTo>
                    <a:pt x="863780" y="10370"/>
                  </a:lnTo>
                  <a:lnTo>
                    <a:pt x="857727" y="10727"/>
                  </a:lnTo>
                  <a:close/>
                </a:path>
                <a:path w="1802130" h="2771140">
                  <a:moveTo>
                    <a:pt x="962152" y="10198"/>
                  </a:moveTo>
                  <a:lnTo>
                    <a:pt x="960608" y="8675"/>
                  </a:lnTo>
                  <a:lnTo>
                    <a:pt x="959796" y="3481"/>
                  </a:lnTo>
                  <a:lnTo>
                    <a:pt x="961664" y="2201"/>
                  </a:lnTo>
                  <a:lnTo>
                    <a:pt x="964143" y="1698"/>
                  </a:lnTo>
                  <a:lnTo>
                    <a:pt x="966499" y="1827"/>
                  </a:lnTo>
                  <a:lnTo>
                    <a:pt x="968144" y="2793"/>
                  </a:lnTo>
                  <a:lnTo>
                    <a:pt x="968489" y="8075"/>
                  </a:lnTo>
                  <a:lnTo>
                    <a:pt x="967189" y="9980"/>
                  </a:lnTo>
                  <a:lnTo>
                    <a:pt x="962152" y="10198"/>
                  </a:lnTo>
                  <a:close/>
                </a:path>
              </a:pathLst>
            </a:custGeom>
            <a:solidFill>
              <a:srgbClr val="002F49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8287999" cy="149824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783491"/>
              <a:ext cx="5691505" cy="38100"/>
            </a:xfrm>
            <a:custGeom>
              <a:avLst/>
              <a:gdLst/>
              <a:ahLst/>
              <a:cxnLst/>
              <a:rect l="l" t="t" r="r" b="b"/>
              <a:pathLst>
                <a:path w="5691505" h="38100">
                  <a:moveTo>
                    <a:pt x="0" y="38100"/>
                  </a:moveTo>
                  <a:lnTo>
                    <a:pt x="0" y="0"/>
                  </a:lnTo>
                  <a:lnTo>
                    <a:pt x="5690966" y="0"/>
                  </a:lnTo>
                  <a:lnTo>
                    <a:pt x="5690966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81441" y="726341"/>
              <a:ext cx="152400" cy="1524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2597551" y="821591"/>
              <a:ext cx="5690870" cy="38100"/>
            </a:xfrm>
            <a:custGeom>
              <a:avLst/>
              <a:gdLst/>
              <a:ahLst/>
              <a:cxnLst/>
              <a:rect l="l" t="t" r="r" b="b"/>
              <a:pathLst>
                <a:path w="5690869" h="38100">
                  <a:moveTo>
                    <a:pt x="0" y="0"/>
                  </a:moveTo>
                  <a:lnTo>
                    <a:pt x="5690448" y="0"/>
                  </a:lnTo>
                  <a:lnTo>
                    <a:pt x="5690448" y="38100"/>
                  </a:lnTo>
                  <a:lnTo>
                    <a:pt x="0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454676" y="764441"/>
              <a:ext cx="152400" cy="1524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789223" y="148409"/>
              <a:ext cx="10534650" cy="1201420"/>
            </a:xfrm>
            <a:custGeom>
              <a:avLst/>
              <a:gdLst/>
              <a:ahLst/>
              <a:cxnLst/>
              <a:rect l="l" t="t" r="r" b="b"/>
              <a:pathLst>
                <a:path w="10534650" h="1201420">
                  <a:moveTo>
                    <a:pt x="10360113" y="1201421"/>
                  </a:moveTo>
                  <a:lnTo>
                    <a:pt x="174145" y="1201421"/>
                  </a:lnTo>
                  <a:lnTo>
                    <a:pt x="127852" y="1195200"/>
                  </a:lnTo>
                  <a:lnTo>
                    <a:pt x="86252" y="1177644"/>
                  </a:lnTo>
                  <a:lnTo>
                    <a:pt x="51007" y="1150413"/>
                  </a:lnTo>
                  <a:lnTo>
                    <a:pt x="23776" y="1115167"/>
                  </a:lnTo>
                  <a:lnTo>
                    <a:pt x="6220" y="1073567"/>
                  </a:lnTo>
                  <a:lnTo>
                    <a:pt x="0" y="1027272"/>
                  </a:lnTo>
                  <a:lnTo>
                    <a:pt x="0" y="678974"/>
                  </a:lnTo>
                  <a:lnTo>
                    <a:pt x="13255" y="612330"/>
                  </a:lnTo>
                  <a:lnTo>
                    <a:pt x="51006" y="555832"/>
                  </a:lnTo>
                  <a:lnTo>
                    <a:pt x="107503" y="518081"/>
                  </a:lnTo>
                  <a:lnTo>
                    <a:pt x="174145" y="504824"/>
                  </a:lnTo>
                  <a:lnTo>
                    <a:pt x="2418587" y="504824"/>
                  </a:lnTo>
                  <a:lnTo>
                    <a:pt x="2452720" y="501447"/>
                  </a:lnTo>
                  <a:lnTo>
                    <a:pt x="2515202" y="475565"/>
                  </a:lnTo>
                  <a:lnTo>
                    <a:pt x="2563475" y="427293"/>
                  </a:lnTo>
                  <a:lnTo>
                    <a:pt x="2589356" y="364809"/>
                  </a:lnTo>
                  <a:lnTo>
                    <a:pt x="2592733" y="330675"/>
                  </a:lnTo>
                  <a:lnTo>
                    <a:pt x="2592733" y="174149"/>
                  </a:lnTo>
                  <a:lnTo>
                    <a:pt x="2598954" y="127853"/>
                  </a:lnTo>
                  <a:lnTo>
                    <a:pt x="2616510" y="86252"/>
                  </a:lnTo>
                  <a:lnTo>
                    <a:pt x="2643741" y="51007"/>
                  </a:lnTo>
                  <a:lnTo>
                    <a:pt x="2678986" y="23776"/>
                  </a:lnTo>
                  <a:lnTo>
                    <a:pt x="2720585" y="6220"/>
                  </a:lnTo>
                  <a:lnTo>
                    <a:pt x="2766879" y="0"/>
                  </a:lnTo>
                  <a:lnTo>
                    <a:pt x="7767332" y="0"/>
                  </a:lnTo>
                  <a:lnTo>
                    <a:pt x="7833977" y="13256"/>
                  </a:lnTo>
                  <a:lnTo>
                    <a:pt x="7890471" y="51007"/>
                  </a:lnTo>
                  <a:lnTo>
                    <a:pt x="7928227" y="107505"/>
                  </a:lnTo>
                  <a:lnTo>
                    <a:pt x="7941487" y="174149"/>
                  </a:lnTo>
                  <a:lnTo>
                    <a:pt x="7941487" y="330675"/>
                  </a:lnTo>
                  <a:lnTo>
                    <a:pt x="7947708" y="376971"/>
                  </a:lnTo>
                  <a:lnTo>
                    <a:pt x="7965262" y="418572"/>
                  </a:lnTo>
                  <a:lnTo>
                    <a:pt x="7992491" y="453817"/>
                  </a:lnTo>
                  <a:lnTo>
                    <a:pt x="8027736" y="481048"/>
                  </a:lnTo>
                  <a:lnTo>
                    <a:pt x="8069336" y="498604"/>
                  </a:lnTo>
                  <a:lnTo>
                    <a:pt x="8115633" y="504824"/>
                  </a:lnTo>
                  <a:lnTo>
                    <a:pt x="10360113" y="504824"/>
                  </a:lnTo>
                  <a:lnTo>
                    <a:pt x="10394197" y="508201"/>
                  </a:lnTo>
                  <a:lnTo>
                    <a:pt x="10456648" y="534084"/>
                  </a:lnTo>
                  <a:lnTo>
                    <a:pt x="10504937" y="582356"/>
                  </a:lnTo>
                  <a:lnTo>
                    <a:pt x="10530848" y="644840"/>
                  </a:lnTo>
                  <a:lnTo>
                    <a:pt x="10534230" y="678974"/>
                  </a:lnTo>
                  <a:lnTo>
                    <a:pt x="10534230" y="1027272"/>
                  </a:lnTo>
                  <a:lnTo>
                    <a:pt x="10520955" y="1093917"/>
                  </a:lnTo>
                  <a:lnTo>
                    <a:pt x="10483176" y="1150415"/>
                  </a:lnTo>
                  <a:lnTo>
                    <a:pt x="10426681" y="1188166"/>
                  </a:lnTo>
                  <a:lnTo>
                    <a:pt x="10394197" y="1198044"/>
                  </a:lnTo>
                  <a:lnTo>
                    <a:pt x="10360113" y="1201421"/>
                  </a:lnTo>
                  <a:close/>
                </a:path>
              </a:pathLst>
            </a:custGeom>
            <a:solidFill>
              <a:srgbClr val="C46A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4361321" y="142075"/>
            <a:ext cx="3352800" cy="357428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67"/>
              </a:spcBef>
            </a:pPr>
            <a:r>
              <a:rPr sz="2267" spc="197" dirty="0"/>
              <a:t>MANAJEMEN</a:t>
            </a:r>
            <a:r>
              <a:rPr sz="2267" spc="-136" dirty="0"/>
              <a:t> </a:t>
            </a:r>
            <a:r>
              <a:rPr sz="2267" spc="133" dirty="0"/>
              <a:t>TALENTA</a:t>
            </a:r>
            <a:endParaRPr sz="2267"/>
          </a:p>
        </p:txBody>
      </p:sp>
      <p:sp>
        <p:nvSpPr>
          <p:cNvPr id="14" name="object 14"/>
          <p:cNvSpPr txBox="1"/>
          <p:nvPr/>
        </p:nvSpPr>
        <p:spPr>
          <a:xfrm>
            <a:off x="2632826" y="476152"/>
            <a:ext cx="6809740" cy="35742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2267" b="1" spc="76" dirty="0">
                <a:solidFill>
                  <a:srgbClr val="FFFFFF"/>
                </a:solidFill>
                <a:latin typeface="Trebuchet MS"/>
                <a:cs typeface="Trebuchet MS"/>
              </a:rPr>
              <a:t>Reformasi</a:t>
            </a:r>
            <a:r>
              <a:rPr sz="2267" b="1" spc="-147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267" b="1" spc="60" dirty="0">
                <a:solidFill>
                  <a:srgbClr val="FFFFFF"/>
                </a:solidFill>
                <a:latin typeface="Trebuchet MS"/>
                <a:cs typeface="Trebuchet MS"/>
              </a:rPr>
              <a:t>Birokrasi</a:t>
            </a:r>
            <a:r>
              <a:rPr sz="2267" b="1" spc="-147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267" b="1" spc="53" dirty="0">
                <a:solidFill>
                  <a:srgbClr val="FFFFFF"/>
                </a:solidFill>
                <a:latin typeface="Trebuchet MS"/>
                <a:cs typeface="Trebuchet MS"/>
              </a:rPr>
              <a:t>Untuk</a:t>
            </a:r>
            <a:r>
              <a:rPr sz="2267" b="1" spc="-147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267" b="1" spc="83" dirty="0">
                <a:solidFill>
                  <a:srgbClr val="FFFFFF"/>
                </a:solidFill>
                <a:latin typeface="Trebuchet MS"/>
                <a:cs typeface="Trebuchet MS"/>
              </a:rPr>
              <a:t>“ASN</a:t>
            </a:r>
            <a:r>
              <a:rPr sz="2267" b="1" spc="-147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267" b="1" spc="76" dirty="0">
                <a:solidFill>
                  <a:srgbClr val="FFFFFF"/>
                </a:solidFill>
                <a:latin typeface="Trebuchet MS"/>
                <a:cs typeface="Trebuchet MS"/>
              </a:rPr>
              <a:t>Berkelas</a:t>
            </a:r>
            <a:r>
              <a:rPr sz="2267" b="1" spc="-147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267" b="1" spc="-7" dirty="0">
                <a:solidFill>
                  <a:srgbClr val="FFFFFF"/>
                </a:solidFill>
                <a:latin typeface="Trebuchet MS"/>
                <a:cs typeface="Trebuchet MS"/>
              </a:rPr>
              <a:t>Dunia”</a:t>
            </a:r>
            <a:endParaRPr sz="2267">
              <a:latin typeface="Trebuchet MS"/>
              <a:cs typeface="Trebuchet M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0" y="-17584"/>
            <a:ext cx="12027712" cy="6774599"/>
            <a:chOff x="0" y="0"/>
            <a:chExt cx="18041568" cy="10161899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3127381" cy="57502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8189" y="105003"/>
              <a:ext cx="933449" cy="35242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81838" y="105003"/>
              <a:ext cx="809624" cy="35242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056186" y="1736818"/>
              <a:ext cx="8985382" cy="8425081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9132539" y="1809545"/>
              <a:ext cx="668020" cy="574040"/>
            </a:xfrm>
            <a:custGeom>
              <a:avLst/>
              <a:gdLst/>
              <a:ahLst/>
              <a:cxnLst/>
              <a:rect l="l" t="t" r="r" b="b"/>
              <a:pathLst>
                <a:path w="668020" h="574039">
                  <a:moveTo>
                    <a:pt x="500848" y="573892"/>
                  </a:moveTo>
                  <a:lnTo>
                    <a:pt x="166936" y="573892"/>
                  </a:lnTo>
                  <a:lnTo>
                    <a:pt x="0" y="286948"/>
                  </a:lnTo>
                  <a:lnTo>
                    <a:pt x="166938" y="0"/>
                  </a:lnTo>
                  <a:lnTo>
                    <a:pt x="500847" y="0"/>
                  </a:lnTo>
                  <a:lnTo>
                    <a:pt x="667816" y="286947"/>
                  </a:lnTo>
                  <a:lnTo>
                    <a:pt x="500848" y="573892"/>
                  </a:lnTo>
                  <a:close/>
                </a:path>
              </a:pathLst>
            </a:custGeom>
            <a:solidFill>
              <a:srgbClr val="071F52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24" name="object 24"/>
            <p:cNvSpPr/>
            <p:nvPr/>
          </p:nvSpPr>
          <p:spPr>
            <a:xfrm>
              <a:off x="9132541" y="1809545"/>
              <a:ext cx="666750" cy="571500"/>
            </a:xfrm>
            <a:custGeom>
              <a:avLst/>
              <a:gdLst/>
              <a:ahLst/>
              <a:cxnLst/>
              <a:rect l="l" t="t" r="r" b="b"/>
              <a:pathLst>
                <a:path w="666750" h="571500">
                  <a:moveTo>
                    <a:pt x="666747" y="288727"/>
                  </a:moveTo>
                  <a:lnTo>
                    <a:pt x="502225" y="571499"/>
                  </a:lnTo>
                </a:path>
                <a:path w="666750" h="571500">
                  <a:moveTo>
                    <a:pt x="165560" y="571499"/>
                  </a:moveTo>
                  <a:lnTo>
                    <a:pt x="0" y="286944"/>
                  </a:lnTo>
                </a:path>
                <a:path w="666750" h="571500">
                  <a:moveTo>
                    <a:pt x="51974" y="197606"/>
                  </a:moveTo>
                  <a:lnTo>
                    <a:pt x="166945" y="0"/>
                  </a:lnTo>
                  <a:lnTo>
                    <a:pt x="500839" y="0"/>
                  </a:lnTo>
                  <a:lnTo>
                    <a:pt x="666747" y="285154"/>
                  </a:lnTo>
                </a:path>
              </a:pathLst>
            </a:custGeom>
            <a:ln w="171450">
              <a:solidFill>
                <a:srgbClr val="FFA816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25" name="object 25"/>
            <p:cNvSpPr/>
            <p:nvPr/>
          </p:nvSpPr>
          <p:spPr>
            <a:xfrm>
              <a:off x="9142507" y="3404707"/>
              <a:ext cx="668020" cy="574040"/>
            </a:xfrm>
            <a:custGeom>
              <a:avLst/>
              <a:gdLst/>
              <a:ahLst/>
              <a:cxnLst/>
              <a:rect l="l" t="t" r="r" b="b"/>
              <a:pathLst>
                <a:path w="668020" h="574039">
                  <a:moveTo>
                    <a:pt x="500847" y="573877"/>
                  </a:moveTo>
                  <a:lnTo>
                    <a:pt x="166938" y="573877"/>
                  </a:lnTo>
                  <a:lnTo>
                    <a:pt x="0" y="286938"/>
                  </a:lnTo>
                  <a:lnTo>
                    <a:pt x="166938" y="0"/>
                  </a:lnTo>
                  <a:lnTo>
                    <a:pt x="500847" y="0"/>
                  </a:lnTo>
                  <a:lnTo>
                    <a:pt x="667785" y="286938"/>
                  </a:lnTo>
                  <a:lnTo>
                    <a:pt x="500847" y="573877"/>
                  </a:lnTo>
                  <a:close/>
                </a:path>
              </a:pathLst>
            </a:custGeom>
            <a:solidFill>
              <a:srgbClr val="071F52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26" name="object 26"/>
            <p:cNvSpPr/>
            <p:nvPr/>
          </p:nvSpPr>
          <p:spPr>
            <a:xfrm>
              <a:off x="9142507" y="3404707"/>
              <a:ext cx="624840" cy="571500"/>
            </a:xfrm>
            <a:custGeom>
              <a:avLst/>
              <a:gdLst/>
              <a:ahLst/>
              <a:cxnLst/>
              <a:rect l="l" t="t" r="r" b="b"/>
              <a:pathLst>
                <a:path w="624840" h="571500">
                  <a:moveTo>
                    <a:pt x="573109" y="449670"/>
                  </a:moveTo>
                  <a:lnTo>
                    <a:pt x="502226" y="571499"/>
                  </a:lnTo>
                </a:path>
                <a:path w="624840" h="571500">
                  <a:moveTo>
                    <a:pt x="165561" y="571499"/>
                  </a:moveTo>
                  <a:lnTo>
                    <a:pt x="21291" y="323536"/>
                  </a:lnTo>
                </a:path>
                <a:path w="624840" h="571500">
                  <a:moveTo>
                    <a:pt x="0" y="286939"/>
                  </a:moveTo>
                  <a:lnTo>
                    <a:pt x="166947" y="0"/>
                  </a:lnTo>
                  <a:lnTo>
                    <a:pt x="500841" y="0"/>
                  </a:lnTo>
                  <a:lnTo>
                    <a:pt x="624834" y="213113"/>
                  </a:lnTo>
                </a:path>
              </a:pathLst>
            </a:custGeom>
            <a:ln w="171450">
              <a:solidFill>
                <a:srgbClr val="FFA816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27" name="object 27"/>
            <p:cNvSpPr/>
            <p:nvPr/>
          </p:nvSpPr>
          <p:spPr>
            <a:xfrm>
              <a:off x="9084929" y="5647547"/>
              <a:ext cx="668020" cy="574040"/>
            </a:xfrm>
            <a:custGeom>
              <a:avLst/>
              <a:gdLst/>
              <a:ahLst/>
              <a:cxnLst/>
              <a:rect l="l" t="t" r="r" b="b"/>
              <a:pathLst>
                <a:path w="668020" h="574039">
                  <a:moveTo>
                    <a:pt x="500847" y="573877"/>
                  </a:moveTo>
                  <a:lnTo>
                    <a:pt x="166938" y="573877"/>
                  </a:lnTo>
                  <a:lnTo>
                    <a:pt x="0" y="286938"/>
                  </a:lnTo>
                  <a:lnTo>
                    <a:pt x="166938" y="0"/>
                  </a:lnTo>
                  <a:lnTo>
                    <a:pt x="500847" y="0"/>
                  </a:lnTo>
                  <a:lnTo>
                    <a:pt x="667785" y="286938"/>
                  </a:lnTo>
                  <a:lnTo>
                    <a:pt x="500847" y="573877"/>
                  </a:lnTo>
                  <a:close/>
                </a:path>
              </a:pathLst>
            </a:custGeom>
            <a:solidFill>
              <a:srgbClr val="071F52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28" name="object 28"/>
            <p:cNvSpPr/>
            <p:nvPr/>
          </p:nvSpPr>
          <p:spPr>
            <a:xfrm>
              <a:off x="9084930" y="5647547"/>
              <a:ext cx="626110" cy="571500"/>
            </a:xfrm>
            <a:custGeom>
              <a:avLst/>
              <a:gdLst/>
              <a:ahLst/>
              <a:cxnLst/>
              <a:rect l="l" t="t" r="r" b="b"/>
              <a:pathLst>
                <a:path w="626109" h="571500">
                  <a:moveTo>
                    <a:pt x="572485" y="450742"/>
                  </a:moveTo>
                  <a:lnTo>
                    <a:pt x="502226" y="571499"/>
                  </a:lnTo>
                </a:path>
                <a:path w="626109" h="571500">
                  <a:moveTo>
                    <a:pt x="165561" y="571499"/>
                  </a:moveTo>
                  <a:lnTo>
                    <a:pt x="21972" y="324707"/>
                  </a:lnTo>
                </a:path>
                <a:path w="626109" h="571500">
                  <a:moveTo>
                    <a:pt x="0" y="286939"/>
                  </a:moveTo>
                  <a:lnTo>
                    <a:pt x="166947" y="0"/>
                  </a:lnTo>
                  <a:lnTo>
                    <a:pt x="500841" y="0"/>
                  </a:lnTo>
                  <a:lnTo>
                    <a:pt x="625516" y="214284"/>
                  </a:lnTo>
                </a:path>
              </a:pathLst>
            </a:custGeom>
            <a:ln w="171450">
              <a:solidFill>
                <a:srgbClr val="FFA816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29" name="object 29"/>
            <p:cNvSpPr/>
            <p:nvPr/>
          </p:nvSpPr>
          <p:spPr>
            <a:xfrm>
              <a:off x="9084929" y="7538100"/>
              <a:ext cx="668020" cy="574040"/>
            </a:xfrm>
            <a:custGeom>
              <a:avLst/>
              <a:gdLst/>
              <a:ahLst/>
              <a:cxnLst/>
              <a:rect l="l" t="t" r="r" b="b"/>
              <a:pathLst>
                <a:path w="668020" h="574040">
                  <a:moveTo>
                    <a:pt x="500847" y="573877"/>
                  </a:moveTo>
                  <a:lnTo>
                    <a:pt x="166938" y="573877"/>
                  </a:lnTo>
                  <a:lnTo>
                    <a:pt x="0" y="286938"/>
                  </a:lnTo>
                  <a:lnTo>
                    <a:pt x="166938" y="0"/>
                  </a:lnTo>
                  <a:lnTo>
                    <a:pt x="500847" y="0"/>
                  </a:lnTo>
                  <a:lnTo>
                    <a:pt x="667785" y="286938"/>
                  </a:lnTo>
                  <a:lnTo>
                    <a:pt x="500847" y="573877"/>
                  </a:lnTo>
                  <a:close/>
                </a:path>
              </a:pathLst>
            </a:custGeom>
            <a:solidFill>
              <a:srgbClr val="071F52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30" name="object 30"/>
            <p:cNvSpPr/>
            <p:nvPr/>
          </p:nvSpPr>
          <p:spPr>
            <a:xfrm>
              <a:off x="9084930" y="7538100"/>
              <a:ext cx="626110" cy="571500"/>
            </a:xfrm>
            <a:custGeom>
              <a:avLst/>
              <a:gdLst/>
              <a:ahLst/>
              <a:cxnLst/>
              <a:rect l="l" t="t" r="r" b="b"/>
              <a:pathLst>
                <a:path w="626109" h="571500">
                  <a:moveTo>
                    <a:pt x="571935" y="451687"/>
                  </a:moveTo>
                  <a:lnTo>
                    <a:pt x="502226" y="571499"/>
                  </a:lnTo>
                </a:path>
                <a:path w="626109" h="571500">
                  <a:moveTo>
                    <a:pt x="165561" y="571499"/>
                  </a:moveTo>
                  <a:lnTo>
                    <a:pt x="22522" y="325652"/>
                  </a:lnTo>
                </a:path>
                <a:path w="626109" h="571500">
                  <a:moveTo>
                    <a:pt x="0" y="286939"/>
                  </a:moveTo>
                  <a:lnTo>
                    <a:pt x="166947" y="0"/>
                  </a:lnTo>
                  <a:lnTo>
                    <a:pt x="500841" y="0"/>
                  </a:lnTo>
                  <a:lnTo>
                    <a:pt x="626065" y="215229"/>
                  </a:lnTo>
                </a:path>
              </a:pathLst>
            </a:custGeom>
            <a:ln w="171450">
              <a:solidFill>
                <a:srgbClr val="FFA816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31" name="object 31"/>
            <p:cNvSpPr/>
            <p:nvPr/>
          </p:nvSpPr>
          <p:spPr>
            <a:xfrm>
              <a:off x="7918674" y="6410675"/>
              <a:ext cx="1137920" cy="1861185"/>
            </a:xfrm>
            <a:custGeom>
              <a:avLst/>
              <a:gdLst/>
              <a:ahLst/>
              <a:cxnLst/>
              <a:rect l="l" t="t" r="r" b="b"/>
              <a:pathLst>
                <a:path w="1137920" h="1861184">
                  <a:moveTo>
                    <a:pt x="207141" y="1861017"/>
                  </a:moveTo>
                  <a:lnTo>
                    <a:pt x="207141" y="1395770"/>
                  </a:lnTo>
                  <a:lnTo>
                    <a:pt x="0" y="1395770"/>
                  </a:lnTo>
                  <a:lnTo>
                    <a:pt x="0" y="465246"/>
                  </a:lnTo>
                  <a:lnTo>
                    <a:pt x="207141" y="465246"/>
                  </a:lnTo>
                  <a:lnTo>
                    <a:pt x="207141" y="0"/>
                  </a:lnTo>
                  <a:lnTo>
                    <a:pt x="1137665" y="930493"/>
                  </a:lnTo>
                  <a:lnTo>
                    <a:pt x="207141" y="1861017"/>
                  </a:lnTo>
                  <a:close/>
                </a:path>
              </a:pathLst>
            </a:custGeom>
            <a:solidFill>
              <a:srgbClr val="00296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221056" y="4193933"/>
            <a:ext cx="4801870" cy="2424360"/>
          </a:xfrm>
          <a:prstGeom prst="rect">
            <a:avLst/>
          </a:prstGeom>
        </p:spPr>
        <p:txBody>
          <a:bodyPr vert="horz" wrap="square" lIns="0" tIns="61383" rIns="0" bIns="0" rtlCol="0">
            <a:spAutoFit/>
          </a:bodyPr>
          <a:lstStyle/>
          <a:p>
            <a:pPr marL="8467" algn="just">
              <a:spcBef>
                <a:spcPts val="483"/>
              </a:spcBef>
            </a:pPr>
            <a:r>
              <a:rPr sz="2033" b="1" spc="93" dirty="0">
                <a:solidFill>
                  <a:srgbClr val="9A0409"/>
                </a:solidFill>
                <a:latin typeface="Trebuchet MS"/>
                <a:cs typeface="Trebuchet MS"/>
              </a:rPr>
              <a:t>MANAJEMEN</a:t>
            </a:r>
            <a:r>
              <a:rPr sz="2033" b="1" spc="-143" dirty="0">
                <a:solidFill>
                  <a:srgbClr val="9A0409"/>
                </a:solidFill>
                <a:latin typeface="Trebuchet MS"/>
                <a:cs typeface="Trebuchet MS"/>
              </a:rPr>
              <a:t> </a:t>
            </a:r>
            <a:r>
              <a:rPr sz="2033" b="1" spc="50" dirty="0">
                <a:solidFill>
                  <a:srgbClr val="9A0409"/>
                </a:solidFill>
                <a:latin typeface="Trebuchet MS"/>
                <a:cs typeface="Trebuchet MS"/>
              </a:rPr>
              <a:t>TALENTA</a:t>
            </a:r>
            <a:r>
              <a:rPr sz="2033" b="1" spc="-140" dirty="0">
                <a:solidFill>
                  <a:srgbClr val="9A0409"/>
                </a:solidFill>
                <a:latin typeface="Trebuchet MS"/>
                <a:cs typeface="Trebuchet MS"/>
              </a:rPr>
              <a:t> </a:t>
            </a:r>
            <a:r>
              <a:rPr sz="2033" b="1" spc="-289" dirty="0">
                <a:solidFill>
                  <a:srgbClr val="9A0409"/>
                </a:solidFill>
                <a:latin typeface="Trebuchet MS"/>
                <a:cs typeface="Trebuchet MS"/>
              </a:rPr>
              <a:t>:</a:t>
            </a:r>
            <a:endParaRPr sz="2033" dirty="0">
              <a:latin typeface="Trebuchet MS"/>
              <a:cs typeface="Trebuchet MS"/>
            </a:endParaRPr>
          </a:p>
          <a:p>
            <a:pPr marL="8467" marR="3387" algn="just">
              <a:lnSpc>
                <a:spcPct val="112799"/>
              </a:lnSpc>
              <a:spcBef>
                <a:spcPts val="67"/>
              </a:spcBef>
            </a:pPr>
            <a:r>
              <a:rPr sz="1367" b="1" dirty="0">
                <a:latin typeface="Trebuchet MS"/>
                <a:cs typeface="Trebuchet MS"/>
              </a:rPr>
              <a:t>Sistem</a:t>
            </a:r>
            <a:r>
              <a:rPr sz="1367" b="1" spc="289" dirty="0">
                <a:latin typeface="Trebuchet MS"/>
                <a:cs typeface="Trebuchet MS"/>
              </a:rPr>
              <a:t> </a:t>
            </a:r>
            <a:r>
              <a:rPr sz="1367" b="1" dirty="0">
                <a:latin typeface="Trebuchet MS"/>
                <a:cs typeface="Trebuchet MS"/>
              </a:rPr>
              <a:t>manajemen</a:t>
            </a:r>
            <a:r>
              <a:rPr sz="1367" b="1" spc="297" dirty="0">
                <a:latin typeface="Trebuchet MS"/>
                <a:cs typeface="Trebuchet MS"/>
              </a:rPr>
              <a:t> </a:t>
            </a:r>
            <a:r>
              <a:rPr sz="1367" b="1" dirty="0">
                <a:latin typeface="Trebuchet MS"/>
                <a:cs typeface="Trebuchet MS"/>
              </a:rPr>
              <a:t>karier</a:t>
            </a:r>
            <a:r>
              <a:rPr sz="1367" b="1" spc="297" dirty="0">
                <a:latin typeface="Trebuchet MS"/>
                <a:cs typeface="Trebuchet MS"/>
              </a:rPr>
              <a:t> </a:t>
            </a:r>
            <a:r>
              <a:rPr sz="1367" b="1" spc="93" dirty="0">
                <a:latin typeface="Trebuchet MS"/>
                <a:cs typeface="Trebuchet MS"/>
              </a:rPr>
              <a:t>ASN</a:t>
            </a:r>
            <a:r>
              <a:rPr sz="1367" b="1" spc="300" dirty="0">
                <a:latin typeface="Trebuchet MS"/>
                <a:cs typeface="Trebuchet MS"/>
              </a:rPr>
              <a:t> </a:t>
            </a:r>
            <a:r>
              <a:rPr sz="1367" b="1" spc="53" dirty="0">
                <a:latin typeface="Trebuchet MS"/>
                <a:cs typeface="Trebuchet MS"/>
              </a:rPr>
              <a:t>yang</a:t>
            </a:r>
            <a:r>
              <a:rPr sz="1367" b="1" spc="297" dirty="0">
                <a:latin typeface="Trebuchet MS"/>
                <a:cs typeface="Trebuchet MS"/>
              </a:rPr>
              <a:t> </a:t>
            </a:r>
            <a:r>
              <a:rPr sz="1367" b="1" dirty="0">
                <a:latin typeface="Trebuchet MS"/>
                <a:cs typeface="Trebuchet MS"/>
              </a:rPr>
              <a:t>meliputi</a:t>
            </a:r>
            <a:r>
              <a:rPr sz="1367" b="1" spc="297" dirty="0">
                <a:latin typeface="Trebuchet MS"/>
                <a:cs typeface="Trebuchet MS"/>
              </a:rPr>
              <a:t> </a:t>
            </a:r>
            <a:r>
              <a:rPr sz="1367" b="1" spc="37" dirty="0">
                <a:solidFill>
                  <a:srgbClr val="0425B5"/>
                </a:solidFill>
                <a:latin typeface="Trebuchet MS"/>
                <a:cs typeface="Trebuchet MS"/>
              </a:rPr>
              <a:t>TAHAPAN </a:t>
            </a:r>
            <a:r>
              <a:rPr sz="1367" b="1" dirty="0">
                <a:solidFill>
                  <a:srgbClr val="0425B5"/>
                </a:solidFill>
                <a:latin typeface="Trebuchet MS"/>
                <a:cs typeface="Trebuchet MS"/>
              </a:rPr>
              <a:t>AKUISISI,</a:t>
            </a:r>
            <a:r>
              <a:rPr sz="1367" b="1" spc="297" dirty="0">
                <a:solidFill>
                  <a:srgbClr val="0425B5"/>
                </a:solidFill>
                <a:latin typeface="Trebuchet MS"/>
                <a:cs typeface="Trebuchet MS"/>
              </a:rPr>
              <a:t> </a:t>
            </a:r>
            <a:r>
              <a:rPr sz="1367" b="1" spc="50" dirty="0">
                <a:solidFill>
                  <a:srgbClr val="0425B5"/>
                </a:solidFill>
                <a:latin typeface="Trebuchet MS"/>
                <a:cs typeface="Trebuchet MS"/>
              </a:rPr>
              <a:t>PENGEMBANGAN,</a:t>
            </a:r>
            <a:r>
              <a:rPr sz="1367" b="1" spc="303" dirty="0">
                <a:solidFill>
                  <a:srgbClr val="0425B5"/>
                </a:solidFill>
                <a:latin typeface="Trebuchet MS"/>
                <a:cs typeface="Trebuchet MS"/>
              </a:rPr>
              <a:t> </a:t>
            </a:r>
            <a:r>
              <a:rPr sz="1367" b="1" dirty="0">
                <a:solidFill>
                  <a:srgbClr val="0425B5"/>
                </a:solidFill>
                <a:latin typeface="Trebuchet MS"/>
                <a:cs typeface="Trebuchet MS"/>
              </a:rPr>
              <a:t>RETENSI,</a:t>
            </a:r>
            <a:r>
              <a:rPr sz="1367" b="1" spc="306" dirty="0">
                <a:solidFill>
                  <a:srgbClr val="0425B5"/>
                </a:solidFill>
                <a:latin typeface="Trebuchet MS"/>
                <a:cs typeface="Trebuchet MS"/>
              </a:rPr>
              <a:t> </a:t>
            </a:r>
            <a:r>
              <a:rPr sz="1367" b="1" spc="37" dirty="0">
                <a:solidFill>
                  <a:srgbClr val="0425B5"/>
                </a:solidFill>
                <a:latin typeface="Trebuchet MS"/>
                <a:cs typeface="Trebuchet MS"/>
              </a:rPr>
              <a:t>dan</a:t>
            </a:r>
            <a:r>
              <a:rPr sz="1367" b="1" spc="303" dirty="0">
                <a:solidFill>
                  <a:srgbClr val="0425B5"/>
                </a:solidFill>
                <a:latin typeface="Trebuchet MS"/>
                <a:cs typeface="Trebuchet MS"/>
              </a:rPr>
              <a:t> </a:t>
            </a:r>
            <a:r>
              <a:rPr sz="1367" b="1" spc="50" dirty="0">
                <a:solidFill>
                  <a:srgbClr val="0425B5"/>
                </a:solidFill>
                <a:latin typeface="Trebuchet MS"/>
                <a:cs typeface="Trebuchet MS"/>
              </a:rPr>
              <a:t>PENEMPATAN</a:t>
            </a:r>
            <a:endParaRPr sz="1367" dirty="0">
              <a:latin typeface="Trebuchet MS"/>
              <a:cs typeface="Trebuchet MS"/>
            </a:endParaRPr>
          </a:p>
          <a:p>
            <a:pPr marL="8467" marR="3387" algn="just">
              <a:lnSpc>
                <a:spcPct val="112799"/>
              </a:lnSpc>
            </a:pPr>
            <a:r>
              <a:rPr sz="1367" b="1" spc="33" dirty="0">
                <a:solidFill>
                  <a:srgbClr val="0425B5"/>
                </a:solidFill>
                <a:latin typeface="Trebuchet MS"/>
                <a:cs typeface="Trebuchet MS"/>
              </a:rPr>
              <a:t>TALENTA</a:t>
            </a:r>
            <a:r>
              <a:rPr sz="1367" b="1" spc="50" dirty="0">
                <a:solidFill>
                  <a:srgbClr val="0425B5"/>
                </a:solidFill>
                <a:latin typeface="Trebuchet MS"/>
                <a:cs typeface="Trebuchet MS"/>
              </a:rPr>
              <a:t> </a:t>
            </a:r>
            <a:r>
              <a:rPr sz="1367" b="1" spc="53" dirty="0">
                <a:latin typeface="Trebuchet MS"/>
                <a:cs typeface="Trebuchet MS"/>
              </a:rPr>
              <a:t>yang</a:t>
            </a:r>
            <a:r>
              <a:rPr sz="1367" b="1" spc="50" dirty="0">
                <a:latin typeface="Trebuchet MS"/>
                <a:cs typeface="Trebuchet MS"/>
              </a:rPr>
              <a:t> </a:t>
            </a:r>
            <a:r>
              <a:rPr sz="1367" b="1" dirty="0">
                <a:latin typeface="Trebuchet MS"/>
                <a:cs typeface="Trebuchet MS"/>
              </a:rPr>
              <a:t>diprioritaskan</a:t>
            </a:r>
            <a:r>
              <a:rPr sz="1367" b="1" spc="50" dirty="0">
                <a:latin typeface="Trebuchet MS"/>
                <a:cs typeface="Trebuchet MS"/>
              </a:rPr>
              <a:t> </a:t>
            </a:r>
            <a:r>
              <a:rPr sz="1367" b="1" dirty="0">
                <a:latin typeface="Trebuchet MS"/>
                <a:cs typeface="Trebuchet MS"/>
              </a:rPr>
              <a:t>untuk</a:t>
            </a:r>
            <a:r>
              <a:rPr sz="1367" b="1" spc="50" dirty="0">
                <a:latin typeface="Trebuchet MS"/>
                <a:cs typeface="Trebuchet MS"/>
              </a:rPr>
              <a:t> </a:t>
            </a:r>
            <a:r>
              <a:rPr sz="1367" b="1" dirty="0">
                <a:latin typeface="Trebuchet MS"/>
                <a:cs typeface="Trebuchet MS"/>
              </a:rPr>
              <a:t>menduduki</a:t>
            </a:r>
            <a:r>
              <a:rPr sz="1367" b="1" spc="50" dirty="0">
                <a:latin typeface="Trebuchet MS"/>
                <a:cs typeface="Trebuchet MS"/>
              </a:rPr>
              <a:t> </a:t>
            </a:r>
            <a:r>
              <a:rPr sz="1367" b="1" spc="27" dirty="0">
                <a:solidFill>
                  <a:srgbClr val="0425B5"/>
                </a:solidFill>
                <a:latin typeface="Trebuchet MS"/>
                <a:cs typeface="Trebuchet MS"/>
              </a:rPr>
              <a:t>JABATAN </a:t>
            </a:r>
            <a:r>
              <a:rPr sz="1367" b="1" dirty="0">
                <a:solidFill>
                  <a:srgbClr val="0425B5"/>
                </a:solidFill>
                <a:latin typeface="Trebuchet MS"/>
                <a:cs typeface="Trebuchet MS"/>
              </a:rPr>
              <a:t>TARGET</a:t>
            </a:r>
            <a:r>
              <a:rPr sz="1367" b="1" spc="210" dirty="0">
                <a:solidFill>
                  <a:srgbClr val="0425B5"/>
                </a:solidFill>
                <a:latin typeface="Trebuchet MS"/>
                <a:cs typeface="Trebuchet MS"/>
              </a:rPr>
              <a:t> </a:t>
            </a:r>
            <a:r>
              <a:rPr sz="1367" b="1" dirty="0">
                <a:latin typeface="Trebuchet MS"/>
                <a:cs typeface="Trebuchet MS"/>
              </a:rPr>
              <a:t>berdasarkan</a:t>
            </a:r>
            <a:r>
              <a:rPr sz="1367" b="1" spc="213" dirty="0">
                <a:latin typeface="Trebuchet MS"/>
                <a:cs typeface="Trebuchet MS"/>
              </a:rPr>
              <a:t> </a:t>
            </a:r>
            <a:r>
              <a:rPr sz="1367" b="1" dirty="0">
                <a:latin typeface="Trebuchet MS"/>
                <a:cs typeface="Trebuchet MS"/>
              </a:rPr>
              <a:t>tingkatan</a:t>
            </a:r>
            <a:r>
              <a:rPr sz="1367" b="1" spc="217" dirty="0">
                <a:latin typeface="Trebuchet MS"/>
                <a:cs typeface="Trebuchet MS"/>
              </a:rPr>
              <a:t> </a:t>
            </a:r>
            <a:r>
              <a:rPr sz="1367" b="1" spc="43" dirty="0">
                <a:solidFill>
                  <a:srgbClr val="0425B5"/>
                </a:solidFill>
                <a:latin typeface="Trebuchet MS"/>
                <a:cs typeface="Trebuchet MS"/>
              </a:rPr>
              <a:t>POTENSIAL</a:t>
            </a:r>
            <a:r>
              <a:rPr sz="1367" b="1" spc="213" dirty="0">
                <a:solidFill>
                  <a:srgbClr val="0425B5"/>
                </a:solidFill>
                <a:latin typeface="Trebuchet MS"/>
                <a:cs typeface="Trebuchet MS"/>
              </a:rPr>
              <a:t> </a:t>
            </a:r>
            <a:r>
              <a:rPr sz="1367" b="1" spc="37" dirty="0">
                <a:latin typeface="Trebuchet MS"/>
                <a:cs typeface="Trebuchet MS"/>
              </a:rPr>
              <a:t>dan</a:t>
            </a:r>
            <a:r>
              <a:rPr sz="1367" b="1" spc="217" dirty="0">
                <a:latin typeface="Trebuchet MS"/>
                <a:cs typeface="Trebuchet MS"/>
              </a:rPr>
              <a:t> </a:t>
            </a:r>
            <a:r>
              <a:rPr sz="1367" b="1" spc="23" dirty="0">
                <a:solidFill>
                  <a:srgbClr val="0425B5"/>
                </a:solidFill>
                <a:latin typeface="Trebuchet MS"/>
                <a:cs typeface="Trebuchet MS"/>
              </a:rPr>
              <a:t>KINERJA </a:t>
            </a:r>
            <a:r>
              <a:rPr sz="1367" b="1" dirty="0">
                <a:solidFill>
                  <a:srgbClr val="0425B5"/>
                </a:solidFill>
                <a:latin typeface="Trebuchet MS"/>
                <a:cs typeface="Trebuchet MS"/>
              </a:rPr>
              <a:t>t</a:t>
            </a:r>
            <a:r>
              <a:rPr sz="1367" b="1" dirty="0">
                <a:latin typeface="Trebuchet MS"/>
                <a:cs typeface="Trebuchet MS"/>
              </a:rPr>
              <a:t>ertinggi</a:t>
            </a:r>
            <a:r>
              <a:rPr sz="1367" b="1" spc="193" dirty="0">
                <a:latin typeface="Trebuchet MS"/>
                <a:cs typeface="Trebuchet MS"/>
              </a:rPr>
              <a:t> </a:t>
            </a:r>
            <a:r>
              <a:rPr sz="1367" b="1" dirty="0">
                <a:latin typeface="Trebuchet MS"/>
                <a:cs typeface="Trebuchet MS"/>
              </a:rPr>
              <a:t>melalui</a:t>
            </a:r>
            <a:r>
              <a:rPr sz="1367" b="1" spc="200" dirty="0">
                <a:latin typeface="Trebuchet MS"/>
                <a:cs typeface="Trebuchet MS"/>
              </a:rPr>
              <a:t> </a:t>
            </a:r>
            <a:r>
              <a:rPr sz="1367" b="1" dirty="0">
                <a:latin typeface="Trebuchet MS"/>
                <a:cs typeface="Trebuchet MS"/>
              </a:rPr>
              <a:t>mekanisme</a:t>
            </a:r>
            <a:r>
              <a:rPr sz="1367" b="1" spc="200" dirty="0">
                <a:latin typeface="Trebuchet MS"/>
                <a:cs typeface="Trebuchet MS"/>
              </a:rPr>
              <a:t> </a:t>
            </a:r>
            <a:r>
              <a:rPr sz="1367" b="1" dirty="0">
                <a:latin typeface="Trebuchet MS"/>
                <a:cs typeface="Trebuchet MS"/>
              </a:rPr>
              <a:t>tertentu</a:t>
            </a:r>
            <a:r>
              <a:rPr sz="1367" b="1" spc="203" dirty="0">
                <a:latin typeface="Trebuchet MS"/>
                <a:cs typeface="Trebuchet MS"/>
              </a:rPr>
              <a:t> </a:t>
            </a:r>
            <a:r>
              <a:rPr sz="1367" b="1" spc="53" dirty="0">
                <a:latin typeface="Trebuchet MS"/>
                <a:cs typeface="Trebuchet MS"/>
              </a:rPr>
              <a:t>yang</a:t>
            </a:r>
            <a:r>
              <a:rPr sz="1367" b="1" spc="200" dirty="0">
                <a:latin typeface="Trebuchet MS"/>
                <a:cs typeface="Trebuchet MS"/>
              </a:rPr>
              <a:t> </a:t>
            </a:r>
            <a:r>
              <a:rPr sz="1367" b="1" spc="-7" dirty="0">
                <a:latin typeface="Trebuchet MS"/>
                <a:cs typeface="Trebuchet MS"/>
              </a:rPr>
              <a:t>dilaksanakan </a:t>
            </a:r>
            <a:r>
              <a:rPr sz="1367" b="1" dirty="0">
                <a:latin typeface="Trebuchet MS"/>
                <a:cs typeface="Trebuchet MS"/>
              </a:rPr>
              <a:t>secara</a:t>
            </a:r>
            <a:r>
              <a:rPr sz="1367" b="1" spc="306" dirty="0">
                <a:latin typeface="Trebuchet MS"/>
                <a:cs typeface="Trebuchet MS"/>
              </a:rPr>
              <a:t> </a:t>
            </a:r>
            <a:r>
              <a:rPr sz="1367" b="1" dirty="0">
                <a:latin typeface="Trebuchet MS"/>
                <a:cs typeface="Trebuchet MS"/>
              </a:rPr>
              <a:t>EFEKTIF</a:t>
            </a:r>
            <a:r>
              <a:rPr sz="1367" b="1" spc="310" dirty="0">
                <a:latin typeface="Trebuchet MS"/>
                <a:cs typeface="Trebuchet MS"/>
              </a:rPr>
              <a:t> </a:t>
            </a:r>
            <a:r>
              <a:rPr sz="1367" b="1" spc="37" dirty="0">
                <a:latin typeface="Trebuchet MS"/>
                <a:cs typeface="Trebuchet MS"/>
              </a:rPr>
              <a:t>dan</a:t>
            </a:r>
            <a:r>
              <a:rPr sz="1367" b="1" spc="313" dirty="0">
                <a:latin typeface="Trebuchet MS"/>
                <a:cs typeface="Trebuchet MS"/>
              </a:rPr>
              <a:t> </a:t>
            </a:r>
            <a:r>
              <a:rPr sz="1367" b="1" spc="47" dirty="0">
                <a:latin typeface="Trebuchet MS"/>
                <a:cs typeface="Trebuchet MS"/>
              </a:rPr>
              <a:t>BERKELANJUTAN</a:t>
            </a:r>
            <a:r>
              <a:rPr sz="1367" b="1" spc="313" dirty="0">
                <a:latin typeface="Trebuchet MS"/>
                <a:cs typeface="Trebuchet MS"/>
              </a:rPr>
              <a:t> </a:t>
            </a:r>
            <a:r>
              <a:rPr sz="1367" b="1" dirty="0">
                <a:latin typeface="Trebuchet MS"/>
                <a:cs typeface="Trebuchet MS"/>
              </a:rPr>
              <a:t>untuk</a:t>
            </a:r>
            <a:r>
              <a:rPr sz="1367" b="1" spc="313" dirty="0">
                <a:latin typeface="Trebuchet MS"/>
                <a:cs typeface="Trebuchet MS"/>
              </a:rPr>
              <a:t> </a:t>
            </a:r>
            <a:r>
              <a:rPr sz="1367" b="1" spc="-7" dirty="0">
                <a:latin typeface="Trebuchet MS"/>
                <a:cs typeface="Trebuchet MS"/>
              </a:rPr>
              <a:t>memenuhi </a:t>
            </a:r>
            <a:r>
              <a:rPr sz="1367" b="1" dirty="0">
                <a:latin typeface="Trebuchet MS"/>
                <a:cs typeface="Trebuchet MS"/>
              </a:rPr>
              <a:t>kebutuhan</a:t>
            </a:r>
            <a:r>
              <a:rPr sz="1367" b="1" spc="-23" dirty="0">
                <a:latin typeface="Trebuchet MS"/>
                <a:cs typeface="Trebuchet MS"/>
              </a:rPr>
              <a:t> </a:t>
            </a:r>
            <a:r>
              <a:rPr sz="1367" b="1" dirty="0">
                <a:latin typeface="Trebuchet MS"/>
                <a:cs typeface="Trebuchet MS"/>
              </a:rPr>
              <a:t>Instansi</a:t>
            </a:r>
            <a:r>
              <a:rPr sz="1367" b="1" spc="-20" dirty="0">
                <a:latin typeface="Trebuchet MS"/>
                <a:cs typeface="Trebuchet MS"/>
              </a:rPr>
              <a:t> </a:t>
            </a:r>
            <a:r>
              <a:rPr sz="1367" b="1" dirty="0">
                <a:latin typeface="Trebuchet MS"/>
                <a:cs typeface="Trebuchet MS"/>
              </a:rPr>
              <a:t>Pusat</a:t>
            </a:r>
            <a:r>
              <a:rPr sz="1367" b="1" spc="-20" dirty="0">
                <a:latin typeface="Trebuchet MS"/>
                <a:cs typeface="Trebuchet MS"/>
              </a:rPr>
              <a:t> </a:t>
            </a:r>
            <a:r>
              <a:rPr sz="1367" b="1" spc="37" dirty="0">
                <a:latin typeface="Trebuchet MS"/>
                <a:cs typeface="Trebuchet MS"/>
              </a:rPr>
              <a:t>dan</a:t>
            </a:r>
            <a:r>
              <a:rPr sz="1367" b="1" spc="-20" dirty="0">
                <a:latin typeface="Trebuchet MS"/>
                <a:cs typeface="Trebuchet MS"/>
              </a:rPr>
              <a:t> </a:t>
            </a:r>
            <a:r>
              <a:rPr sz="1367" b="1" dirty="0">
                <a:latin typeface="Trebuchet MS"/>
                <a:cs typeface="Trebuchet MS"/>
              </a:rPr>
              <a:t>Instansi</a:t>
            </a:r>
            <a:r>
              <a:rPr sz="1367" b="1" spc="-20" dirty="0">
                <a:latin typeface="Trebuchet MS"/>
                <a:cs typeface="Trebuchet MS"/>
              </a:rPr>
              <a:t> </a:t>
            </a:r>
            <a:r>
              <a:rPr sz="1367" b="1" spc="-7" dirty="0">
                <a:latin typeface="Trebuchet MS"/>
                <a:cs typeface="Trebuchet MS"/>
              </a:rPr>
              <a:t>Daerah.</a:t>
            </a:r>
            <a:endParaRPr sz="1367" dirty="0">
              <a:latin typeface="Trebuchet MS"/>
              <a:cs typeface="Trebuchet MS"/>
            </a:endParaRPr>
          </a:p>
          <a:p>
            <a:pPr marL="8467" marR="3387" algn="just">
              <a:lnSpc>
                <a:spcPct val="109800"/>
              </a:lnSpc>
              <a:spcBef>
                <a:spcPts val="47"/>
              </a:spcBef>
            </a:pPr>
            <a:r>
              <a:rPr sz="1100" b="1" dirty="0">
                <a:solidFill>
                  <a:srgbClr val="0425B5"/>
                </a:solidFill>
                <a:latin typeface="Trebuchet MS"/>
                <a:cs typeface="Trebuchet MS"/>
              </a:rPr>
              <a:t>(Permenpan</a:t>
            </a:r>
            <a:r>
              <a:rPr sz="1100" b="1" spc="27" dirty="0">
                <a:solidFill>
                  <a:srgbClr val="0425B5"/>
                </a:solidFill>
                <a:latin typeface="Trebuchet MS"/>
                <a:cs typeface="Trebuchet MS"/>
              </a:rPr>
              <a:t> </a:t>
            </a:r>
            <a:r>
              <a:rPr sz="1100" b="1" spc="60" dirty="0">
                <a:solidFill>
                  <a:srgbClr val="0425B5"/>
                </a:solidFill>
                <a:latin typeface="Trebuchet MS"/>
                <a:cs typeface="Trebuchet MS"/>
              </a:rPr>
              <a:t>RB</a:t>
            </a:r>
            <a:r>
              <a:rPr sz="1100" b="1" spc="30" dirty="0">
                <a:solidFill>
                  <a:srgbClr val="0425B5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0425B5"/>
                </a:solidFill>
                <a:latin typeface="Trebuchet MS"/>
                <a:cs typeface="Trebuchet MS"/>
              </a:rPr>
              <a:t>No.</a:t>
            </a:r>
            <a:r>
              <a:rPr sz="1100" b="1" spc="30" dirty="0">
                <a:solidFill>
                  <a:srgbClr val="0425B5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0425B5"/>
                </a:solidFill>
                <a:latin typeface="Trebuchet MS"/>
                <a:cs typeface="Trebuchet MS"/>
              </a:rPr>
              <a:t>3</a:t>
            </a:r>
            <a:r>
              <a:rPr sz="1100" b="1" spc="27" dirty="0">
                <a:solidFill>
                  <a:srgbClr val="0425B5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0425B5"/>
                </a:solidFill>
                <a:latin typeface="Trebuchet MS"/>
                <a:cs typeface="Trebuchet MS"/>
              </a:rPr>
              <a:t>Tahun</a:t>
            </a:r>
            <a:r>
              <a:rPr sz="1100" b="1" spc="30" dirty="0">
                <a:solidFill>
                  <a:srgbClr val="0425B5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0425B5"/>
                </a:solidFill>
                <a:latin typeface="Trebuchet MS"/>
                <a:cs typeface="Trebuchet MS"/>
              </a:rPr>
              <a:t>2020</a:t>
            </a:r>
            <a:r>
              <a:rPr sz="1100" b="1" spc="30" dirty="0">
                <a:solidFill>
                  <a:srgbClr val="0425B5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0425B5"/>
                </a:solidFill>
                <a:latin typeface="Trebuchet MS"/>
                <a:cs typeface="Trebuchet MS"/>
              </a:rPr>
              <a:t>tentang</a:t>
            </a:r>
            <a:r>
              <a:rPr sz="1100" b="1" spc="30" dirty="0">
                <a:solidFill>
                  <a:srgbClr val="0425B5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0425B5"/>
                </a:solidFill>
                <a:latin typeface="Trebuchet MS"/>
                <a:cs typeface="Trebuchet MS"/>
              </a:rPr>
              <a:t>Manajemen</a:t>
            </a:r>
            <a:r>
              <a:rPr sz="1100" b="1" spc="27" dirty="0">
                <a:solidFill>
                  <a:srgbClr val="0425B5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0425B5"/>
                </a:solidFill>
                <a:latin typeface="Trebuchet MS"/>
                <a:cs typeface="Trebuchet MS"/>
              </a:rPr>
              <a:t>Talenta</a:t>
            </a:r>
            <a:r>
              <a:rPr sz="1100" b="1" spc="30" dirty="0">
                <a:solidFill>
                  <a:srgbClr val="0425B5"/>
                </a:solidFill>
                <a:latin typeface="Trebuchet MS"/>
                <a:cs typeface="Trebuchet MS"/>
              </a:rPr>
              <a:t> </a:t>
            </a:r>
            <a:r>
              <a:rPr sz="1100" b="1" spc="-7" dirty="0">
                <a:solidFill>
                  <a:srgbClr val="0425B5"/>
                </a:solidFill>
                <a:latin typeface="Trebuchet MS"/>
                <a:cs typeface="Trebuchet MS"/>
              </a:rPr>
              <a:t>Aparatur </a:t>
            </a:r>
            <a:r>
              <a:rPr sz="1100" b="1" dirty="0">
                <a:solidFill>
                  <a:srgbClr val="0425B5"/>
                </a:solidFill>
                <a:latin typeface="Trebuchet MS"/>
                <a:cs typeface="Trebuchet MS"/>
              </a:rPr>
              <a:t>Sipil</a:t>
            </a:r>
            <a:r>
              <a:rPr sz="1100" b="1" spc="27" dirty="0">
                <a:solidFill>
                  <a:srgbClr val="0425B5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0425B5"/>
                </a:solidFill>
                <a:latin typeface="Trebuchet MS"/>
                <a:cs typeface="Trebuchet MS"/>
              </a:rPr>
              <a:t>Negara)</a:t>
            </a:r>
            <a:r>
              <a:rPr sz="1100" b="1" spc="30" dirty="0">
                <a:solidFill>
                  <a:srgbClr val="0425B5"/>
                </a:solidFill>
                <a:latin typeface="Trebuchet MS"/>
                <a:cs typeface="Trebuchet MS"/>
              </a:rPr>
              <a:t> </a:t>
            </a:r>
            <a:r>
              <a:rPr sz="1100" b="1" spc="-33" dirty="0">
                <a:solidFill>
                  <a:srgbClr val="0425B5"/>
                </a:solidFill>
                <a:latin typeface="Trebuchet MS"/>
                <a:cs typeface="Trebuchet MS"/>
              </a:rPr>
              <a:t>.</a:t>
            </a:r>
            <a:endParaRPr sz="1100" dirty="0">
              <a:latin typeface="Trebuchet MS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282311" y="1287918"/>
            <a:ext cx="70697" cy="17996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8467">
              <a:spcBef>
                <a:spcPts val="83"/>
              </a:spcBef>
            </a:pPr>
            <a:r>
              <a:rPr sz="1100" b="1" spc="-223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1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656351" y="1214205"/>
            <a:ext cx="1404620" cy="27522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1733" i="1" spc="-153" dirty="0">
                <a:latin typeface="Trebuchet MS"/>
                <a:cs typeface="Trebuchet MS"/>
              </a:rPr>
              <a:t>AKUISISI</a:t>
            </a:r>
            <a:r>
              <a:rPr sz="1733" i="1" spc="-136" dirty="0">
                <a:latin typeface="Trebuchet MS"/>
                <a:cs typeface="Trebuchet MS"/>
              </a:rPr>
              <a:t> </a:t>
            </a:r>
            <a:r>
              <a:rPr sz="1733" i="1" spc="-250" dirty="0">
                <a:latin typeface="Trebuchet MS"/>
                <a:cs typeface="Trebuchet MS"/>
              </a:rPr>
              <a:t>TALENTA</a:t>
            </a:r>
            <a:endParaRPr sz="1733">
              <a:latin typeface="Trebuchet MS"/>
              <a:cs typeface="Trebuchet M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656351" y="1472317"/>
            <a:ext cx="5254837" cy="66315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 algn="just">
              <a:lnSpc>
                <a:spcPct val="114900"/>
              </a:lnSpc>
              <a:spcBef>
                <a:spcPts val="67"/>
              </a:spcBef>
            </a:pPr>
            <a:r>
              <a:rPr sz="1233" b="1" dirty="0">
                <a:solidFill>
                  <a:srgbClr val="9A0409"/>
                </a:solidFill>
                <a:latin typeface="Trebuchet MS"/>
                <a:cs typeface="Trebuchet MS"/>
              </a:rPr>
              <a:t>Menetapkan</a:t>
            </a:r>
            <a:r>
              <a:rPr sz="1233" b="1" spc="180" dirty="0">
                <a:solidFill>
                  <a:srgbClr val="9A0409"/>
                </a:solidFill>
                <a:latin typeface="Trebuchet MS"/>
                <a:cs typeface="Trebuchet MS"/>
              </a:rPr>
              <a:t> </a:t>
            </a:r>
            <a:r>
              <a:rPr sz="1233" b="1" dirty="0">
                <a:solidFill>
                  <a:srgbClr val="9A0409"/>
                </a:solidFill>
                <a:latin typeface="Trebuchet MS"/>
                <a:cs typeface="Trebuchet MS"/>
              </a:rPr>
              <a:t>kebutuhan</a:t>
            </a:r>
            <a:r>
              <a:rPr sz="1233" b="1" spc="183" dirty="0">
                <a:solidFill>
                  <a:srgbClr val="9A0409"/>
                </a:solidFill>
                <a:latin typeface="Trebuchet MS"/>
                <a:cs typeface="Trebuchet MS"/>
              </a:rPr>
              <a:t> </a:t>
            </a:r>
            <a:r>
              <a:rPr sz="1233" b="1" dirty="0">
                <a:solidFill>
                  <a:srgbClr val="9A0409"/>
                </a:solidFill>
                <a:latin typeface="Trebuchet MS"/>
                <a:cs typeface="Trebuchet MS"/>
              </a:rPr>
              <a:t>talenta</a:t>
            </a:r>
            <a:r>
              <a:rPr sz="1233" b="1" spc="187" dirty="0">
                <a:solidFill>
                  <a:srgbClr val="9A0409"/>
                </a:solidFill>
                <a:latin typeface="Trebuchet MS"/>
                <a:cs typeface="Trebuchet MS"/>
              </a:rPr>
              <a:t> </a:t>
            </a:r>
            <a:r>
              <a:rPr sz="1233" b="1" dirty="0">
                <a:latin typeface="Trebuchet MS"/>
                <a:cs typeface="Trebuchet MS"/>
              </a:rPr>
              <a:t>berdasarkan</a:t>
            </a:r>
            <a:r>
              <a:rPr sz="1233" b="1" spc="183" dirty="0">
                <a:latin typeface="Trebuchet MS"/>
                <a:cs typeface="Trebuchet MS"/>
              </a:rPr>
              <a:t> </a:t>
            </a:r>
            <a:r>
              <a:rPr sz="1233" b="1" dirty="0">
                <a:latin typeface="Trebuchet MS"/>
                <a:cs typeface="Trebuchet MS"/>
              </a:rPr>
              <a:t>Analisis</a:t>
            </a:r>
            <a:r>
              <a:rPr sz="1233" b="1" spc="183" dirty="0">
                <a:latin typeface="Trebuchet MS"/>
                <a:cs typeface="Trebuchet MS"/>
              </a:rPr>
              <a:t> </a:t>
            </a:r>
            <a:r>
              <a:rPr sz="1233" b="1" dirty="0">
                <a:latin typeface="Trebuchet MS"/>
                <a:cs typeface="Trebuchet MS"/>
              </a:rPr>
              <a:t>Jabatan</a:t>
            </a:r>
            <a:r>
              <a:rPr sz="1233" b="1" spc="183" dirty="0">
                <a:latin typeface="Trebuchet MS"/>
                <a:cs typeface="Trebuchet MS"/>
              </a:rPr>
              <a:t> </a:t>
            </a:r>
            <a:r>
              <a:rPr sz="1233" b="1" spc="-7" dirty="0">
                <a:latin typeface="Trebuchet MS"/>
                <a:cs typeface="Trebuchet MS"/>
              </a:rPr>
              <a:t>Kritikal, </a:t>
            </a:r>
            <a:r>
              <a:rPr sz="1233" b="1" dirty="0">
                <a:latin typeface="Trebuchet MS"/>
                <a:cs typeface="Trebuchet MS"/>
              </a:rPr>
              <a:t>Analisis</a:t>
            </a:r>
            <a:r>
              <a:rPr sz="1233" b="1" spc="67" dirty="0">
                <a:latin typeface="Trebuchet MS"/>
                <a:cs typeface="Trebuchet MS"/>
              </a:rPr>
              <a:t>  </a:t>
            </a:r>
            <a:r>
              <a:rPr sz="1233" b="1" dirty="0">
                <a:latin typeface="Trebuchet MS"/>
                <a:cs typeface="Trebuchet MS"/>
              </a:rPr>
              <a:t>Kebutuhan</a:t>
            </a:r>
            <a:r>
              <a:rPr sz="1233" b="1" spc="70" dirty="0">
                <a:latin typeface="Trebuchet MS"/>
                <a:cs typeface="Trebuchet MS"/>
              </a:rPr>
              <a:t>  </a:t>
            </a:r>
            <a:r>
              <a:rPr sz="1233" b="1" dirty="0">
                <a:latin typeface="Trebuchet MS"/>
                <a:cs typeface="Trebuchet MS"/>
              </a:rPr>
              <a:t>Talenta,</a:t>
            </a:r>
            <a:r>
              <a:rPr sz="1233" b="1" spc="70" dirty="0">
                <a:latin typeface="Trebuchet MS"/>
                <a:cs typeface="Trebuchet MS"/>
              </a:rPr>
              <a:t>  </a:t>
            </a:r>
            <a:r>
              <a:rPr sz="1233" b="1" dirty="0">
                <a:latin typeface="Trebuchet MS"/>
                <a:cs typeface="Trebuchet MS"/>
              </a:rPr>
              <a:t>Identifikasi,</a:t>
            </a:r>
            <a:r>
              <a:rPr sz="1233" b="1" spc="67" dirty="0">
                <a:latin typeface="Trebuchet MS"/>
                <a:cs typeface="Trebuchet MS"/>
              </a:rPr>
              <a:t>  </a:t>
            </a:r>
            <a:r>
              <a:rPr sz="1233" b="1" dirty="0">
                <a:latin typeface="Trebuchet MS"/>
                <a:cs typeface="Trebuchet MS"/>
              </a:rPr>
              <a:t>Penilaian</a:t>
            </a:r>
            <a:r>
              <a:rPr sz="1233" b="1" spc="70" dirty="0">
                <a:latin typeface="Trebuchet MS"/>
                <a:cs typeface="Trebuchet MS"/>
              </a:rPr>
              <a:t>  </a:t>
            </a:r>
            <a:r>
              <a:rPr sz="1233" b="1" spc="37" dirty="0">
                <a:latin typeface="Trebuchet MS"/>
                <a:cs typeface="Trebuchet MS"/>
              </a:rPr>
              <a:t>dan</a:t>
            </a:r>
            <a:r>
              <a:rPr sz="1233" b="1" spc="70" dirty="0">
                <a:latin typeface="Trebuchet MS"/>
                <a:cs typeface="Trebuchet MS"/>
              </a:rPr>
              <a:t>  </a:t>
            </a:r>
            <a:r>
              <a:rPr sz="1233" b="1" spc="-7" dirty="0">
                <a:latin typeface="Trebuchet MS"/>
                <a:cs typeface="Trebuchet MS"/>
              </a:rPr>
              <a:t>Pemetaan Talenta</a:t>
            </a:r>
            <a:endParaRPr sz="1233">
              <a:latin typeface="Trebuchet MS"/>
              <a:cs typeface="Trebuchet M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268520" y="2351354"/>
            <a:ext cx="98213" cy="17996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8467">
              <a:spcBef>
                <a:spcPts val="83"/>
              </a:spcBef>
            </a:pPr>
            <a:r>
              <a:rPr sz="1100" b="1" spc="-33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1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662975" y="2277640"/>
            <a:ext cx="2070947" cy="27522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1733" i="1" spc="-217" dirty="0">
                <a:latin typeface="Trebuchet MS"/>
                <a:cs typeface="Trebuchet MS"/>
              </a:rPr>
              <a:t>PENGEMBANGAN</a:t>
            </a:r>
            <a:r>
              <a:rPr sz="1733" i="1" spc="-140" dirty="0">
                <a:latin typeface="Trebuchet MS"/>
                <a:cs typeface="Trebuchet MS"/>
              </a:rPr>
              <a:t> </a:t>
            </a:r>
            <a:r>
              <a:rPr sz="1733" i="1" spc="-250" dirty="0">
                <a:latin typeface="Trebuchet MS"/>
                <a:cs typeface="Trebuchet MS"/>
              </a:rPr>
              <a:t>TALENTA</a:t>
            </a:r>
            <a:endParaRPr sz="1733" dirty="0">
              <a:latin typeface="Trebuchet MS"/>
              <a:cs typeface="Trebuchet M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227754" y="2535757"/>
            <a:ext cx="5683673" cy="173549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443676" marR="3387" algn="just">
              <a:lnSpc>
                <a:spcPct val="114900"/>
              </a:lnSpc>
              <a:spcBef>
                <a:spcPts val="67"/>
              </a:spcBef>
            </a:pPr>
            <a:r>
              <a:rPr sz="1233" b="1" dirty="0">
                <a:solidFill>
                  <a:srgbClr val="9A0409"/>
                </a:solidFill>
                <a:latin typeface="Trebuchet MS"/>
                <a:cs typeface="Trebuchet MS"/>
              </a:rPr>
              <a:t>Proses</a:t>
            </a:r>
            <a:r>
              <a:rPr sz="1233" b="1" spc="293" dirty="0">
                <a:solidFill>
                  <a:srgbClr val="9A0409"/>
                </a:solidFill>
                <a:latin typeface="Trebuchet MS"/>
                <a:cs typeface="Trebuchet MS"/>
              </a:rPr>
              <a:t> </a:t>
            </a:r>
            <a:r>
              <a:rPr sz="1233" b="1" dirty="0">
                <a:solidFill>
                  <a:srgbClr val="9A0409"/>
                </a:solidFill>
                <a:latin typeface="Trebuchet MS"/>
                <a:cs typeface="Trebuchet MS"/>
              </a:rPr>
              <a:t>untuk</a:t>
            </a:r>
            <a:r>
              <a:rPr sz="1233" b="1" spc="293" dirty="0">
                <a:solidFill>
                  <a:srgbClr val="9A0409"/>
                </a:solidFill>
                <a:latin typeface="Trebuchet MS"/>
                <a:cs typeface="Trebuchet MS"/>
              </a:rPr>
              <a:t> </a:t>
            </a:r>
            <a:r>
              <a:rPr sz="1233" b="1" spc="43" dirty="0">
                <a:solidFill>
                  <a:srgbClr val="9A0409"/>
                </a:solidFill>
                <a:latin typeface="Trebuchet MS"/>
                <a:cs typeface="Trebuchet MS"/>
              </a:rPr>
              <a:t>mengembangkan</a:t>
            </a:r>
            <a:r>
              <a:rPr sz="1233" b="1" spc="297" dirty="0">
                <a:solidFill>
                  <a:srgbClr val="9A0409"/>
                </a:solidFill>
                <a:latin typeface="Trebuchet MS"/>
                <a:cs typeface="Trebuchet MS"/>
              </a:rPr>
              <a:t> </a:t>
            </a:r>
            <a:r>
              <a:rPr sz="1233" b="1" dirty="0">
                <a:solidFill>
                  <a:srgbClr val="9A0409"/>
                </a:solidFill>
                <a:latin typeface="Trebuchet MS"/>
                <a:cs typeface="Trebuchet MS"/>
              </a:rPr>
              <a:t>talenta</a:t>
            </a:r>
            <a:r>
              <a:rPr sz="1233" b="1" spc="293" dirty="0">
                <a:solidFill>
                  <a:srgbClr val="9A0409"/>
                </a:solidFill>
                <a:latin typeface="Trebuchet MS"/>
                <a:cs typeface="Trebuchet MS"/>
              </a:rPr>
              <a:t> </a:t>
            </a:r>
            <a:r>
              <a:rPr sz="1233" b="1" dirty="0">
                <a:latin typeface="Trebuchet MS"/>
                <a:cs typeface="Trebuchet MS"/>
              </a:rPr>
              <a:t>berdasarkan</a:t>
            </a:r>
            <a:r>
              <a:rPr sz="1233" b="1" spc="293" dirty="0">
                <a:latin typeface="Trebuchet MS"/>
                <a:cs typeface="Trebuchet MS"/>
              </a:rPr>
              <a:t> </a:t>
            </a:r>
            <a:r>
              <a:rPr sz="1233" b="1" dirty="0">
                <a:latin typeface="Trebuchet MS"/>
                <a:cs typeface="Trebuchet MS"/>
              </a:rPr>
              <a:t>peringkat</a:t>
            </a:r>
            <a:r>
              <a:rPr sz="1233" b="1" spc="297" dirty="0">
                <a:latin typeface="Trebuchet MS"/>
                <a:cs typeface="Trebuchet MS"/>
              </a:rPr>
              <a:t> </a:t>
            </a:r>
            <a:r>
              <a:rPr sz="1233" b="1" spc="33" dirty="0">
                <a:latin typeface="Trebuchet MS"/>
                <a:cs typeface="Trebuchet MS"/>
              </a:rPr>
              <a:t>pada </a:t>
            </a:r>
            <a:r>
              <a:rPr sz="1233" b="1" dirty="0">
                <a:latin typeface="Trebuchet MS"/>
                <a:cs typeface="Trebuchet MS"/>
              </a:rPr>
              <a:t>kotak</a:t>
            </a:r>
            <a:r>
              <a:rPr sz="1233" b="1" spc="120" dirty="0">
                <a:latin typeface="Trebuchet MS"/>
                <a:cs typeface="Trebuchet MS"/>
              </a:rPr>
              <a:t>  </a:t>
            </a:r>
            <a:r>
              <a:rPr sz="1233" b="1" dirty="0">
                <a:latin typeface="Trebuchet MS"/>
                <a:cs typeface="Trebuchet MS"/>
              </a:rPr>
              <a:t>manajemen</a:t>
            </a:r>
            <a:r>
              <a:rPr sz="1233" b="1" spc="120" dirty="0">
                <a:latin typeface="Trebuchet MS"/>
                <a:cs typeface="Trebuchet MS"/>
              </a:rPr>
              <a:t>  </a:t>
            </a:r>
            <a:r>
              <a:rPr sz="1233" b="1" dirty="0">
                <a:latin typeface="Trebuchet MS"/>
                <a:cs typeface="Trebuchet MS"/>
              </a:rPr>
              <a:t>talenta</a:t>
            </a:r>
            <a:r>
              <a:rPr sz="1233" b="1" spc="123" dirty="0">
                <a:latin typeface="Trebuchet MS"/>
                <a:cs typeface="Trebuchet MS"/>
              </a:rPr>
              <a:t>  </a:t>
            </a:r>
            <a:r>
              <a:rPr sz="1233" b="1" spc="43" dirty="0">
                <a:latin typeface="Trebuchet MS"/>
                <a:cs typeface="Trebuchet MS"/>
              </a:rPr>
              <a:t>dalam</a:t>
            </a:r>
            <a:r>
              <a:rPr sz="1233" b="1" spc="120" dirty="0">
                <a:latin typeface="Trebuchet MS"/>
                <a:cs typeface="Trebuchet MS"/>
              </a:rPr>
              <a:t>  </a:t>
            </a:r>
            <a:r>
              <a:rPr sz="1233" b="1" spc="37" dirty="0">
                <a:latin typeface="Trebuchet MS"/>
                <a:cs typeface="Trebuchet MS"/>
              </a:rPr>
              <a:t>mendukung</a:t>
            </a:r>
            <a:r>
              <a:rPr sz="1233" b="1" spc="123" dirty="0">
                <a:latin typeface="Trebuchet MS"/>
                <a:cs typeface="Trebuchet MS"/>
              </a:rPr>
              <a:t>  </a:t>
            </a:r>
            <a:r>
              <a:rPr sz="1233" b="1" dirty="0">
                <a:latin typeface="Trebuchet MS"/>
                <a:cs typeface="Trebuchet MS"/>
              </a:rPr>
              <a:t>pencapaian</a:t>
            </a:r>
            <a:r>
              <a:rPr sz="1233" b="1" spc="120" dirty="0">
                <a:latin typeface="Trebuchet MS"/>
                <a:cs typeface="Trebuchet MS"/>
              </a:rPr>
              <a:t>  </a:t>
            </a:r>
            <a:r>
              <a:rPr sz="1233" b="1" spc="-7" dirty="0">
                <a:latin typeface="Trebuchet MS"/>
                <a:cs typeface="Trebuchet MS"/>
              </a:rPr>
              <a:t>tujuan </a:t>
            </a:r>
            <a:r>
              <a:rPr sz="1233" b="1" dirty="0">
                <a:latin typeface="Trebuchet MS"/>
                <a:cs typeface="Trebuchet MS"/>
              </a:rPr>
              <a:t>strategis</a:t>
            </a:r>
            <a:r>
              <a:rPr sz="1233" b="1" spc="-20" dirty="0">
                <a:latin typeface="Trebuchet MS"/>
                <a:cs typeface="Trebuchet MS"/>
              </a:rPr>
              <a:t>  </a:t>
            </a:r>
            <a:r>
              <a:rPr sz="1233" b="1" dirty="0">
                <a:latin typeface="Trebuchet MS"/>
                <a:cs typeface="Trebuchet MS"/>
              </a:rPr>
              <a:t>Instansi</a:t>
            </a:r>
            <a:r>
              <a:rPr sz="1233" b="1" spc="-20" dirty="0">
                <a:latin typeface="Trebuchet MS"/>
                <a:cs typeface="Trebuchet MS"/>
              </a:rPr>
              <a:t>  </a:t>
            </a:r>
            <a:r>
              <a:rPr sz="1233" b="1" dirty="0">
                <a:latin typeface="Trebuchet MS"/>
                <a:cs typeface="Trebuchet MS"/>
              </a:rPr>
              <a:t>melalui</a:t>
            </a:r>
            <a:r>
              <a:rPr sz="1233" b="1" spc="-20" dirty="0">
                <a:latin typeface="Trebuchet MS"/>
                <a:cs typeface="Trebuchet MS"/>
              </a:rPr>
              <a:t>  </a:t>
            </a:r>
            <a:r>
              <a:rPr sz="1233" b="1" dirty="0">
                <a:solidFill>
                  <a:srgbClr val="9A0409"/>
                </a:solidFill>
                <a:latin typeface="Trebuchet MS"/>
                <a:cs typeface="Trebuchet MS"/>
              </a:rPr>
              <a:t>Akselerasi</a:t>
            </a:r>
            <a:r>
              <a:rPr sz="1233" b="1" spc="-20" dirty="0">
                <a:solidFill>
                  <a:srgbClr val="9A0409"/>
                </a:solidFill>
                <a:latin typeface="Trebuchet MS"/>
                <a:cs typeface="Trebuchet MS"/>
              </a:rPr>
              <a:t>  </a:t>
            </a:r>
            <a:r>
              <a:rPr sz="1233" b="1" dirty="0">
                <a:solidFill>
                  <a:srgbClr val="9A0409"/>
                </a:solidFill>
                <a:latin typeface="Trebuchet MS"/>
                <a:cs typeface="Trebuchet MS"/>
              </a:rPr>
              <a:t>karier</a:t>
            </a:r>
            <a:r>
              <a:rPr sz="1233" b="1" spc="-20" dirty="0">
                <a:solidFill>
                  <a:srgbClr val="9A0409"/>
                </a:solidFill>
                <a:latin typeface="Trebuchet MS"/>
                <a:cs typeface="Trebuchet MS"/>
              </a:rPr>
              <a:t>  </a:t>
            </a:r>
            <a:r>
              <a:rPr sz="1233" b="1" dirty="0">
                <a:solidFill>
                  <a:srgbClr val="9A0409"/>
                </a:solidFill>
                <a:latin typeface="Trebuchet MS"/>
                <a:cs typeface="Trebuchet MS"/>
              </a:rPr>
              <a:t>(melalui</a:t>
            </a:r>
            <a:r>
              <a:rPr sz="1233" b="1" spc="-20" dirty="0">
                <a:solidFill>
                  <a:srgbClr val="9A0409"/>
                </a:solidFill>
                <a:latin typeface="Trebuchet MS"/>
                <a:cs typeface="Trebuchet MS"/>
              </a:rPr>
              <a:t>  </a:t>
            </a:r>
            <a:r>
              <a:rPr sz="1233" b="1" dirty="0">
                <a:solidFill>
                  <a:srgbClr val="9A0409"/>
                </a:solidFill>
                <a:latin typeface="Trebuchet MS"/>
                <a:cs typeface="Trebuchet MS"/>
              </a:rPr>
              <a:t>sekolah</a:t>
            </a:r>
            <a:r>
              <a:rPr sz="1233" b="1" spc="-20" dirty="0">
                <a:solidFill>
                  <a:srgbClr val="9A0409"/>
                </a:solidFill>
                <a:latin typeface="Trebuchet MS"/>
                <a:cs typeface="Trebuchet MS"/>
              </a:rPr>
              <a:t>  </a:t>
            </a:r>
            <a:r>
              <a:rPr sz="1233" b="1" spc="-7" dirty="0">
                <a:solidFill>
                  <a:srgbClr val="9A0409"/>
                </a:solidFill>
                <a:latin typeface="Trebuchet MS"/>
                <a:cs typeface="Trebuchet MS"/>
              </a:rPr>
              <a:t>kader), </a:t>
            </a:r>
            <a:r>
              <a:rPr sz="1233" b="1" spc="47" dirty="0">
                <a:solidFill>
                  <a:srgbClr val="9A0409"/>
                </a:solidFill>
                <a:latin typeface="Trebuchet MS"/>
                <a:cs typeface="Trebuchet MS"/>
              </a:rPr>
              <a:t>pengembangan</a:t>
            </a:r>
            <a:r>
              <a:rPr sz="1233" b="1" spc="157" dirty="0">
                <a:solidFill>
                  <a:srgbClr val="9A0409"/>
                </a:solidFill>
                <a:latin typeface="Trebuchet MS"/>
                <a:cs typeface="Trebuchet MS"/>
              </a:rPr>
              <a:t>   </a:t>
            </a:r>
            <a:r>
              <a:rPr sz="1233" b="1" dirty="0">
                <a:solidFill>
                  <a:srgbClr val="9A0409"/>
                </a:solidFill>
                <a:latin typeface="Trebuchet MS"/>
                <a:cs typeface="Trebuchet MS"/>
              </a:rPr>
              <a:t>kompetensi</a:t>
            </a:r>
            <a:r>
              <a:rPr sz="1233" b="1" spc="157" dirty="0">
                <a:solidFill>
                  <a:srgbClr val="9A0409"/>
                </a:solidFill>
                <a:latin typeface="Trebuchet MS"/>
                <a:cs typeface="Trebuchet MS"/>
              </a:rPr>
              <a:t>   </a:t>
            </a:r>
            <a:r>
              <a:rPr sz="1233" b="1" dirty="0">
                <a:solidFill>
                  <a:srgbClr val="9A0409"/>
                </a:solidFill>
                <a:latin typeface="Trebuchet MS"/>
                <a:cs typeface="Trebuchet MS"/>
              </a:rPr>
              <a:t>talenta</a:t>
            </a:r>
            <a:r>
              <a:rPr sz="1233" b="1" spc="160" dirty="0">
                <a:solidFill>
                  <a:srgbClr val="9A0409"/>
                </a:solidFill>
                <a:latin typeface="Trebuchet MS"/>
                <a:cs typeface="Trebuchet MS"/>
              </a:rPr>
              <a:t>   </a:t>
            </a:r>
            <a:r>
              <a:rPr sz="1233" b="1" spc="37" dirty="0">
                <a:solidFill>
                  <a:srgbClr val="9A0409"/>
                </a:solidFill>
                <a:latin typeface="Trebuchet MS"/>
                <a:cs typeface="Trebuchet MS"/>
              </a:rPr>
              <a:t>(ASN</a:t>
            </a:r>
            <a:r>
              <a:rPr sz="1233" b="1" spc="157" dirty="0">
                <a:solidFill>
                  <a:srgbClr val="9A0409"/>
                </a:solidFill>
                <a:latin typeface="Trebuchet MS"/>
                <a:cs typeface="Trebuchet MS"/>
              </a:rPr>
              <a:t>   </a:t>
            </a:r>
            <a:r>
              <a:rPr sz="1233" b="1" dirty="0">
                <a:solidFill>
                  <a:srgbClr val="9A0409"/>
                </a:solidFill>
                <a:latin typeface="Trebuchet MS"/>
                <a:cs typeface="Trebuchet MS"/>
              </a:rPr>
              <a:t>CorpU,</a:t>
            </a:r>
            <a:r>
              <a:rPr sz="1233" b="1" spc="160" dirty="0">
                <a:solidFill>
                  <a:srgbClr val="9A0409"/>
                </a:solidFill>
                <a:latin typeface="Trebuchet MS"/>
                <a:cs typeface="Trebuchet MS"/>
              </a:rPr>
              <a:t>   </a:t>
            </a:r>
            <a:r>
              <a:rPr sz="1233" b="1" spc="-7" dirty="0">
                <a:solidFill>
                  <a:srgbClr val="9A0409"/>
                </a:solidFill>
                <a:latin typeface="Trebuchet MS"/>
                <a:cs typeface="Trebuchet MS"/>
              </a:rPr>
              <a:t>Coachinng mentoring,</a:t>
            </a:r>
            <a:r>
              <a:rPr sz="1233" b="1" spc="-20" dirty="0">
                <a:solidFill>
                  <a:srgbClr val="9A0409"/>
                </a:solidFill>
                <a:latin typeface="Trebuchet MS"/>
                <a:cs typeface="Trebuchet MS"/>
              </a:rPr>
              <a:t> </a:t>
            </a:r>
            <a:r>
              <a:rPr sz="1233" b="1" spc="-37" dirty="0">
                <a:solidFill>
                  <a:srgbClr val="9A0409"/>
                </a:solidFill>
                <a:latin typeface="Trebuchet MS"/>
                <a:cs typeface="Trebuchet MS"/>
              </a:rPr>
              <a:t>dll),</a:t>
            </a:r>
            <a:r>
              <a:rPr sz="1233" b="1" spc="-17" dirty="0">
                <a:solidFill>
                  <a:srgbClr val="9A0409"/>
                </a:solidFill>
                <a:latin typeface="Trebuchet MS"/>
                <a:cs typeface="Trebuchet MS"/>
              </a:rPr>
              <a:t> </a:t>
            </a:r>
            <a:r>
              <a:rPr sz="1233" b="1" dirty="0">
                <a:solidFill>
                  <a:srgbClr val="9A0409"/>
                </a:solidFill>
                <a:latin typeface="Trebuchet MS"/>
                <a:cs typeface="Trebuchet MS"/>
              </a:rPr>
              <a:t>peningkatan</a:t>
            </a:r>
            <a:r>
              <a:rPr sz="1233" b="1" spc="-17" dirty="0">
                <a:solidFill>
                  <a:srgbClr val="9A0409"/>
                </a:solidFill>
                <a:latin typeface="Trebuchet MS"/>
                <a:cs typeface="Trebuchet MS"/>
              </a:rPr>
              <a:t> </a:t>
            </a:r>
            <a:r>
              <a:rPr sz="1233" b="1" spc="-7" dirty="0">
                <a:solidFill>
                  <a:srgbClr val="9A0409"/>
                </a:solidFill>
                <a:latin typeface="Trebuchet MS"/>
                <a:cs typeface="Trebuchet MS"/>
              </a:rPr>
              <a:t>kualifikasi</a:t>
            </a:r>
            <a:r>
              <a:rPr sz="1233" b="1" spc="-17" dirty="0">
                <a:solidFill>
                  <a:srgbClr val="9A0409"/>
                </a:solidFill>
                <a:latin typeface="Trebuchet MS"/>
                <a:cs typeface="Trebuchet MS"/>
              </a:rPr>
              <a:t> </a:t>
            </a:r>
            <a:r>
              <a:rPr sz="1233" b="1" dirty="0">
                <a:solidFill>
                  <a:srgbClr val="9A0409"/>
                </a:solidFill>
                <a:latin typeface="Trebuchet MS"/>
                <a:cs typeface="Trebuchet MS"/>
              </a:rPr>
              <a:t>talenta</a:t>
            </a:r>
            <a:r>
              <a:rPr sz="1233" b="1" spc="-20" dirty="0">
                <a:solidFill>
                  <a:srgbClr val="9A0409"/>
                </a:solidFill>
                <a:latin typeface="Trebuchet MS"/>
                <a:cs typeface="Trebuchet MS"/>
              </a:rPr>
              <a:t> </a:t>
            </a:r>
            <a:r>
              <a:rPr sz="1233" b="1" dirty="0">
                <a:solidFill>
                  <a:srgbClr val="9A0409"/>
                </a:solidFill>
                <a:latin typeface="Trebuchet MS"/>
                <a:cs typeface="Trebuchet MS"/>
              </a:rPr>
              <a:t>(tugas</a:t>
            </a:r>
            <a:r>
              <a:rPr sz="1233" b="1" spc="-17" dirty="0">
                <a:solidFill>
                  <a:srgbClr val="9A0409"/>
                </a:solidFill>
                <a:latin typeface="Trebuchet MS"/>
                <a:cs typeface="Trebuchet MS"/>
              </a:rPr>
              <a:t> </a:t>
            </a:r>
            <a:r>
              <a:rPr sz="1233" b="1" spc="-7" dirty="0">
                <a:solidFill>
                  <a:srgbClr val="9A0409"/>
                </a:solidFill>
                <a:latin typeface="Trebuchet MS"/>
                <a:cs typeface="Trebuchet MS"/>
              </a:rPr>
              <a:t>belajar).</a:t>
            </a:r>
            <a:endParaRPr sz="1233" dirty="0">
              <a:latin typeface="Trebuchet MS"/>
              <a:cs typeface="Trebuchet MS"/>
            </a:endParaRPr>
          </a:p>
          <a:p>
            <a:pPr marL="8467">
              <a:spcBef>
                <a:spcPts val="1240"/>
              </a:spcBef>
              <a:tabLst>
                <a:tab pos="405150" algn="l"/>
              </a:tabLst>
            </a:pPr>
            <a:r>
              <a:rPr sz="1650" b="1" spc="50" baseline="1683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650" b="1" baseline="1683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733" i="1" spc="-187" dirty="0">
                <a:latin typeface="Trebuchet MS"/>
                <a:cs typeface="Trebuchet MS"/>
              </a:rPr>
              <a:t>RETENSI</a:t>
            </a:r>
            <a:r>
              <a:rPr sz="1733" i="1" spc="-150" dirty="0">
                <a:latin typeface="Trebuchet MS"/>
                <a:cs typeface="Trebuchet MS"/>
              </a:rPr>
              <a:t> </a:t>
            </a:r>
            <a:r>
              <a:rPr sz="1733" i="1" spc="-250" dirty="0">
                <a:latin typeface="Trebuchet MS"/>
                <a:cs typeface="Trebuchet MS"/>
              </a:rPr>
              <a:t>TALENTA</a:t>
            </a:r>
            <a:endParaRPr sz="1733" dirty="0">
              <a:latin typeface="Trebuchet MS"/>
              <a:cs typeface="Trebuchet MS"/>
            </a:endParaRPr>
          </a:p>
          <a:p>
            <a:pPr marL="405150" algn="just">
              <a:spcBef>
                <a:spcPts val="173"/>
              </a:spcBef>
            </a:pPr>
            <a:r>
              <a:rPr sz="1233" b="1" dirty="0">
                <a:solidFill>
                  <a:srgbClr val="9A0409"/>
                </a:solidFill>
                <a:latin typeface="Trebuchet MS"/>
                <a:cs typeface="Trebuchet MS"/>
              </a:rPr>
              <a:t>Tahapan</a:t>
            </a:r>
            <a:r>
              <a:rPr sz="1233" b="1" spc="90" dirty="0">
                <a:solidFill>
                  <a:srgbClr val="9A0409"/>
                </a:solidFill>
                <a:latin typeface="Trebuchet MS"/>
                <a:cs typeface="Trebuchet MS"/>
              </a:rPr>
              <a:t>  </a:t>
            </a:r>
            <a:r>
              <a:rPr sz="1233" b="1" dirty="0">
                <a:solidFill>
                  <a:srgbClr val="9A0409"/>
                </a:solidFill>
                <a:latin typeface="Trebuchet MS"/>
                <a:cs typeface="Trebuchet MS"/>
              </a:rPr>
              <a:t>untuk</a:t>
            </a:r>
            <a:r>
              <a:rPr sz="1233" b="1" spc="93" dirty="0">
                <a:solidFill>
                  <a:srgbClr val="9A0409"/>
                </a:solidFill>
                <a:latin typeface="Trebuchet MS"/>
                <a:cs typeface="Trebuchet MS"/>
              </a:rPr>
              <a:t>  </a:t>
            </a:r>
            <a:r>
              <a:rPr sz="1233" b="1" dirty="0">
                <a:solidFill>
                  <a:srgbClr val="9A0409"/>
                </a:solidFill>
                <a:latin typeface="Trebuchet MS"/>
                <a:cs typeface="Trebuchet MS"/>
              </a:rPr>
              <a:t>mempertahankan</a:t>
            </a:r>
            <a:r>
              <a:rPr sz="1233" b="1" spc="93" dirty="0">
                <a:solidFill>
                  <a:srgbClr val="9A0409"/>
                </a:solidFill>
                <a:latin typeface="Trebuchet MS"/>
                <a:cs typeface="Trebuchet MS"/>
              </a:rPr>
              <a:t>  </a:t>
            </a:r>
            <a:r>
              <a:rPr sz="1233" b="1" dirty="0">
                <a:solidFill>
                  <a:srgbClr val="9A0409"/>
                </a:solidFill>
                <a:latin typeface="Trebuchet MS"/>
                <a:cs typeface="Trebuchet MS"/>
              </a:rPr>
              <a:t>posisi</a:t>
            </a:r>
            <a:r>
              <a:rPr sz="1233" b="1" spc="93" dirty="0">
                <a:solidFill>
                  <a:srgbClr val="9A0409"/>
                </a:solidFill>
                <a:latin typeface="Trebuchet MS"/>
                <a:cs typeface="Trebuchet MS"/>
              </a:rPr>
              <a:t>  </a:t>
            </a:r>
            <a:r>
              <a:rPr sz="1233" b="1" dirty="0">
                <a:solidFill>
                  <a:srgbClr val="9A0409"/>
                </a:solidFill>
                <a:latin typeface="Trebuchet MS"/>
                <a:cs typeface="Trebuchet MS"/>
              </a:rPr>
              <a:t>talenta</a:t>
            </a:r>
            <a:r>
              <a:rPr sz="1233" b="1" spc="93" dirty="0">
                <a:solidFill>
                  <a:srgbClr val="9A0409"/>
                </a:solidFill>
                <a:latin typeface="Trebuchet MS"/>
                <a:cs typeface="Trebuchet MS"/>
              </a:rPr>
              <a:t>  </a:t>
            </a:r>
            <a:r>
              <a:rPr sz="1233" b="1" dirty="0">
                <a:latin typeface="Trebuchet MS"/>
                <a:cs typeface="Trebuchet MS"/>
              </a:rPr>
              <a:t>untuk</a:t>
            </a:r>
            <a:r>
              <a:rPr sz="1233" b="1" spc="93" dirty="0">
                <a:latin typeface="Trebuchet MS"/>
                <a:cs typeface="Trebuchet MS"/>
              </a:rPr>
              <a:t>  </a:t>
            </a:r>
            <a:r>
              <a:rPr sz="1233" b="1" spc="-7" dirty="0">
                <a:latin typeface="Trebuchet MS"/>
                <a:cs typeface="Trebuchet MS"/>
              </a:rPr>
              <a:t>menduduki</a:t>
            </a:r>
            <a:endParaRPr sz="1233" dirty="0">
              <a:latin typeface="Trebuchet MS"/>
              <a:cs typeface="Trebuchet M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624591" y="4275713"/>
            <a:ext cx="5286587" cy="197426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8467">
              <a:spcBef>
                <a:spcPts val="60"/>
              </a:spcBef>
            </a:pPr>
            <a:r>
              <a:rPr sz="1233" b="1" dirty="0">
                <a:latin typeface="Trebuchet MS"/>
                <a:cs typeface="Trebuchet MS"/>
              </a:rPr>
              <a:t>jabatan</a:t>
            </a:r>
            <a:r>
              <a:rPr sz="1233" b="1" spc="223" dirty="0">
                <a:latin typeface="Trebuchet MS"/>
                <a:cs typeface="Trebuchet MS"/>
              </a:rPr>
              <a:t> </a:t>
            </a:r>
            <a:r>
              <a:rPr sz="1233" b="1" dirty="0">
                <a:latin typeface="Trebuchet MS"/>
                <a:cs typeface="Trebuchet MS"/>
              </a:rPr>
              <a:t>target,</a:t>
            </a:r>
            <a:r>
              <a:rPr sz="1233" b="1" spc="227" dirty="0">
                <a:latin typeface="Trebuchet MS"/>
                <a:cs typeface="Trebuchet MS"/>
              </a:rPr>
              <a:t> </a:t>
            </a:r>
            <a:r>
              <a:rPr sz="1233" b="1" dirty="0">
                <a:latin typeface="Trebuchet MS"/>
                <a:cs typeface="Trebuchet MS"/>
              </a:rPr>
              <a:t>dilaksanakan</a:t>
            </a:r>
            <a:r>
              <a:rPr sz="1233" b="1" spc="227" dirty="0">
                <a:latin typeface="Trebuchet MS"/>
                <a:cs typeface="Trebuchet MS"/>
              </a:rPr>
              <a:t> </a:t>
            </a:r>
            <a:r>
              <a:rPr sz="1233" b="1" dirty="0">
                <a:latin typeface="Trebuchet MS"/>
                <a:cs typeface="Trebuchet MS"/>
              </a:rPr>
              <a:t>melalui</a:t>
            </a:r>
            <a:r>
              <a:rPr sz="1233" b="1" spc="227" dirty="0">
                <a:latin typeface="Trebuchet MS"/>
                <a:cs typeface="Trebuchet MS"/>
              </a:rPr>
              <a:t> </a:t>
            </a:r>
            <a:r>
              <a:rPr sz="1233" b="1" dirty="0">
                <a:latin typeface="Trebuchet MS"/>
                <a:cs typeface="Trebuchet MS"/>
              </a:rPr>
              <a:t>rencana</a:t>
            </a:r>
            <a:r>
              <a:rPr sz="1233" b="1" spc="227" dirty="0">
                <a:latin typeface="Trebuchet MS"/>
                <a:cs typeface="Trebuchet MS"/>
              </a:rPr>
              <a:t> </a:t>
            </a:r>
            <a:r>
              <a:rPr sz="1233" b="1" dirty="0">
                <a:latin typeface="Trebuchet MS"/>
                <a:cs typeface="Trebuchet MS"/>
              </a:rPr>
              <a:t>suksesi,</a:t>
            </a:r>
            <a:r>
              <a:rPr sz="1233" b="1" spc="227" dirty="0">
                <a:latin typeface="Trebuchet MS"/>
                <a:cs typeface="Trebuchet MS"/>
              </a:rPr>
              <a:t> </a:t>
            </a:r>
            <a:r>
              <a:rPr sz="1233" b="1" dirty="0">
                <a:latin typeface="Trebuchet MS"/>
                <a:cs typeface="Trebuchet MS"/>
              </a:rPr>
              <a:t>rotasi</a:t>
            </a:r>
            <a:r>
              <a:rPr sz="1233" b="1" spc="227" dirty="0">
                <a:latin typeface="Trebuchet MS"/>
                <a:cs typeface="Trebuchet MS"/>
              </a:rPr>
              <a:t> </a:t>
            </a:r>
            <a:r>
              <a:rPr sz="1233" b="1" spc="-7" dirty="0">
                <a:latin typeface="Trebuchet MS"/>
                <a:cs typeface="Trebuchet MS"/>
              </a:rPr>
              <a:t>jabatan,</a:t>
            </a:r>
            <a:endParaRPr sz="1233">
              <a:latin typeface="Trebuchet MS"/>
              <a:cs typeface="Trebuchet M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624591" y="4462784"/>
            <a:ext cx="5286587" cy="444951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>
              <a:lnSpc>
                <a:spcPct val="114900"/>
              </a:lnSpc>
              <a:spcBef>
                <a:spcPts val="67"/>
              </a:spcBef>
              <a:tabLst>
                <a:tab pos="1016898" algn="l"/>
                <a:tab pos="1755651" algn="l"/>
                <a:tab pos="2217530" algn="l"/>
                <a:tab pos="3336457" algn="l"/>
                <a:tab pos="4259793" algn="l"/>
                <a:tab pos="4998547" algn="l"/>
              </a:tabLst>
            </a:pPr>
            <a:r>
              <a:rPr sz="1233" b="1" spc="30" dirty="0">
                <a:latin typeface="Trebuchet MS"/>
                <a:cs typeface="Trebuchet MS"/>
              </a:rPr>
              <a:t>pengayaan</a:t>
            </a:r>
            <a:r>
              <a:rPr sz="1233" b="1" dirty="0">
                <a:latin typeface="Trebuchet MS"/>
                <a:cs typeface="Trebuchet MS"/>
              </a:rPr>
              <a:t>	</a:t>
            </a:r>
            <a:r>
              <a:rPr sz="1233" b="1" spc="-7" dirty="0">
                <a:latin typeface="Trebuchet MS"/>
                <a:cs typeface="Trebuchet MS"/>
              </a:rPr>
              <a:t>jabatan</a:t>
            </a:r>
            <a:r>
              <a:rPr sz="1233" b="1" dirty="0">
                <a:latin typeface="Trebuchet MS"/>
                <a:cs typeface="Trebuchet MS"/>
              </a:rPr>
              <a:t>	</a:t>
            </a:r>
            <a:r>
              <a:rPr sz="1233" b="1" spc="-13" dirty="0">
                <a:latin typeface="Trebuchet MS"/>
                <a:cs typeface="Trebuchet MS"/>
              </a:rPr>
              <a:t>(job</a:t>
            </a:r>
            <a:r>
              <a:rPr sz="1233" b="1" dirty="0">
                <a:latin typeface="Trebuchet MS"/>
                <a:cs typeface="Trebuchet MS"/>
              </a:rPr>
              <a:t>	</a:t>
            </a:r>
            <a:r>
              <a:rPr sz="1233" b="1" spc="-7" dirty="0">
                <a:latin typeface="Trebuchet MS"/>
                <a:cs typeface="Trebuchet MS"/>
              </a:rPr>
              <a:t>enrichment),</a:t>
            </a:r>
            <a:r>
              <a:rPr sz="1233" b="1" dirty="0">
                <a:latin typeface="Trebuchet MS"/>
                <a:cs typeface="Trebuchet MS"/>
              </a:rPr>
              <a:t>	</a:t>
            </a:r>
            <a:r>
              <a:rPr sz="1233" b="1" spc="-7" dirty="0">
                <a:latin typeface="Trebuchet MS"/>
                <a:cs typeface="Trebuchet MS"/>
              </a:rPr>
              <a:t>perluasan</a:t>
            </a:r>
            <a:r>
              <a:rPr sz="1233" b="1" dirty="0">
                <a:latin typeface="Trebuchet MS"/>
                <a:cs typeface="Trebuchet MS"/>
              </a:rPr>
              <a:t>	</a:t>
            </a:r>
            <a:r>
              <a:rPr sz="1233" b="1" spc="-7" dirty="0">
                <a:latin typeface="Trebuchet MS"/>
                <a:cs typeface="Trebuchet MS"/>
              </a:rPr>
              <a:t>jabatan</a:t>
            </a:r>
            <a:r>
              <a:rPr sz="1233" b="1" dirty="0">
                <a:latin typeface="Trebuchet MS"/>
                <a:cs typeface="Trebuchet MS"/>
              </a:rPr>
              <a:t>	</a:t>
            </a:r>
            <a:r>
              <a:rPr sz="1233" b="1" spc="-40" dirty="0">
                <a:latin typeface="Trebuchet MS"/>
                <a:cs typeface="Trebuchet MS"/>
              </a:rPr>
              <a:t>(job </a:t>
            </a:r>
            <a:r>
              <a:rPr sz="1233" b="1" spc="-7" dirty="0">
                <a:latin typeface="Trebuchet MS"/>
                <a:cs typeface="Trebuchet MS"/>
              </a:rPr>
              <a:t>enlargement),</a:t>
            </a:r>
            <a:r>
              <a:rPr sz="1233" b="1" spc="-70" dirty="0">
                <a:latin typeface="Trebuchet MS"/>
                <a:cs typeface="Trebuchet MS"/>
              </a:rPr>
              <a:t> </a:t>
            </a:r>
            <a:r>
              <a:rPr sz="1233" b="1" spc="37" dirty="0">
                <a:latin typeface="Trebuchet MS"/>
                <a:cs typeface="Trebuchet MS"/>
              </a:rPr>
              <a:t>dan</a:t>
            </a:r>
            <a:r>
              <a:rPr sz="1233" b="1" spc="-70" dirty="0">
                <a:latin typeface="Trebuchet MS"/>
                <a:cs typeface="Trebuchet MS"/>
              </a:rPr>
              <a:t> </a:t>
            </a:r>
            <a:r>
              <a:rPr sz="1233" b="1" spc="30" dirty="0">
                <a:latin typeface="Trebuchet MS"/>
                <a:cs typeface="Trebuchet MS"/>
              </a:rPr>
              <a:t>penghargaan</a:t>
            </a:r>
            <a:endParaRPr sz="1233">
              <a:latin typeface="Trebuchet MS"/>
              <a:cs typeface="Trebuchet M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222595" y="5106948"/>
            <a:ext cx="113453" cy="17996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8467">
              <a:spcBef>
                <a:spcPts val="83"/>
              </a:spcBef>
            </a:pPr>
            <a:r>
              <a:rPr sz="1100" b="1" spc="11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6760057" y="5900399"/>
            <a:ext cx="50800" cy="266700"/>
            <a:chOff x="10140086" y="8850599"/>
            <a:chExt cx="76200" cy="400050"/>
          </a:xfrm>
        </p:grpSpPr>
        <p:pic>
          <p:nvPicPr>
            <p:cNvPr id="43" name="object 4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140086" y="8850599"/>
              <a:ext cx="76200" cy="76200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140086" y="9174449"/>
              <a:ext cx="76200" cy="76200"/>
            </a:xfrm>
            <a:prstGeom prst="rect">
              <a:avLst/>
            </a:prstGeom>
          </p:spPr>
        </p:pic>
      </p:grpSp>
      <p:sp>
        <p:nvSpPr>
          <p:cNvPr id="45" name="object 45"/>
          <p:cNvSpPr txBox="1"/>
          <p:nvPr/>
        </p:nvSpPr>
        <p:spPr>
          <a:xfrm>
            <a:off x="6624591" y="4984576"/>
            <a:ext cx="5286587" cy="1247628"/>
          </a:xfrm>
          <a:prstGeom prst="rect">
            <a:avLst/>
          </a:prstGeom>
        </p:spPr>
        <p:txBody>
          <a:bodyPr vert="horz" wrap="square" lIns="0" tIns="81703" rIns="0" bIns="0" rtlCol="0">
            <a:spAutoFit/>
          </a:bodyPr>
          <a:lstStyle/>
          <a:p>
            <a:pPr marL="8467">
              <a:spcBef>
                <a:spcPts val="643"/>
              </a:spcBef>
            </a:pPr>
            <a:r>
              <a:rPr sz="1733" i="1" spc="-193" dirty="0">
                <a:latin typeface="Trebuchet MS"/>
                <a:cs typeface="Trebuchet MS"/>
              </a:rPr>
              <a:t>PENEMPATAN</a:t>
            </a:r>
            <a:r>
              <a:rPr sz="1733" i="1" spc="187" dirty="0">
                <a:latin typeface="Trebuchet MS"/>
                <a:cs typeface="Trebuchet MS"/>
              </a:rPr>
              <a:t> </a:t>
            </a:r>
            <a:r>
              <a:rPr sz="1733" i="1" spc="-250" dirty="0">
                <a:latin typeface="Trebuchet MS"/>
                <a:cs typeface="Trebuchet MS"/>
              </a:rPr>
              <a:t>TALENTA</a:t>
            </a:r>
            <a:endParaRPr sz="1733">
              <a:latin typeface="Trebuchet MS"/>
              <a:cs typeface="Trebuchet MS"/>
            </a:endParaRPr>
          </a:p>
          <a:p>
            <a:pPr marL="8467" marR="3387">
              <a:lnSpc>
                <a:spcPct val="114900"/>
              </a:lnSpc>
              <a:spcBef>
                <a:spcPts val="183"/>
              </a:spcBef>
            </a:pPr>
            <a:r>
              <a:rPr sz="1233" b="1" dirty="0">
                <a:solidFill>
                  <a:srgbClr val="9A0409"/>
                </a:solidFill>
                <a:latin typeface="Trebuchet MS"/>
                <a:cs typeface="Trebuchet MS"/>
              </a:rPr>
              <a:t>Penempatan</a:t>
            </a:r>
            <a:r>
              <a:rPr sz="1233" b="1" spc="-20" dirty="0">
                <a:solidFill>
                  <a:srgbClr val="9A0409"/>
                </a:solidFill>
                <a:latin typeface="Trebuchet MS"/>
                <a:cs typeface="Trebuchet MS"/>
              </a:rPr>
              <a:t>  </a:t>
            </a:r>
            <a:r>
              <a:rPr sz="1233" b="1" dirty="0">
                <a:solidFill>
                  <a:srgbClr val="9A0409"/>
                </a:solidFill>
                <a:latin typeface="Trebuchet MS"/>
                <a:cs typeface="Trebuchet MS"/>
              </a:rPr>
              <a:t>talenta</a:t>
            </a:r>
            <a:r>
              <a:rPr sz="1233" b="1" spc="-20" dirty="0">
                <a:solidFill>
                  <a:srgbClr val="9A0409"/>
                </a:solidFill>
                <a:latin typeface="Trebuchet MS"/>
                <a:cs typeface="Trebuchet MS"/>
              </a:rPr>
              <a:t>  </a:t>
            </a:r>
            <a:r>
              <a:rPr sz="1233" b="1" dirty="0">
                <a:solidFill>
                  <a:srgbClr val="9A0409"/>
                </a:solidFill>
                <a:latin typeface="Trebuchet MS"/>
                <a:cs typeface="Trebuchet MS"/>
              </a:rPr>
              <a:t>berdasarkan</a:t>
            </a:r>
            <a:r>
              <a:rPr sz="1233" b="1" spc="-17" dirty="0">
                <a:solidFill>
                  <a:srgbClr val="9A0409"/>
                </a:solidFill>
                <a:latin typeface="Trebuchet MS"/>
                <a:cs typeface="Trebuchet MS"/>
              </a:rPr>
              <a:t>  </a:t>
            </a:r>
            <a:r>
              <a:rPr sz="1233" b="1" dirty="0">
                <a:solidFill>
                  <a:srgbClr val="9A0409"/>
                </a:solidFill>
                <a:latin typeface="Trebuchet MS"/>
                <a:cs typeface="Trebuchet MS"/>
              </a:rPr>
              <a:t>rencana</a:t>
            </a:r>
            <a:r>
              <a:rPr sz="1233" b="1" spc="-20" dirty="0">
                <a:solidFill>
                  <a:srgbClr val="9A0409"/>
                </a:solidFill>
                <a:latin typeface="Trebuchet MS"/>
                <a:cs typeface="Trebuchet MS"/>
              </a:rPr>
              <a:t>  </a:t>
            </a:r>
            <a:r>
              <a:rPr sz="1233" b="1" dirty="0">
                <a:solidFill>
                  <a:srgbClr val="9A0409"/>
                </a:solidFill>
                <a:latin typeface="Trebuchet MS"/>
                <a:cs typeface="Trebuchet MS"/>
              </a:rPr>
              <a:t>suksesi</a:t>
            </a:r>
            <a:r>
              <a:rPr sz="1233" b="1" spc="-17" dirty="0">
                <a:solidFill>
                  <a:srgbClr val="9A0409"/>
                </a:solidFill>
                <a:latin typeface="Trebuchet MS"/>
                <a:cs typeface="Trebuchet MS"/>
              </a:rPr>
              <a:t>  </a:t>
            </a:r>
            <a:r>
              <a:rPr sz="1233" b="1" spc="43" dirty="0">
                <a:latin typeface="Trebuchet MS"/>
                <a:cs typeface="Trebuchet MS"/>
              </a:rPr>
              <a:t>dengan</a:t>
            </a:r>
            <a:r>
              <a:rPr sz="1233" b="1" spc="-20" dirty="0">
                <a:latin typeface="Trebuchet MS"/>
                <a:cs typeface="Trebuchet MS"/>
              </a:rPr>
              <a:t>  </a:t>
            </a:r>
            <a:r>
              <a:rPr sz="1233" b="1" spc="40" dirty="0">
                <a:latin typeface="Trebuchet MS"/>
                <a:cs typeface="Trebuchet MS"/>
              </a:rPr>
              <a:t>mengacu </a:t>
            </a:r>
            <a:r>
              <a:rPr sz="1233" b="1" spc="47" dirty="0">
                <a:latin typeface="Trebuchet MS"/>
                <a:cs typeface="Trebuchet MS"/>
              </a:rPr>
              <a:t>pada</a:t>
            </a:r>
            <a:r>
              <a:rPr sz="1233" b="1" spc="27" dirty="0">
                <a:latin typeface="Trebuchet MS"/>
                <a:cs typeface="Trebuchet MS"/>
              </a:rPr>
              <a:t> </a:t>
            </a:r>
            <a:r>
              <a:rPr sz="1233" b="1" dirty="0">
                <a:latin typeface="Trebuchet MS"/>
                <a:cs typeface="Trebuchet MS"/>
              </a:rPr>
              <a:t>perumpunan</a:t>
            </a:r>
            <a:r>
              <a:rPr sz="1233" b="1" spc="30" dirty="0">
                <a:latin typeface="Trebuchet MS"/>
                <a:cs typeface="Trebuchet MS"/>
              </a:rPr>
              <a:t> </a:t>
            </a:r>
            <a:r>
              <a:rPr sz="1233" b="1" dirty="0">
                <a:latin typeface="Trebuchet MS"/>
                <a:cs typeface="Trebuchet MS"/>
              </a:rPr>
              <a:t>berdasarkan</a:t>
            </a:r>
            <a:r>
              <a:rPr sz="1233" b="1" spc="30" dirty="0">
                <a:latin typeface="Trebuchet MS"/>
                <a:cs typeface="Trebuchet MS"/>
              </a:rPr>
              <a:t> </a:t>
            </a:r>
            <a:r>
              <a:rPr sz="1233" b="1" dirty="0">
                <a:latin typeface="Trebuchet MS"/>
                <a:cs typeface="Trebuchet MS"/>
              </a:rPr>
              <a:t>kebutuhan</a:t>
            </a:r>
            <a:r>
              <a:rPr sz="1233" b="1" spc="30" dirty="0">
                <a:latin typeface="Trebuchet MS"/>
                <a:cs typeface="Trebuchet MS"/>
              </a:rPr>
              <a:t> </a:t>
            </a:r>
            <a:r>
              <a:rPr sz="1233" b="1" dirty="0">
                <a:latin typeface="Trebuchet MS"/>
                <a:cs typeface="Trebuchet MS"/>
              </a:rPr>
              <a:t>strategis</a:t>
            </a:r>
            <a:r>
              <a:rPr sz="1233" b="1" spc="30" dirty="0">
                <a:latin typeface="Trebuchet MS"/>
                <a:cs typeface="Trebuchet MS"/>
              </a:rPr>
              <a:t> </a:t>
            </a:r>
            <a:r>
              <a:rPr sz="1233" b="1" spc="-7" dirty="0">
                <a:latin typeface="Trebuchet MS"/>
                <a:cs typeface="Trebuchet MS"/>
              </a:rPr>
              <a:t>Instansi.</a:t>
            </a:r>
            <a:endParaRPr sz="1233">
              <a:latin typeface="Trebuchet MS"/>
              <a:cs typeface="Trebuchet MS"/>
            </a:endParaRPr>
          </a:p>
          <a:p>
            <a:pPr marL="273486" marR="3387">
              <a:lnSpc>
                <a:spcPct val="114900"/>
              </a:lnSpc>
            </a:pPr>
            <a:r>
              <a:rPr sz="1233" b="1" dirty="0">
                <a:latin typeface="Trebuchet MS"/>
                <a:cs typeface="Trebuchet MS"/>
              </a:rPr>
              <a:t>Kotak</a:t>
            </a:r>
            <a:r>
              <a:rPr sz="1233" b="1" spc="-37" dirty="0">
                <a:latin typeface="Trebuchet MS"/>
                <a:cs typeface="Trebuchet MS"/>
              </a:rPr>
              <a:t> </a:t>
            </a:r>
            <a:r>
              <a:rPr sz="1233" b="1" dirty="0">
                <a:latin typeface="Trebuchet MS"/>
                <a:cs typeface="Trebuchet MS"/>
              </a:rPr>
              <a:t>9</a:t>
            </a:r>
            <a:r>
              <a:rPr sz="1233" b="1" spc="327" dirty="0">
                <a:latin typeface="Trebuchet MS"/>
                <a:cs typeface="Trebuchet MS"/>
              </a:rPr>
              <a:t> </a:t>
            </a:r>
            <a:r>
              <a:rPr sz="1233" b="1" dirty="0">
                <a:latin typeface="Trebuchet MS"/>
                <a:cs typeface="Trebuchet MS"/>
              </a:rPr>
              <a:t>dapat</a:t>
            </a:r>
            <a:r>
              <a:rPr sz="1233" b="1" spc="-30" dirty="0">
                <a:latin typeface="Trebuchet MS"/>
                <a:cs typeface="Trebuchet MS"/>
              </a:rPr>
              <a:t> </a:t>
            </a:r>
            <a:r>
              <a:rPr sz="1233" b="1" dirty="0">
                <a:latin typeface="Trebuchet MS"/>
                <a:cs typeface="Trebuchet MS"/>
              </a:rPr>
              <a:t>ditempatkan</a:t>
            </a:r>
            <a:r>
              <a:rPr sz="1233" b="1" spc="-30" dirty="0">
                <a:latin typeface="Trebuchet MS"/>
                <a:cs typeface="Trebuchet MS"/>
              </a:rPr>
              <a:t> </a:t>
            </a:r>
            <a:r>
              <a:rPr sz="1233" b="1" dirty="0">
                <a:latin typeface="Trebuchet MS"/>
                <a:cs typeface="Trebuchet MS"/>
              </a:rPr>
              <a:t>secara</a:t>
            </a:r>
            <a:r>
              <a:rPr sz="1233" b="1" spc="-30" dirty="0">
                <a:latin typeface="Trebuchet MS"/>
                <a:cs typeface="Trebuchet MS"/>
              </a:rPr>
              <a:t> </a:t>
            </a:r>
            <a:r>
              <a:rPr sz="1233" b="1" spc="53" dirty="0">
                <a:latin typeface="Trebuchet MS"/>
                <a:cs typeface="Trebuchet MS"/>
              </a:rPr>
              <a:t>langsung</a:t>
            </a:r>
            <a:r>
              <a:rPr sz="1233" b="1" spc="-30" dirty="0">
                <a:latin typeface="Trebuchet MS"/>
                <a:cs typeface="Trebuchet MS"/>
              </a:rPr>
              <a:t> </a:t>
            </a:r>
            <a:r>
              <a:rPr sz="1233" b="1" spc="47" dirty="0">
                <a:latin typeface="Trebuchet MS"/>
                <a:cs typeface="Trebuchet MS"/>
              </a:rPr>
              <a:t>pada</a:t>
            </a:r>
            <a:r>
              <a:rPr sz="1233" b="1" spc="-30" dirty="0">
                <a:latin typeface="Trebuchet MS"/>
                <a:cs typeface="Trebuchet MS"/>
              </a:rPr>
              <a:t> </a:t>
            </a:r>
            <a:r>
              <a:rPr sz="1233" b="1" spc="-7" dirty="0">
                <a:latin typeface="Trebuchet MS"/>
                <a:cs typeface="Trebuchet MS"/>
              </a:rPr>
              <a:t>jabatan</a:t>
            </a:r>
            <a:r>
              <a:rPr sz="1233" b="1" spc="-27" dirty="0">
                <a:latin typeface="Trebuchet MS"/>
                <a:cs typeface="Trebuchet MS"/>
              </a:rPr>
              <a:t> </a:t>
            </a:r>
            <a:r>
              <a:rPr sz="1233" b="1" spc="-7" dirty="0">
                <a:latin typeface="Trebuchet MS"/>
                <a:cs typeface="Trebuchet MS"/>
              </a:rPr>
              <a:t>target. </a:t>
            </a:r>
            <a:r>
              <a:rPr sz="1233" b="1" dirty="0">
                <a:latin typeface="Trebuchet MS"/>
                <a:cs typeface="Trebuchet MS"/>
              </a:rPr>
              <a:t>Kotak</a:t>
            </a:r>
            <a:r>
              <a:rPr sz="1233" b="1" spc="140" dirty="0">
                <a:latin typeface="Trebuchet MS"/>
                <a:cs typeface="Trebuchet MS"/>
              </a:rPr>
              <a:t> </a:t>
            </a:r>
            <a:r>
              <a:rPr sz="1233" b="1" dirty="0">
                <a:latin typeface="Trebuchet MS"/>
                <a:cs typeface="Trebuchet MS"/>
              </a:rPr>
              <a:t>8</a:t>
            </a:r>
            <a:r>
              <a:rPr sz="1233" b="1" spc="143" dirty="0">
                <a:latin typeface="Trebuchet MS"/>
                <a:cs typeface="Trebuchet MS"/>
              </a:rPr>
              <a:t> </a:t>
            </a:r>
            <a:r>
              <a:rPr sz="1233" b="1" spc="37" dirty="0">
                <a:latin typeface="Trebuchet MS"/>
                <a:cs typeface="Trebuchet MS"/>
              </a:rPr>
              <a:t>dan</a:t>
            </a:r>
            <a:r>
              <a:rPr sz="1233" b="1" spc="143" dirty="0">
                <a:latin typeface="Trebuchet MS"/>
                <a:cs typeface="Trebuchet MS"/>
              </a:rPr>
              <a:t> </a:t>
            </a:r>
            <a:r>
              <a:rPr sz="1233" b="1" dirty="0">
                <a:latin typeface="Trebuchet MS"/>
                <a:cs typeface="Trebuchet MS"/>
              </a:rPr>
              <a:t>7</a:t>
            </a:r>
            <a:r>
              <a:rPr sz="1233" b="1" spc="143" dirty="0">
                <a:latin typeface="Trebuchet MS"/>
                <a:cs typeface="Trebuchet MS"/>
              </a:rPr>
              <a:t> </a:t>
            </a:r>
            <a:r>
              <a:rPr sz="1233" b="1" dirty="0">
                <a:latin typeface="Trebuchet MS"/>
                <a:cs typeface="Trebuchet MS"/>
              </a:rPr>
              <a:t>dilakukan</a:t>
            </a:r>
            <a:r>
              <a:rPr sz="1233" b="1" spc="143" dirty="0">
                <a:latin typeface="Trebuchet MS"/>
                <a:cs typeface="Trebuchet MS"/>
              </a:rPr>
              <a:t> </a:t>
            </a:r>
            <a:r>
              <a:rPr sz="1233" b="1" spc="47" dirty="0">
                <a:latin typeface="Trebuchet MS"/>
                <a:cs typeface="Trebuchet MS"/>
              </a:rPr>
              <a:t>pengembangan</a:t>
            </a:r>
            <a:r>
              <a:rPr sz="1233" b="1" spc="143" dirty="0">
                <a:latin typeface="Trebuchet MS"/>
                <a:cs typeface="Trebuchet MS"/>
              </a:rPr>
              <a:t> </a:t>
            </a:r>
            <a:r>
              <a:rPr sz="1233" b="1" dirty="0">
                <a:latin typeface="Trebuchet MS"/>
                <a:cs typeface="Trebuchet MS"/>
              </a:rPr>
              <a:t>talenta,</a:t>
            </a:r>
            <a:r>
              <a:rPr sz="1233" b="1" spc="143" dirty="0">
                <a:latin typeface="Trebuchet MS"/>
                <a:cs typeface="Trebuchet MS"/>
              </a:rPr>
              <a:t> </a:t>
            </a:r>
            <a:r>
              <a:rPr sz="1233" b="1" dirty="0">
                <a:latin typeface="Trebuchet MS"/>
                <a:cs typeface="Trebuchet MS"/>
              </a:rPr>
              <a:t>jika</a:t>
            </a:r>
            <a:r>
              <a:rPr sz="1233" b="1" spc="143" dirty="0">
                <a:latin typeface="Trebuchet MS"/>
                <a:cs typeface="Trebuchet MS"/>
              </a:rPr>
              <a:t> </a:t>
            </a:r>
            <a:r>
              <a:rPr sz="1233" b="1" spc="-7" dirty="0">
                <a:latin typeface="Trebuchet MS"/>
                <a:cs typeface="Trebuchet MS"/>
              </a:rPr>
              <a:t>dibutuhkan</a:t>
            </a:r>
            <a:endParaRPr sz="1233">
              <a:latin typeface="Trebuchet MS"/>
              <a:cs typeface="Trebuchet MS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889604" y="6208861"/>
            <a:ext cx="2397760" cy="444951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>
              <a:lnSpc>
                <a:spcPct val="114900"/>
              </a:lnSpc>
              <a:spcBef>
                <a:spcPts val="67"/>
              </a:spcBef>
            </a:pPr>
            <a:r>
              <a:rPr sz="1233" b="1" spc="43" dirty="0">
                <a:latin typeface="Trebuchet MS"/>
                <a:cs typeface="Trebuchet MS"/>
              </a:rPr>
              <a:t>dalam</a:t>
            </a:r>
            <a:r>
              <a:rPr sz="1233" b="1" spc="57" dirty="0">
                <a:latin typeface="Trebuchet MS"/>
                <a:cs typeface="Trebuchet MS"/>
              </a:rPr>
              <a:t> </a:t>
            </a:r>
            <a:r>
              <a:rPr sz="1233" b="1" dirty="0">
                <a:latin typeface="Trebuchet MS"/>
                <a:cs typeface="Trebuchet MS"/>
              </a:rPr>
              <a:t>waktu</a:t>
            </a:r>
            <a:r>
              <a:rPr sz="1233" b="1" spc="60" dirty="0">
                <a:latin typeface="Trebuchet MS"/>
                <a:cs typeface="Trebuchet MS"/>
              </a:rPr>
              <a:t> </a:t>
            </a:r>
            <a:r>
              <a:rPr sz="1233" b="1" spc="50" dirty="0">
                <a:latin typeface="Trebuchet MS"/>
                <a:cs typeface="Trebuchet MS"/>
              </a:rPr>
              <a:t>yang</a:t>
            </a:r>
            <a:r>
              <a:rPr sz="1233" b="1" spc="60" dirty="0">
                <a:latin typeface="Trebuchet MS"/>
                <a:cs typeface="Trebuchet MS"/>
              </a:rPr>
              <a:t> </a:t>
            </a:r>
            <a:r>
              <a:rPr sz="1233" b="1" dirty="0">
                <a:latin typeface="Trebuchet MS"/>
                <a:cs typeface="Trebuchet MS"/>
              </a:rPr>
              <a:t>cepat,</a:t>
            </a:r>
            <a:r>
              <a:rPr sz="1233" b="1" spc="57" dirty="0">
                <a:latin typeface="Trebuchet MS"/>
                <a:cs typeface="Trebuchet MS"/>
              </a:rPr>
              <a:t> </a:t>
            </a:r>
            <a:r>
              <a:rPr sz="1233" b="1" spc="20" dirty="0">
                <a:latin typeface="Trebuchet MS"/>
                <a:cs typeface="Trebuchet MS"/>
              </a:rPr>
              <a:t>maka </a:t>
            </a:r>
            <a:r>
              <a:rPr sz="1233" b="1" spc="40" dirty="0">
                <a:latin typeface="Trebuchet MS"/>
                <a:cs typeface="Trebuchet MS"/>
              </a:rPr>
              <a:t>penugasan</a:t>
            </a:r>
            <a:r>
              <a:rPr sz="1233" b="1" spc="-76" dirty="0">
                <a:latin typeface="Trebuchet MS"/>
                <a:cs typeface="Trebuchet MS"/>
              </a:rPr>
              <a:t> </a:t>
            </a:r>
            <a:r>
              <a:rPr sz="1233" b="1" spc="-7" dirty="0">
                <a:latin typeface="Trebuchet MS"/>
                <a:cs typeface="Trebuchet MS"/>
              </a:rPr>
              <a:t>khusus</a:t>
            </a:r>
            <a:endParaRPr sz="1233">
              <a:latin typeface="Trebuchet MS"/>
              <a:cs typeface="Trebuchet MS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9379500" y="6130536"/>
            <a:ext cx="2567517" cy="305575"/>
          </a:xfrm>
          <a:prstGeom prst="rect">
            <a:avLst/>
          </a:prstGeom>
        </p:spPr>
        <p:txBody>
          <a:bodyPr vert="horz" wrap="square" lIns="0" tIns="114723" rIns="0" bIns="0" rtlCol="0">
            <a:spAutoFit/>
          </a:bodyPr>
          <a:lstStyle/>
          <a:p>
            <a:pPr marL="8467">
              <a:spcBef>
                <a:spcPts val="903"/>
              </a:spcBef>
            </a:pPr>
            <a:r>
              <a:rPr sz="1233" b="1" dirty="0">
                <a:latin typeface="Trebuchet MS"/>
                <a:cs typeface="Trebuchet MS"/>
              </a:rPr>
              <a:t>diberikan</a:t>
            </a:r>
            <a:r>
              <a:rPr sz="1233" b="1" spc="47" dirty="0">
                <a:latin typeface="Trebuchet MS"/>
                <a:cs typeface="Trebuchet MS"/>
              </a:rPr>
              <a:t> </a:t>
            </a:r>
            <a:r>
              <a:rPr sz="1233" b="1" spc="47" dirty="0" err="1">
                <a:latin typeface="Trebuchet MS"/>
                <a:cs typeface="Trebuchet MS"/>
              </a:rPr>
              <a:t>pengembangan</a:t>
            </a:r>
            <a:r>
              <a:rPr sz="1233" b="1" spc="50" dirty="0">
                <a:latin typeface="Trebuchet MS"/>
                <a:cs typeface="Trebuchet MS"/>
              </a:rPr>
              <a:t> </a:t>
            </a:r>
            <a:r>
              <a:rPr sz="1233" b="1" spc="-7" dirty="0" err="1">
                <a:latin typeface="Trebuchet MS"/>
                <a:cs typeface="Trebuchet MS"/>
              </a:rPr>
              <a:t>berupa</a:t>
            </a:r>
            <a:endParaRPr sz="1333" dirty="0">
              <a:latin typeface="Arial"/>
              <a:cs typeface="Arial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" y="-16789"/>
            <a:ext cx="379267" cy="434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" name="Group 12"/>
          <p:cNvGrpSpPr>
            <a:grpSpLocks/>
          </p:cNvGrpSpPr>
          <p:nvPr/>
        </p:nvGrpSpPr>
        <p:grpSpPr bwMode="auto">
          <a:xfrm>
            <a:off x="1790372" y="1262711"/>
            <a:ext cx="2711363" cy="2705994"/>
            <a:chOff x="4140083" y="-227046"/>
            <a:chExt cx="3204689" cy="3105239"/>
          </a:xfrm>
        </p:grpSpPr>
        <p:sp>
          <p:nvSpPr>
            <p:cNvPr id="48" name="Freeform: Shape 13"/>
            <p:cNvSpPr>
              <a:spLocks noChangeArrowheads="1"/>
            </p:cNvSpPr>
            <p:nvPr/>
          </p:nvSpPr>
          <p:spPr bwMode="auto">
            <a:xfrm>
              <a:off x="4140083" y="-227046"/>
              <a:ext cx="2889473" cy="3105239"/>
            </a:xfrm>
            <a:custGeom>
              <a:avLst/>
              <a:gdLst>
                <a:gd name="T0" fmla="*/ 0 w 2933700"/>
                <a:gd name="T1" fmla="*/ 0 h 3152775"/>
                <a:gd name="T2" fmla="*/ 2933700 w 2933700"/>
                <a:gd name="T3" fmla="*/ 3152775 h 3152775"/>
              </a:gdLst>
              <a:ahLst/>
              <a:cxnLst/>
              <a:rect l="T0" t="T1" r="T2" b="T3"/>
              <a:pathLst>
                <a:path w="2933700" h="3152775">
                  <a:moveTo>
                    <a:pt x="2916809" y="1216399"/>
                  </a:moveTo>
                  <a:cubicBezTo>
                    <a:pt x="2802509" y="1187824"/>
                    <a:pt x="2689161" y="1158296"/>
                    <a:pt x="2574861" y="1129721"/>
                  </a:cubicBezTo>
                  <a:cubicBezTo>
                    <a:pt x="2563431" y="1126864"/>
                    <a:pt x="2555811" y="1123054"/>
                    <a:pt x="2549144" y="1112576"/>
                  </a:cubicBezTo>
                  <a:cubicBezTo>
                    <a:pt x="2506281" y="1048759"/>
                    <a:pt x="2462467" y="985894"/>
                    <a:pt x="2419604" y="923029"/>
                  </a:cubicBezTo>
                  <a:cubicBezTo>
                    <a:pt x="2414842" y="916361"/>
                    <a:pt x="2411984" y="910646"/>
                    <a:pt x="2414842" y="901121"/>
                  </a:cubicBezTo>
                  <a:cubicBezTo>
                    <a:pt x="2437701" y="818254"/>
                    <a:pt x="2444369" y="732529"/>
                    <a:pt x="2442464" y="646804"/>
                  </a:cubicBezTo>
                  <a:cubicBezTo>
                    <a:pt x="2442464" y="629659"/>
                    <a:pt x="2440559" y="617276"/>
                    <a:pt x="2421509" y="613466"/>
                  </a:cubicBezTo>
                  <a:cubicBezTo>
                    <a:pt x="2421509" y="613466"/>
                    <a:pt x="2421509" y="613466"/>
                    <a:pt x="2421509" y="613466"/>
                  </a:cubicBezTo>
                  <a:cubicBezTo>
                    <a:pt x="2423414" y="611561"/>
                    <a:pt x="2424367" y="610609"/>
                    <a:pt x="2426271" y="608704"/>
                  </a:cubicBezTo>
                  <a:cubicBezTo>
                    <a:pt x="2448179" y="611561"/>
                    <a:pt x="2466276" y="599179"/>
                    <a:pt x="2485326" y="593464"/>
                  </a:cubicBezTo>
                  <a:cubicBezTo>
                    <a:pt x="2522474" y="582986"/>
                    <a:pt x="2557717" y="573461"/>
                    <a:pt x="2595817" y="596321"/>
                  </a:cubicBezTo>
                  <a:cubicBezTo>
                    <a:pt x="2626296" y="615371"/>
                    <a:pt x="2647251" y="600131"/>
                    <a:pt x="2649156" y="562984"/>
                  </a:cubicBezTo>
                  <a:cubicBezTo>
                    <a:pt x="2650109" y="549649"/>
                    <a:pt x="2655824" y="538219"/>
                    <a:pt x="2660586" y="525836"/>
                  </a:cubicBezTo>
                  <a:cubicBezTo>
                    <a:pt x="2670111" y="502976"/>
                    <a:pt x="2681542" y="483926"/>
                    <a:pt x="2697734" y="465829"/>
                  </a:cubicBezTo>
                  <a:cubicBezTo>
                    <a:pt x="2697734" y="464876"/>
                    <a:pt x="2698686" y="463924"/>
                    <a:pt x="2698686" y="463924"/>
                  </a:cubicBezTo>
                  <a:cubicBezTo>
                    <a:pt x="2697734" y="447731"/>
                    <a:pt x="2707259" y="443921"/>
                    <a:pt x="2720594" y="445826"/>
                  </a:cubicBezTo>
                  <a:cubicBezTo>
                    <a:pt x="2739644" y="447731"/>
                    <a:pt x="2741549" y="436301"/>
                    <a:pt x="2738692" y="422966"/>
                  </a:cubicBezTo>
                  <a:cubicBezTo>
                    <a:pt x="2734881" y="406774"/>
                    <a:pt x="2727261" y="392486"/>
                    <a:pt x="2721546" y="377246"/>
                  </a:cubicBezTo>
                  <a:cubicBezTo>
                    <a:pt x="2715831" y="362959"/>
                    <a:pt x="2708211" y="346766"/>
                    <a:pt x="2717736" y="332479"/>
                  </a:cubicBezTo>
                  <a:cubicBezTo>
                    <a:pt x="2731071" y="311524"/>
                    <a:pt x="2729167" y="288664"/>
                    <a:pt x="2729167" y="265804"/>
                  </a:cubicBezTo>
                  <a:cubicBezTo>
                    <a:pt x="2730119" y="248659"/>
                    <a:pt x="2725356" y="231514"/>
                    <a:pt x="2732976" y="214369"/>
                  </a:cubicBezTo>
                  <a:cubicBezTo>
                    <a:pt x="2732976" y="214369"/>
                    <a:pt x="2732976" y="214369"/>
                    <a:pt x="2732976" y="214369"/>
                  </a:cubicBezTo>
                  <a:cubicBezTo>
                    <a:pt x="2739644" y="209606"/>
                    <a:pt x="2746311" y="205796"/>
                    <a:pt x="2752979" y="200081"/>
                  </a:cubicBezTo>
                  <a:cubicBezTo>
                    <a:pt x="2762504" y="191509"/>
                    <a:pt x="2782506" y="199129"/>
                    <a:pt x="2782506" y="180079"/>
                  </a:cubicBezTo>
                  <a:cubicBezTo>
                    <a:pt x="2782506" y="166744"/>
                    <a:pt x="2777744" y="152456"/>
                    <a:pt x="2769171" y="141026"/>
                  </a:cubicBezTo>
                  <a:cubicBezTo>
                    <a:pt x="2762504" y="132454"/>
                    <a:pt x="2756789" y="123881"/>
                    <a:pt x="2749169" y="116261"/>
                  </a:cubicBezTo>
                  <a:cubicBezTo>
                    <a:pt x="2709164" y="75304"/>
                    <a:pt x="2662492" y="41966"/>
                    <a:pt x="2611056" y="17201"/>
                  </a:cubicBezTo>
                  <a:cubicBezTo>
                    <a:pt x="2571051" y="-2801"/>
                    <a:pt x="2529142" y="-6611"/>
                    <a:pt x="2487231" y="12439"/>
                  </a:cubicBezTo>
                  <a:cubicBezTo>
                    <a:pt x="2458656" y="24821"/>
                    <a:pt x="2429129" y="34346"/>
                    <a:pt x="2398649" y="41014"/>
                  </a:cubicBezTo>
                  <a:cubicBezTo>
                    <a:pt x="2357692" y="49586"/>
                    <a:pt x="2329117" y="72446"/>
                    <a:pt x="2311019" y="110546"/>
                  </a:cubicBezTo>
                  <a:cubicBezTo>
                    <a:pt x="2277681" y="179126"/>
                    <a:pt x="2264346" y="251516"/>
                    <a:pt x="2268156" y="326764"/>
                  </a:cubicBezTo>
                  <a:cubicBezTo>
                    <a:pt x="2270061" y="357244"/>
                    <a:pt x="2262442" y="373436"/>
                    <a:pt x="2232914" y="382009"/>
                  </a:cubicBezTo>
                  <a:cubicBezTo>
                    <a:pt x="2218626" y="385819"/>
                    <a:pt x="2211959" y="384866"/>
                    <a:pt x="2202434" y="373436"/>
                  </a:cubicBezTo>
                  <a:cubicBezTo>
                    <a:pt x="2177669" y="342956"/>
                    <a:pt x="2151951" y="314381"/>
                    <a:pt x="2121471" y="290569"/>
                  </a:cubicBezTo>
                  <a:cubicBezTo>
                    <a:pt x="2095754" y="270566"/>
                    <a:pt x="2067179" y="261994"/>
                    <a:pt x="2033841" y="268661"/>
                  </a:cubicBezTo>
                  <a:cubicBezTo>
                    <a:pt x="2002409" y="275329"/>
                    <a:pt x="1979549" y="295331"/>
                    <a:pt x="1955736" y="313429"/>
                  </a:cubicBezTo>
                  <a:cubicBezTo>
                    <a:pt x="1928114" y="334384"/>
                    <a:pt x="1897634" y="346766"/>
                    <a:pt x="1863344" y="352481"/>
                  </a:cubicBezTo>
                  <a:cubicBezTo>
                    <a:pt x="1770951" y="367721"/>
                    <a:pt x="1677606" y="382961"/>
                    <a:pt x="1585214" y="398201"/>
                  </a:cubicBezTo>
                  <a:cubicBezTo>
                    <a:pt x="1478534" y="416299"/>
                    <a:pt x="1396619" y="467734"/>
                    <a:pt x="1358519" y="575366"/>
                  </a:cubicBezTo>
                  <a:cubicBezTo>
                    <a:pt x="1310894" y="714431"/>
                    <a:pt x="1260411" y="852544"/>
                    <a:pt x="1212786" y="991609"/>
                  </a:cubicBezTo>
                  <a:cubicBezTo>
                    <a:pt x="1194689" y="1044949"/>
                    <a:pt x="1212786" y="1064951"/>
                    <a:pt x="1268031" y="1056379"/>
                  </a:cubicBezTo>
                  <a:cubicBezTo>
                    <a:pt x="1268984" y="1056379"/>
                    <a:pt x="1270889" y="1057331"/>
                    <a:pt x="1271841" y="1058284"/>
                  </a:cubicBezTo>
                  <a:cubicBezTo>
                    <a:pt x="1271841" y="1063999"/>
                    <a:pt x="1266126" y="1065904"/>
                    <a:pt x="1263269" y="1069714"/>
                  </a:cubicBezTo>
                  <a:cubicBezTo>
                    <a:pt x="1201356" y="1133531"/>
                    <a:pt x="1139444" y="1197349"/>
                    <a:pt x="1077531" y="1262119"/>
                  </a:cubicBezTo>
                  <a:cubicBezTo>
                    <a:pt x="1054671" y="1285931"/>
                    <a:pt x="1055624" y="1284979"/>
                    <a:pt x="1076579" y="1310696"/>
                  </a:cubicBezTo>
                  <a:cubicBezTo>
                    <a:pt x="1086104" y="1322126"/>
                    <a:pt x="1104201" y="1329746"/>
                    <a:pt x="1098486" y="1351654"/>
                  </a:cubicBezTo>
                  <a:cubicBezTo>
                    <a:pt x="1085151" y="1406899"/>
                    <a:pt x="1085151" y="1462144"/>
                    <a:pt x="1085151" y="1518341"/>
                  </a:cubicBezTo>
                  <a:cubicBezTo>
                    <a:pt x="1085151" y="1645976"/>
                    <a:pt x="1090866" y="1773611"/>
                    <a:pt x="1065149" y="1900294"/>
                  </a:cubicBezTo>
                  <a:cubicBezTo>
                    <a:pt x="1061339" y="1917439"/>
                    <a:pt x="1059434" y="1920296"/>
                    <a:pt x="1043241" y="1912676"/>
                  </a:cubicBezTo>
                  <a:cubicBezTo>
                    <a:pt x="944181" y="1867909"/>
                    <a:pt x="845121" y="1825046"/>
                    <a:pt x="746061" y="1781231"/>
                  </a:cubicBezTo>
                  <a:cubicBezTo>
                    <a:pt x="739394" y="1778374"/>
                    <a:pt x="732726" y="1776469"/>
                    <a:pt x="727964" y="1768849"/>
                  </a:cubicBezTo>
                  <a:cubicBezTo>
                    <a:pt x="700341" y="1727891"/>
                    <a:pt x="661289" y="1698364"/>
                    <a:pt x="621284" y="1670741"/>
                  </a:cubicBezTo>
                  <a:cubicBezTo>
                    <a:pt x="611759" y="1665026"/>
                    <a:pt x="605091" y="1657406"/>
                    <a:pt x="600329" y="1646929"/>
                  </a:cubicBezTo>
                  <a:cubicBezTo>
                    <a:pt x="584136" y="1614544"/>
                    <a:pt x="567944" y="1582159"/>
                    <a:pt x="545084" y="1553584"/>
                  </a:cubicBezTo>
                  <a:cubicBezTo>
                    <a:pt x="519366" y="1520246"/>
                    <a:pt x="497459" y="1515484"/>
                    <a:pt x="458406" y="1531676"/>
                  </a:cubicBezTo>
                  <a:cubicBezTo>
                    <a:pt x="428879" y="1545011"/>
                    <a:pt x="403161" y="1564061"/>
                    <a:pt x="375539" y="1581206"/>
                  </a:cubicBezTo>
                  <a:cubicBezTo>
                    <a:pt x="359346" y="1591684"/>
                    <a:pt x="346011" y="1600256"/>
                    <a:pt x="367919" y="1617401"/>
                  </a:cubicBezTo>
                  <a:cubicBezTo>
                    <a:pt x="365061" y="1619306"/>
                    <a:pt x="364109" y="1620259"/>
                    <a:pt x="362204" y="1621211"/>
                  </a:cubicBezTo>
                  <a:cubicBezTo>
                    <a:pt x="355536" y="1623116"/>
                    <a:pt x="347916" y="1625021"/>
                    <a:pt x="341249" y="1627879"/>
                  </a:cubicBezTo>
                  <a:cubicBezTo>
                    <a:pt x="251714" y="1655501"/>
                    <a:pt x="169799" y="1694554"/>
                    <a:pt x="105981" y="1765991"/>
                  </a:cubicBezTo>
                  <a:cubicBezTo>
                    <a:pt x="66929" y="1808854"/>
                    <a:pt x="30734" y="1853621"/>
                    <a:pt x="6921" y="1906961"/>
                  </a:cubicBezTo>
                  <a:cubicBezTo>
                    <a:pt x="-6414" y="1936489"/>
                    <a:pt x="-699" y="1946966"/>
                    <a:pt x="25971" y="1963159"/>
                  </a:cubicBezTo>
                  <a:cubicBezTo>
                    <a:pt x="53594" y="1980304"/>
                    <a:pt x="79311" y="1979351"/>
                    <a:pt x="105981" y="1961254"/>
                  </a:cubicBezTo>
                  <a:cubicBezTo>
                    <a:pt x="156464" y="1926964"/>
                    <a:pt x="210756" y="1899341"/>
                    <a:pt x="272669" y="1891721"/>
                  </a:cubicBezTo>
                  <a:cubicBezTo>
                    <a:pt x="305054" y="1887911"/>
                    <a:pt x="338391" y="1883149"/>
                    <a:pt x="370776" y="1880291"/>
                  </a:cubicBezTo>
                  <a:cubicBezTo>
                    <a:pt x="400304" y="1878386"/>
                    <a:pt x="429831" y="1868861"/>
                    <a:pt x="459359" y="1869814"/>
                  </a:cubicBezTo>
                  <a:cubicBezTo>
                    <a:pt x="447929" y="1928869"/>
                    <a:pt x="437451" y="1986971"/>
                    <a:pt x="424116" y="2043169"/>
                  </a:cubicBezTo>
                  <a:cubicBezTo>
                    <a:pt x="420306" y="2060314"/>
                    <a:pt x="424116" y="2066029"/>
                    <a:pt x="439356" y="2071744"/>
                  </a:cubicBezTo>
                  <a:cubicBezTo>
                    <a:pt x="633666" y="2143182"/>
                    <a:pt x="824166" y="2224144"/>
                    <a:pt x="1011809" y="2313679"/>
                  </a:cubicBezTo>
                  <a:cubicBezTo>
                    <a:pt x="1064196" y="2339396"/>
                    <a:pt x="1114679" y="2369876"/>
                    <a:pt x="1171829" y="2384164"/>
                  </a:cubicBezTo>
                  <a:cubicBezTo>
                    <a:pt x="1238504" y="2401309"/>
                    <a:pt x="1277556" y="2386069"/>
                    <a:pt x="1314704" y="2327966"/>
                  </a:cubicBezTo>
                  <a:cubicBezTo>
                    <a:pt x="1348994" y="2274626"/>
                    <a:pt x="1373759" y="2215571"/>
                    <a:pt x="1398524" y="2157469"/>
                  </a:cubicBezTo>
                  <a:cubicBezTo>
                    <a:pt x="1433766" y="2075554"/>
                    <a:pt x="1468056" y="1992686"/>
                    <a:pt x="1503299" y="1907914"/>
                  </a:cubicBezTo>
                  <a:cubicBezTo>
                    <a:pt x="1560449" y="1979351"/>
                    <a:pt x="1617599" y="2050789"/>
                    <a:pt x="1674749" y="2120321"/>
                  </a:cubicBezTo>
                  <a:cubicBezTo>
                    <a:pt x="1684274" y="2132704"/>
                    <a:pt x="1684274" y="2141276"/>
                    <a:pt x="1678559" y="2155564"/>
                  </a:cubicBezTo>
                  <a:cubicBezTo>
                    <a:pt x="1579499" y="2392736"/>
                    <a:pt x="1481391" y="2630861"/>
                    <a:pt x="1382331" y="2868034"/>
                  </a:cubicBezTo>
                  <a:cubicBezTo>
                    <a:pt x="1379474" y="2873749"/>
                    <a:pt x="1375664" y="2879464"/>
                    <a:pt x="1374711" y="2886132"/>
                  </a:cubicBezTo>
                  <a:cubicBezTo>
                    <a:pt x="1371854" y="2909944"/>
                    <a:pt x="1362329" y="2918516"/>
                    <a:pt x="1340421" y="2912801"/>
                  </a:cubicBezTo>
                  <a:cubicBezTo>
                    <a:pt x="1328039" y="2909944"/>
                    <a:pt x="1328039" y="2919469"/>
                    <a:pt x="1325181" y="2924232"/>
                  </a:cubicBezTo>
                  <a:cubicBezTo>
                    <a:pt x="1287081" y="2982334"/>
                    <a:pt x="1281366" y="3047104"/>
                    <a:pt x="1284224" y="3113779"/>
                  </a:cubicBezTo>
                  <a:cubicBezTo>
                    <a:pt x="1285176" y="3126162"/>
                    <a:pt x="1291844" y="3125209"/>
                    <a:pt x="1300416" y="3126162"/>
                  </a:cubicBezTo>
                  <a:cubicBezTo>
                    <a:pt x="1358519" y="3129019"/>
                    <a:pt x="1417574" y="3131876"/>
                    <a:pt x="1475676" y="3136639"/>
                  </a:cubicBezTo>
                  <a:cubicBezTo>
                    <a:pt x="1493774" y="3137591"/>
                    <a:pt x="1505204" y="3136639"/>
                    <a:pt x="1504251" y="3114732"/>
                  </a:cubicBezTo>
                  <a:cubicBezTo>
                    <a:pt x="1503299" y="3102349"/>
                    <a:pt x="1507109" y="3095682"/>
                    <a:pt x="1522349" y="3101396"/>
                  </a:cubicBezTo>
                  <a:cubicBezTo>
                    <a:pt x="1580451" y="3122351"/>
                    <a:pt x="1639506" y="3139496"/>
                    <a:pt x="1700466" y="3151879"/>
                  </a:cubicBezTo>
                  <a:cubicBezTo>
                    <a:pt x="1755711" y="3159499"/>
                    <a:pt x="1810004" y="3159499"/>
                    <a:pt x="1864296" y="3148069"/>
                  </a:cubicBezTo>
                  <a:cubicBezTo>
                    <a:pt x="1888109" y="3141401"/>
                    <a:pt x="1911921" y="3135687"/>
                    <a:pt x="1930971" y="3117589"/>
                  </a:cubicBezTo>
                  <a:cubicBezTo>
                    <a:pt x="1956689" y="3093776"/>
                    <a:pt x="1952879" y="3069964"/>
                    <a:pt x="1919541" y="3057582"/>
                  </a:cubicBezTo>
                  <a:cubicBezTo>
                    <a:pt x="1896681" y="3049009"/>
                    <a:pt x="1872869" y="3049009"/>
                    <a:pt x="1849056" y="3047104"/>
                  </a:cubicBezTo>
                  <a:cubicBezTo>
                    <a:pt x="1810004" y="3045199"/>
                    <a:pt x="1769999" y="3044246"/>
                    <a:pt x="1731899" y="3031864"/>
                  </a:cubicBezTo>
                  <a:cubicBezTo>
                    <a:pt x="1694751" y="3019482"/>
                    <a:pt x="1670939" y="2994716"/>
                    <a:pt x="1653794" y="2957569"/>
                  </a:cubicBezTo>
                  <a:cubicBezTo>
                    <a:pt x="1682369" y="2965189"/>
                    <a:pt x="1707134" y="2969951"/>
                    <a:pt x="1731899" y="2977571"/>
                  </a:cubicBezTo>
                  <a:cubicBezTo>
                    <a:pt x="1747139" y="2982334"/>
                    <a:pt x="1752854" y="2978524"/>
                    <a:pt x="1758569" y="2964236"/>
                  </a:cubicBezTo>
                  <a:cubicBezTo>
                    <a:pt x="1853819" y="2726111"/>
                    <a:pt x="1950021" y="2488939"/>
                    <a:pt x="2045271" y="2250814"/>
                  </a:cubicBezTo>
                  <a:cubicBezTo>
                    <a:pt x="2066226" y="2199379"/>
                    <a:pt x="2071941" y="2146039"/>
                    <a:pt x="2063369" y="2090794"/>
                  </a:cubicBezTo>
                  <a:cubicBezTo>
                    <a:pt x="2050986" y="2016499"/>
                    <a:pt x="2020506" y="1949824"/>
                    <a:pt x="1989074" y="1882196"/>
                  </a:cubicBezTo>
                  <a:cubicBezTo>
                    <a:pt x="1967166" y="1835524"/>
                    <a:pt x="1943354" y="1788851"/>
                    <a:pt x="1919541" y="1741226"/>
                  </a:cubicBezTo>
                  <a:cubicBezTo>
                    <a:pt x="1970976" y="1748846"/>
                    <a:pt x="1970976" y="1748846"/>
                    <a:pt x="1962404" y="1698364"/>
                  </a:cubicBezTo>
                  <a:cubicBezTo>
                    <a:pt x="1960499" y="1685981"/>
                    <a:pt x="1957641" y="1674551"/>
                    <a:pt x="1955736" y="1662169"/>
                  </a:cubicBezTo>
                  <a:cubicBezTo>
                    <a:pt x="1934781" y="1553584"/>
                    <a:pt x="1914779" y="1445951"/>
                    <a:pt x="1892871" y="1337366"/>
                  </a:cubicBezTo>
                  <a:cubicBezTo>
                    <a:pt x="1890014" y="1324031"/>
                    <a:pt x="1892871" y="1316411"/>
                    <a:pt x="1904301" y="1308791"/>
                  </a:cubicBezTo>
                  <a:cubicBezTo>
                    <a:pt x="1996694" y="1244021"/>
                    <a:pt x="2089086" y="1179251"/>
                    <a:pt x="2181479" y="1113529"/>
                  </a:cubicBezTo>
                  <a:cubicBezTo>
                    <a:pt x="2191956" y="1105909"/>
                    <a:pt x="2196719" y="1106861"/>
                    <a:pt x="2204339" y="1116386"/>
                  </a:cubicBezTo>
                  <a:cubicBezTo>
                    <a:pt x="2235771" y="1154486"/>
                    <a:pt x="2270061" y="1190681"/>
                    <a:pt x="2305304" y="1225924"/>
                  </a:cubicBezTo>
                  <a:cubicBezTo>
                    <a:pt x="2390076" y="1311649"/>
                    <a:pt x="2488184" y="1374514"/>
                    <a:pt x="2608199" y="1395469"/>
                  </a:cubicBezTo>
                  <a:cubicBezTo>
                    <a:pt x="2706306" y="1412614"/>
                    <a:pt x="2805367" y="1422139"/>
                    <a:pt x="2902521" y="1445951"/>
                  </a:cubicBezTo>
                  <a:cubicBezTo>
                    <a:pt x="2913951" y="1448809"/>
                    <a:pt x="2912999" y="1442141"/>
                    <a:pt x="2912999" y="1435474"/>
                  </a:cubicBezTo>
                  <a:cubicBezTo>
                    <a:pt x="2919667" y="1369751"/>
                    <a:pt x="2926334" y="1304029"/>
                    <a:pt x="2933954" y="1239259"/>
                  </a:cubicBezTo>
                  <a:cubicBezTo>
                    <a:pt x="2933954" y="1224019"/>
                    <a:pt x="2929192" y="1220209"/>
                    <a:pt x="2916809" y="1216399"/>
                  </a:cubicBezTo>
                  <a:close/>
                  <a:moveTo>
                    <a:pt x="1512824" y="846829"/>
                  </a:moveTo>
                  <a:cubicBezTo>
                    <a:pt x="1523301" y="812539"/>
                    <a:pt x="1546161" y="784916"/>
                    <a:pt x="1561401" y="754436"/>
                  </a:cubicBezTo>
                  <a:cubicBezTo>
                    <a:pt x="1581404" y="713479"/>
                    <a:pt x="1608074" y="690619"/>
                    <a:pt x="1658556" y="705859"/>
                  </a:cubicBezTo>
                  <a:cubicBezTo>
                    <a:pt x="1609979" y="754436"/>
                    <a:pt x="1568069" y="806824"/>
                    <a:pt x="1512824" y="8468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9pPr>
            </a:lstStyle>
            <a:p>
              <a:endParaRPr lang="en-US" altLang="en-US">
                <a:latin typeface="Constantia" panose="02030602050306030303" pitchFamily="18" charset="0"/>
              </a:endParaRPr>
            </a:p>
          </p:txBody>
        </p:sp>
        <p:sp>
          <p:nvSpPr>
            <p:cNvPr id="49" name="Freeform: Shape 14"/>
            <p:cNvSpPr>
              <a:spLocks noChangeArrowheads="1"/>
            </p:cNvSpPr>
            <p:nvPr/>
          </p:nvSpPr>
          <p:spPr bwMode="auto">
            <a:xfrm>
              <a:off x="7053949" y="956501"/>
              <a:ext cx="290823" cy="225153"/>
            </a:xfrm>
            <a:custGeom>
              <a:avLst/>
              <a:gdLst>
                <a:gd name="T0" fmla="*/ 261989 w 295275"/>
                <a:gd name="T1" fmla="*/ 65172 h 228600"/>
                <a:gd name="T2" fmla="*/ 281690 w 295275"/>
                <a:gd name="T3" fmla="*/ 143976 h 228600"/>
                <a:gd name="T4" fmla="*/ 197257 w 295275"/>
                <a:gd name="T5" fmla="*/ 222779 h 228600"/>
                <a:gd name="T6" fmla="*/ 133464 w 295275"/>
                <a:gd name="T7" fmla="*/ 216213 h 228600"/>
                <a:gd name="T8" fmla="*/ 99691 w 295275"/>
                <a:gd name="T9" fmla="*/ 208708 h 228600"/>
                <a:gd name="T10" fmla="*/ 4938 w 295275"/>
                <a:gd name="T11" fmla="*/ 189006 h 228600"/>
                <a:gd name="T12" fmla="*/ 248 w 295275"/>
                <a:gd name="T13" fmla="*/ 173059 h 228600"/>
                <a:gd name="T14" fmla="*/ 6816 w 295275"/>
                <a:gd name="T15" fmla="*/ 71740 h 228600"/>
                <a:gd name="T16" fmla="*/ 20887 w 295275"/>
                <a:gd name="T17" fmla="*/ 52977 h 228600"/>
                <a:gd name="T18" fmla="*/ 110949 w 295275"/>
                <a:gd name="T19" fmla="*/ 18265 h 228600"/>
                <a:gd name="T20" fmla="*/ 255422 w 295275"/>
                <a:gd name="T21" fmla="*/ 12637 h 228600"/>
                <a:gd name="T22" fmla="*/ 261989 w 295275"/>
                <a:gd name="T23" fmla="*/ 65172 h 2286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5275"/>
                <a:gd name="T37" fmla="*/ 0 h 228600"/>
                <a:gd name="T38" fmla="*/ 295275 w 295275"/>
                <a:gd name="T39" fmla="*/ 228600 h 2286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5275" h="228600">
                  <a:moveTo>
                    <a:pt x="266000" y="66170"/>
                  </a:moveTo>
                  <a:cubicBezTo>
                    <a:pt x="305052" y="85220"/>
                    <a:pt x="314577" y="102365"/>
                    <a:pt x="286002" y="146180"/>
                  </a:cubicBezTo>
                  <a:cubicBezTo>
                    <a:pt x="264095" y="180470"/>
                    <a:pt x="235520" y="208093"/>
                    <a:pt x="200277" y="226190"/>
                  </a:cubicBezTo>
                  <a:cubicBezTo>
                    <a:pt x="180275" y="236668"/>
                    <a:pt x="153604" y="239525"/>
                    <a:pt x="135507" y="219523"/>
                  </a:cubicBezTo>
                  <a:cubicBezTo>
                    <a:pt x="124077" y="207140"/>
                    <a:pt x="115504" y="205235"/>
                    <a:pt x="101217" y="211903"/>
                  </a:cubicBezTo>
                  <a:cubicBezTo>
                    <a:pt x="64070" y="230953"/>
                    <a:pt x="35495" y="205235"/>
                    <a:pt x="5014" y="191900"/>
                  </a:cubicBezTo>
                  <a:cubicBezTo>
                    <a:pt x="-1653" y="189043"/>
                    <a:pt x="252" y="182375"/>
                    <a:pt x="252" y="175708"/>
                  </a:cubicBezTo>
                  <a:cubicBezTo>
                    <a:pt x="3109" y="141418"/>
                    <a:pt x="5014" y="107128"/>
                    <a:pt x="6920" y="72838"/>
                  </a:cubicBezTo>
                  <a:cubicBezTo>
                    <a:pt x="7872" y="63313"/>
                    <a:pt x="8825" y="51883"/>
                    <a:pt x="21207" y="53788"/>
                  </a:cubicBezTo>
                  <a:cubicBezTo>
                    <a:pt x="58354" y="59503"/>
                    <a:pt x="85977" y="35690"/>
                    <a:pt x="112647" y="18545"/>
                  </a:cubicBezTo>
                  <a:cubicBezTo>
                    <a:pt x="162177" y="-13840"/>
                    <a:pt x="210754" y="4258"/>
                    <a:pt x="259332" y="12830"/>
                  </a:cubicBezTo>
                  <a:cubicBezTo>
                    <a:pt x="286002" y="17593"/>
                    <a:pt x="287907" y="43310"/>
                    <a:pt x="266000" y="66170"/>
                  </a:cubicBezTo>
                  <a:close/>
                </a:path>
              </a:pathLst>
            </a:custGeom>
            <a:solidFill>
              <a:srgbClr val="FDC6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533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9pPr>
            </a:lstStyle>
            <a:p>
              <a:endParaRPr lang="en-US" altLang="en-US">
                <a:latin typeface="Constantia" panose="02030602050306030303" pitchFamily="18" charset="0"/>
              </a:endParaRPr>
            </a:p>
          </p:txBody>
        </p:sp>
        <p:sp>
          <p:nvSpPr>
            <p:cNvPr id="52" name="Freeform: Shape 15"/>
            <p:cNvSpPr>
              <a:spLocks noChangeArrowheads="1"/>
            </p:cNvSpPr>
            <p:nvPr/>
          </p:nvSpPr>
          <p:spPr bwMode="auto">
            <a:xfrm>
              <a:off x="7001683" y="984748"/>
              <a:ext cx="65670" cy="187630"/>
            </a:xfrm>
            <a:custGeom>
              <a:avLst/>
              <a:gdLst>
                <a:gd name="T0" fmla="*/ 28299 w 66675"/>
                <a:gd name="T1" fmla="*/ 0 h 190500"/>
                <a:gd name="T2" fmla="*/ 73721 w 66675"/>
                <a:gd name="T3" fmla="*/ 7075 h 190500"/>
                <a:gd name="T4" fmla="*/ 45423 w 66675"/>
                <a:gd name="T5" fmla="*/ 188764 h 190500"/>
                <a:gd name="T6" fmla="*/ 0 w 66675"/>
                <a:gd name="T7" fmla="*/ 181690 h 1905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75"/>
                <a:gd name="T13" fmla="*/ 0 h 190500"/>
                <a:gd name="T14" fmla="*/ 66675 w 66675"/>
                <a:gd name="T15" fmla="*/ 190500 h 1905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75" h="190500">
                  <a:moveTo>
                    <a:pt x="28732" y="0"/>
                  </a:moveTo>
                  <a:lnTo>
                    <a:pt x="74849" y="7183"/>
                  </a:lnTo>
                  <a:lnTo>
                    <a:pt x="46118" y="191651"/>
                  </a:lnTo>
                  <a:lnTo>
                    <a:pt x="0" y="184469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9pPr>
            </a:lstStyle>
            <a:p>
              <a:endParaRPr lang="en-US" altLang="en-US">
                <a:latin typeface="Constantia" panose="02030602050306030303" pitchFamily="18" charset="0"/>
              </a:endParaRPr>
            </a:p>
          </p:txBody>
        </p:sp>
        <p:sp>
          <p:nvSpPr>
            <p:cNvPr id="53" name="Freeform: Shape 16"/>
            <p:cNvSpPr>
              <a:spLocks noChangeArrowheads="1"/>
            </p:cNvSpPr>
            <p:nvPr/>
          </p:nvSpPr>
          <p:spPr bwMode="auto">
            <a:xfrm>
              <a:off x="6426741" y="-16067"/>
              <a:ext cx="422162" cy="394017"/>
            </a:xfrm>
            <a:custGeom>
              <a:avLst/>
              <a:gdLst>
                <a:gd name="T0" fmla="*/ 8985 w 428625"/>
                <a:gd name="T1" fmla="*/ 185683 h 400050"/>
                <a:gd name="T2" fmla="*/ 106552 w 428625"/>
                <a:gd name="T3" fmla="*/ 145343 h 400050"/>
                <a:gd name="T4" fmla="*/ 123438 w 428625"/>
                <a:gd name="T5" fmla="*/ 109693 h 400050"/>
                <a:gd name="T6" fmla="*/ 165654 w 428625"/>
                <a:gd name="T7" fmla="*/ 61849 h 400050"/>
                <a:gd name="T8" fmla="*/ 199427 w 428625"/>
                <a:gd name="T9" fmla="*/ 78735 h 400050"/>
                <a:gd name="T10" fmla="*/ 205994 w 428625"/>
                <a:gd name="T11" fmla="*/ 124704 h 400050"/>
                <a:gd name="T12" fmla="*/ 221005 w 428625"/>
                <a:gd name="T13" fmla="*/ 141590 h 400050"/>
                <a:gd name="T14" fmla="*/ 243520 w 428625"/>
                <a:gd name="T15" fmla="*/ 130332 h 400050"/>
                <a:gd name="T16" fmla="*/ 301684 w 428625"/>
                <a:gd name="T17" fmla="*/ 65602 h 400050"/>
                <a:gd name="T18" fmla="*/ 310128 w 428625"/>
                <a:gd name="T19" fmla="*/ 47776 h 400050"/>
                <a:gd name="T20" fmla="*/ 358910 w 428625"/>
                <a:gd name="T21" fmla="*/ 1808 h 400050"/>
                <a:gd name="T22" fmla="*/ 417075 w 428625"/>
                <a:gd name="T23" fmla="*/ 10251 h 400050"/>
                <a:gd name="T24" fmla="*/ 413323 w 428625"/>
                <a:gd name="T25" fmla="*/ 60910 h 400050"/>
                <a:gd name="T26" fmla="*/ 402066 w 428625"/>
                <a:gd name="T27" fmla="*/ 126580 h 400050"/>
                <a:gd name="T28" fmla="*/ 405817 w 428625"/>
                <a:gd name="T29" fmla="*/ 170673 h 400050"/>
                <a:gd name="T30" fmla="*/ 422705 w 428625"/>
                <a:gd name="T31" fmla="*/ 215703 h 400050"/>
                <a:gd name="T32" fmla="*/ 404880 w 428625"/>
                <a:gd name="T33" fmla="*/ 238218 h 400050"/>
                <a:gd name="T34" fmla="*/ 383303 w 428625"/>
                <a:gd name="T35" fmla="*/ 256043 h 400050"/>
                <a:gd name="T36" fmla="*/ 382364 w 428625"/>
                <a:gd name="T37" fmla="*/ 257919 h 400050"/>
                <a:gd name="T38" fmla="*/ 345777 w 428625"/>
                <a:gd name="T39" fmla="*/ 317022 h 400050"/>
                <a:gd name="T40" fmla="*/ 334519 w 428625"/>
                <a:gd name="T41" fmla="*/ 353609 h 400050"/>
                <a:gd name="T42" fmla="*/ 281984 w 428625"/>
                <a:gd name="T43" fmla="*/ 386444 h 400050"/>
                <a:gd name="T44" fmla="*/ 173159 w 428625"/>
                <a:gd name="T45" fmla="*/ 383629 h 400050"/>
                <a:gd name="T46" fmla="*/ 114995 w 428625"/>
                <a:gd name="T47" fmla="*/ 398639 h 400050"/>
                <a:gd name="T48" fmla="*/ 95294 w 428625"/>
                <a:gd name="T49" fmla="*/ 375186 h 400050"/>
                <a:gd name="T50" fmla="*/ 6171 w 428625"/>
                <a:gd name="T51" fmla="*/ 211951 h 400050"/>
                <a:gd name="T52" fmla="*/ 8985 w 428625"/>
                <a:gd name="T53" fmla="*/ 185683 h 40005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28625"/>
                <a:gd name="T82" fmla="*/ 0 h 400050"/>
                <a:gd name="T83" fmla="*/ 428625 w 428625"/>
                <a:gd name="T84" fmla="*/ 400050 h 40005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28625" h="400050">
                  <a:moveTo>
                    <a:pt x="9123" y="188526"/>
                  </a:moveTo>
                  <a:cubicBezTo>
                    <a:pt x="44365" y="179953"/>
                    <a:pt x="76751" y="163761"/>
                    <a:pt x="108183" y="147568"/>
                  </a:cubicBezTo>
                  <a:cubicBezTo>
                    <a:pt x="122471" y="139948"/>
                    <a:pt x="124376" y="125661"/>
                    <a:pt x="125328" y="111373"/>
                  </a:cubicBezTo>
                  <a:cubicBezTo>
                    <a:pt x="128185" y="85656"/>
                    <a:pt x="144378" y="71368"/>
                    <a:pt x="168190" y="62796"/>
                  </a:cubicBezTo>
                  <a:cubicBezTo>
                    <a:pt x="186288" y="57081"/>
                    <a:pt x="195813" y="62796"/>
                    <a:pt x="202480" y="79941"/>
                  </a:cubicBezTo>
                  <a:cubicBezTo>
                    <a:pt x="207243" y="95181"/>
                    <a:pt x="207243" y="110421"/>
                    <a:pt x="209148" y="126613"/>
                  </a:cubicBezTo>
                  <a:cubicBezTo>
                    <a:pt x="210101" y="136138"/>
                    <a:pt x="212005" y="143758"/>
                    <a:pt x="224388" y="143758"/>
                  </a:cubicBezTo>
                  <a:cubicBezTo>
                    <a:pt x="234865" y="143758"/>
                    <a:pt x="244390" y="145663"/>
                    <a:pt x="247248" y="132328"/>
                  </a:cubicBezTo>
                  <a:cubicBezTo>
                    <a:pt x="255821" y="99943"/>
                    <a:pt x="272965" y="76131"/>
                    <a:pt x="306303" y="66606"/>
                  </a:cubicBezTo>
                  <a:cubicBezTo>
                    <a:pt x="315828" y="63748"/>
                    <a:pt x="313923" y="55176"/>
                    <a:pt x="314876" y="48508"/>
                  </a:cubicBezTo>
                  <a:cubicBezTo>
                    <a:pt x="319638" y="15171"/>
                    <a:pt x="331068" y="2788"/>
                    <a:pt x="364405" y="1836"/>
                  </a:cubicBezTo>
                  <a:cubicBezTo>
                    <a:pt x="384408" y="883"/>
                    <a:pt x="405363" y="-4832"/>
                    <a:pt x="423460" y="10408"/>
                  </a:cubicBezTo>
                  <a:cubicBezTo>
                    <a:pt x="415840" y="26601"/>
                    <a:pt x="419651" y="44698"/>
                    <a:pt x="419651" y="61843"/>
                  </a:cubicBezTo>
                  <a:cubicBezTo>
                    <a:pt x="418698" y="84703"/>
                    <a:pt x="420603" y="107563"/>
                    <a:pt x="408221" y="128518"/>
                  </a:cubicBezTo>
                  <a:cubicBezTo>
                    <a:pt x="398696" y="143758"/>
                    <a:pt x="407268" y="158998"/>
                    <a:pt x="412030" y="173286"/>
                  </a:cubicBezTo>
                  <a:cubicBezTo>
                    <a:pt x="417746" y="188526"/>
                    <a:pt x="424413" y="203766"/>
                    <a:pt x="429176" y="219006"/>
                  </a:cubicBezTo>
                  <a:cubicBezTo>
                    <a:pt x="432985" y="232341"/>
                    <a:pt x="430128" y="244723"/>
                    <a:pt x="411078" y="241866"/>
                  </a:cubicBezTo>
                  <a:cubicBezTo>
                    <a:pt x="397743" y="239961"/>
                    <a:pt x="388218" y="243771"/>
                    <a:pt x="389171" y="259963"/>
                  </a:cubicBezTo>
                  <a:cubicBezTo>
                    <a:pt x="389171" y="260916"/>
                    <a:pt x="389171" y="261868"/>
                    <a:pt x="388218" y="261868"/>
                  </a:cubicBezTo>
                  <a:cubicBezTo>
                    <a:pt x="372978" y="279966"/>
                    <a:pt x="360596" y="299968"/>
                    <a:pt x="351071" y="321876"/>
                  </a:cubicBezTo>
                  <a:cubicBezTo>
                    <a:pt x="346308" y="334258"/>
                    <a:pt x="339640" y="345688"/>
                    <a:pt x="339640" y="359023"/>
                  </a:cubicBezTo>
                  <a:cubicBezTo>
                    <a:pt x="337735" y="396171"/>
                    <a:pt x="316780" y="411411"/>
                    <a:pt x="286301" y="392361"/>
                  </a:cubicBezTo>
                  <a:cubicBezTo>
                    <a:pt x="248201" y="369501"/>
                    <a:pt x="212958" y="379026"/>
                    <a:pt x="175810" y="389503"/>
                  </a:cubicBezTo>
                  <a:cubicBezTo>
                    <a:pt x="156760" y="395218"/>
                    <a:pt x="138663" y="406648"/>
                    <a:pt x="116755" y="404743"/>
                  </a:cubicBezTo>
                  <a:cubicBezTo>
                    <a:pt x="105326" y="400933"/>
                    <a:pt x="102468" y="389503"/>
                    <a:pt x="96753" y="380931"/>
                  </a:cubicBezTo>
                  <a:cubicBezTo>
                    <a:pt x="65321" y="325686"/>
                    <a:pt x="33888" y="271393"/>
                    <a:pt x="6265" y="215196"/>
                  </a:cubicBezTo>
                  <a:cubicBezTo>
                    <a:pt x="2455" y="207576"/>
                    <a:pt x="-7070" y="197098"/>
                    <a:pt x="9123" y="188526"/>
                  </a:cubicBezTo>
                  <a:close/>
                </a:path>
              </a:pathLst>
            </a:custGeom>
            <a:solidFill>
              <a:srgbClr val="FDC6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533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9pPr>
            </a:lstStyle>
            <a:p>
              <a:endParaRPr lang="en-US" altLang="en-US">
                <a:latin typeface="Constantia" panose="02030602050306030303" pitchFamily="18" charset="0"/>
              </a:endParaRPr>
            </a:p>
          </p:txBody>
        </p:sp>
        <p:sp>
          <p:nvSpPr>
            <p:cNvPr id="54" name="Freeform: Shape 17"/>
            <p:cNvSpPr>
              <a:spLocks noChangeArrowheads="1"/>
            </p:cNvSpPr>
            <p:nvPr/>
          </p:nvSpPr>
          <p:spPr bwMode="auto">
            <a:xfrm>
              <a:off x="6374982" y="157532"/>
              <a:ext cx="150103" cy="497214"/>
            </a:xfrm>
            <a:custGeom>
              <a:avLst/>
              <a:gdLst>
                <a:gd name="T0" fmla="*/ 48783 w 152400"/>
                <a:gd name="T1" fmla="*/ 114 h 504825"/>
                <a:gd name="T2" fmla="*/ 56289 w 152400"/>
                <a:gd name="T3" fmla="*/ 34826 h 504825"/>
                <a:gd name="T4" fmla="*/ 155732 w 152400"/>
                <a:gd name="T5" fmla="*/ 214949 h 504825"/>
                <a:gd name="T6" fmla="*/ 151042 w 152400"/>
                <a:gd name="T7" fmla="*/ 219640 h 504825"/>
                <a:gd name="T8" fmla="*/ 134155 w 152400"/>
                <a:gd name="T9" fmla="*/ 236525 h 504825"/>
                <a:gd name="T10" fmla="*/ 102258 w 152400"/>
                <a:gd name="T11" fmla="*/ 269361 h 504825"/>
                <a:gd name="T12" fmla="*/ 121021 w 152400"/>
                <a:gd name="T13" fmla="*/ 307824 h 504825"/>
                <a:gd name="T14" fmla="*/ 106948 w 152400"/>
                <a:gd name="T15" fmla="*/ 391319 h 504825"/>
                <a:gd name="T16" fmla="*/ 0 w 152400"/>
                <a:gd name="T17" fmla="*/ 504833 h 504825"/>
                <a:gd name="T18" fmla="*/ 44093 w 152400"/>
                <a:gd name="T19" fmla="*/ 341598 h 504825"/>
                <a:gd name="T20" fmla="*/ 57227 w 152400"/>
                <a:gd name="T21" fmla="*/ 94867 h 504825"/>
                <a:gd name="T22" fmla="*/ 33773 w 152400"/>
                <a:gd name="T23" fmla="*/ 18877 h 504825"/>
                <a:gd name="T24" fmla="*/ 48783 w 152400"/>
                <a:gd name="T25" fmla="*/ 114 h 5048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2400"/>
                <a:gd name="T40" fmla="*/ 0 h 504825"/>
                <a:gd name="T41" fmla="*/ 152400 w 152400"/>
                <a:gd name="T42" fmla="*/ 504825 h 50482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2400" h="504825">
                  <a:moveTo>
                    <a:pt x="49530" y="116"/>
                  </a:moveTo>
                  <a:cubicBezTo>
                    <a:pt x="39053" y="14404"/>
                    <a:pt x="51435" y="24881"/>
                    <a:pt x="57150" y="35359"/>
                  </a:cubicBezTo>
                  <a:cubicBezTo>
                    <a:pt x="90488" y="96319"/>
                    <a:pt x="123825" y="157279"/>
                    <a:pt x="158115" y="218239"/>
                  </a:cubicBezTo>
                  <a:cubicBezTo>
                    <a:pt x="156210" y="220144"/>
                    <a:pt x="155258" y="221096"/>
                    <a:pt x="153353" y="223002"/>
                  </a:cubicBezTo>
                  <a:cubicBezTo>
                    <a:pt x="147638" y="228717"/>
                    <a:pt x="141923" y="234431"/>
                    <a:pt x="136208" y="240146"/>
                  </a:cubicBezTo>
                  <a:cubicBezTo>
                    <a:pt x="124778" y="251577"/>
                    <a:pt x="109538" y="260149"/>
                    <a:pt x="103823" y="273484"/>
                  </a:cubicBezTo>
                  <a:cubicBezTo>
                    <a:pt x="98108" y="287771"/>
                    <a:pt x="119063" y="298249"/>
                    <a:pt x="122873" y="312536"/>
                  </a:cubicBezTo>
                  <a:cubicBezTo>
                    <a:pt x="130493" y="343017"/>
                    <a:pt x="122873" y="370639"/>
                    <a:pt x="108585" y="397309"/>
                  </a:cubicBezTo>
                  <a:cubicBezTo>
                    <a:pt x="83820" y="445886"/>
                    <a:pt x="40005" y="477319"/>
                    <a:pt x="0" y="512561"/>
                  </a:cubicBezTo>
                  <a:cubicBezTo>
                    <a:pt x="20003" y="458269"/>
                    <a:pt x="36195" y="403977"/>
                    <a:pt x="44768" y="346827"/>
                  </a:cubicBezTo>
                  <a:cubicBezTo>
                    <a:pt x="57150" y="263959"/>
                    <a:pt x="68580" y="181091"/>
                    <a:pt x="58103" y="96319"/>
                  </a:cubicBezTo>
                  <a:cubicBezTo>
                    <a:pt x="55245" y="68696"/>
                    <a:pt x="47625" y="42979"/>
                    <a:pt x="34290" y="19166"/>
                  </a:cubicBezTo>
                  <a:cubicBezTo>
                    <a:pt x="26670" y="3927"/>
                    <a:pt x="34290" y="-836"/>
                    <a:pt x="49530" y="116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9pPr>
            </a:lstStyle>
            <a:p>
              <a:endParaRPr lang="en-US" altLang="en-US">
                <a:latin typeface="Constantia" panose="02030602050306030303" pitchFamily="18" charset="0"/>
              </a:endParaRPr>
            </a:p>
          </p:txBody>
        </p:sp>
        <p:sp>
          <p:nvSpPr>
            <p:cNvPr id="55" name="Freeform: Shape 18"/>
            <p:cNvSpPr>
              <a:spLocks noChangeArrowheads="1"/>
            </p:cNvSpPr>
            <p:nvPr/>
          </p:nvSpPr>
          <p:spPr bwMode="auto">
            <a:xfrm>
              <a:off x="5349699" y="779290"/>
              <a:ext cx="318967" cy="356494"/>
            </a:xfrm>
            <a:custGeom>
              <a:avLst/>
              <a:gdLst>
                <a:gd name="T0" fmla="*/ 226904 w 323850"/>
                <a:gd name="T1" fmla="*/ 177651 h 361950"/>
                <a:gd name="T2" fmla="*/ 209079 w 323850"/>
                <a:gd name="T3" fmla="*/ 276157 h 361950"/>
                <a:gd name="T4" fmla="*/ 172492 w 323850"/>
                <a:gd name="T5" fmla="*/ 332445 h 361950"/>
                <a:gd name="T6" fmla="*/ 149038 w 323850"/>
                <a:gd name="T7" fmla="*/ 343703 h 361950"/>
                <a:gd name="T8" fmla="*/ 100255 w 323850"/>
                <a:gd name="T9" fmla="*/ 354023 h 361950"/>
                <a:gd name="T10" fmla="*/ 73050 w 323850"/>
                <a:gd name="T11" fmla="*/ 352146 h 361950"/>
                <a:gd name="T12" fmla="*/ 72111 w 323850"/>
                <a:gd name="T13" fmla="*/ 316497 h 361950"/>
                <a:gd name="T14" fmla="*/ 43967 w 323850"/>
                <a:gd name="T15" fmla="*/ 266775 h 361950"/>
                <a:gd name="T16" fmla="*/ 62730 w 323850"/>
                <a:gd name="T17" fmla="*/ 181404 h 361950"/>
                <a:gd name="T18" fmla="*/ 46781 w 323850"/>
                <a:gd name="T19" fmla="*/ 217992 h 361950"/>
                <a:gd name="T20" fmla="*/ 14885 w 323850"/>
                <a:gd name="T21" fmla="*/ 233002 h 361950"/>
                <a:gd name="T22" fmla="*/ 2689 w 323850"/>
                <a:gd name="T23" fmla="*/ 200167 h 361950"/>
                <a:gd name="T24" fmla="*/ 77740 w 323850"/>
                <a:gd name="T25" fmla="*/ 12538 h 361950"/>
                <a:gd name="T26" fmla="*/ 99318 w 323850"/>
                <a:gd name="T27" fmla="*/ 2219 h 361950"/>
                <a:gd name="T28" fmla="*/ 230657 w 323850"/>
                <a:gd name="T29" fmla="*/ 59445 h 361950"/>
                <a:gd name="T30" fmla="*/ 265368 w 323850"/>
                <a:gd name="T31" fmla="*/ 112920 h 361950"/>
                <a:gd name="T32" fmla="*/ 308522 w 323850"/>
                <a:gd name="T33" fmla="*/ 215177 h 361950"/>
                <a:gd name="T34" fmla="*/ 317903 w 323850"/>
                <a:gd name="T35" fmla="*/ 245197 h 361950"/>
                <a:gd name="T36" fmla="*/ 280378 w 323850"/>
                <a:gd name="T37" fmla="*/ 242383 h 361950"/>
                <a:gd name="T38" fmla="*/ 250357 w 323850"/>
                <a:gd name="T39" fmla="*/ 207672 h 361950"/>
                <a:gd name="T40" fmla="*/ 226904 w 323850"/>
                <a:gd name="T41" fmla="*/ 177651 h 36195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23850"/>
                <a:gd name="T64" fmla="*/ 0 h 361950"/>
                <a:gd name="T65" fmla="*/ 323850 w 323850"/>
                <a:gd name="T66" fmla="*/ 361950 h 36195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23850" h="361950">
                  <a:moveTo>
                    <a:pt x="230378" y="180370"/>
                  </a:moveTo>
                  <a:cubicBezTo>
                    <a:pt x="223710" y="215613"/>
                    <a:pt x="223710" y="248950"/>
                    <a:pt x="212280" y="280383"/>
                  </a:cubicBezTo>
                  <a:cubicBezTo>
                    <a:pt x="204660" y="302291"/>
                    <a:pt x="193230" y="322293"/>
                    <a:pt x="175133" y="337533"/>
                  </a:cubicBezTo>
                  <a:cubicBezTo>
                    <a:pt x="168465" y="343248"/>
                    <a:pt x="157988" y="351820"/>
                    <a:pt x="151320" y="348963"/>
                  </a:cubicBezTo>
                  <a:cubicBezTo>
                    <a:pt x="131318" y="339438"/>
                    <a:pt x="117030" y="348010"/>
                    <a:pt x="101790" y="359441"/>
                  </a:cubicBezTo>
                  <a:cubicBezTo>
                    <a:pt x="94170" y="365155"/>
                    <a:pt x="82740" y="365155"/>
                    <a:pt x="74168" y="357535"/>
                  </a:cubicBezTo>
                  <a:cubicBezTo>
                    <a:pt x="61785" y="346105"/>
                    <a:pt x="70358" y="333723"/>
                    <a:pt x="73215" y="321341"/>
                  </a:cubicBezTo>
                  <a:cubicBezTo>
                    <a:pt x="39878" y="313720"/>
                    <a:pt x="33210" y="303243"/>
                    <a:pt x="44640" y="270858"/>
                  </a:cubicBezTo>
                  <a:cubicBezTo>
                    <a:pt x="54165" y="243235"/>
                    <a:pt x="67500" y="216566"/>
                    <a:pt x="63690" y="184180"/>
                  </a:cubicBezTo>
                  <a:cubicBezTo>
                    <a:pt x="52260" y="194658"/>
                    <a:pt x="54165" y="210850"/>
                    <a:pt x="47497" y="221328"/>
                  </a:cubicBezTo>
                  <a:cubicBezTo>
                    <a:pt x="39878" y="233710"/>
                    <a:pt x="31305" y="243235"/>
                    <a:pt x="15113" y="236568"/>
                  </a:cubicBezTo>
                  <a:cubicBezTo>
                    <a:pt x="-128" y="230853"/>
                    <a:pt x="-2985" y="217518"/>
                    <a:pt x="2730" y="203230"/>
                  </a:cubicBezTo>
                  <a:cubicBezTo>
                    <a:pt x="27495" y="139413"/>
                    <a:pt x="37972" y="69880"/>
                    <a:pt x="78930" y="12730"/>
                  </a:cubicBezTo>
                  <a:cubicBezTo>
                    <a:pt x="84645" y="5110"/>
                    <a:pt x="86550" y="-4415"/>
                    <a:pt x="100838" y="2253"/>
                  </a:cubicBezTo>
                  <a:cubicBezTo>
                    <a:pt x="145605" y="21303"/>
                    <a:pt x="191325" y="37495"/>
                    <a:pt x="234188" y="60355"/>
                  </a:cubicBezTo>
                  <a:cubicBezTo>
                    <a:pt x="256095" y="71785"/>
                    <a:pt x="269430" y="87025"/>
                    <a:pt x="269430" y="114648"/>
                  </a:cubicBezTo>
                  <a:cubicBezTo>
                    <a:pt x="268478" y="154653"/>
                    <a:pt x="284670" y="189895"/>
                    <a:pt x="313245" y="218470"/>
                  </a:cubicBezTo>
                  <a:cubicBezTo>
                    <a:pt x="320865" y="226091"/>
                    <a:pt x="336105" y="235616"/>
                    <a:pt x="322770" y="248950"/>
                  </a:cubicBezTo>
                  <a:cubicBezTo>
                    <a:pt x="311340" y="261333"/>
                    <a:pt x="297053" y="254666"/>
                    <a:pt x="284670" y="246093"/>
                  </a:cubicBezTo>
                  <a:cubicBezTo>
                    <a:pt x="271335" y="237520"/>
                    <a:pt x="262763" y="223233"/>
                    <a:pt x="254190" y="210850"/>
                  </a:cubicBezTo>
                  <a:cubicBezTo>
                    <a:pt x="247522" y="201325"/>
                    <a:pt x="243713" y="189895"/>
                    <a:pt x="230378" y="180370"/>
                  </a:cubicBezTo>
                  <a:close/>
                </a:path>
              </a:pathLst>
            </a:custGeom>
            <a:solidFill>
              <a:srgbClr val="FDC6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533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algun Gothic" panose="020B0503020000020004" pitchFamily="34" charset="-127"/>
                </a:defRPr>
              </a:lvl9pPr>
            </a:lstStyle>
            <a:p>
              <a:endParaRPr lang="en-US" altLang="en-US">
                <a:latin typeface="Constantia" panose="0203060205030603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37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C41E0E65-4528-4B38-8B8B-8E42FE9F52F2}"/>
              </a:ext>
            </a:extLst>
          </p:cNvPr>
          <p:cNvSpPr/>
          <p:nvPr/>
        </p:nvSpPr>
        <p:spPr>
          <a:xfrm>
            <a:off x="-275454" y="3130185"/>
            <a:ext cx="6030656" cy="33554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Montserrat" panose="02000505000000020004" pitchFamily="2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EF6EFE4A-D1AA-42E7-84B1-241F56348D19}"/>
              </a:ext>
            </a:extLst>
          </p:cNvPr>
          <p:cNvSpPr/>
          <p:nvPr/>
        </p:nvSpPr>
        <p:spPr>
          <a:xfrm>
            <a:off x="-277194" y="1612416"/>
            <a:ext cx="6032396" cy="33554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Montserrat" panose="02000505000000020004" pitchFamily="2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17438C46-E9A8-47F2-A35A-828F5C46C360}"/>
              </a:ext>
            </a:extLst>
          </p:cNvPr>
          <p:cNvSpPr/>
          <p:nvPr/>
        </p:nvSpPr>
        <p:spPr>
          <a:xfrm>
            <a:off x="-277194" y="4878145"/>
            <a:ext cx="5783024" cy="33554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Montserrat" panose="02000505000000020004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0D12BB5F-8010-49ED-A19F-CD9370B7A893}"/>
              </a:ext>
            </a:extLst>
          </p:cNvPr>
          <p:cNvSpPr/>
          <p:nvPr/>
        </p:nvSpPr>
        <p:spPr>
          <a:xfrm>
            <a:off x="11506200" y="6380138"/>
            <a:ext cx="889000" cy="335540"/>
          </a:xfrm>
          <a:prstGeom prst="roundRect">
            <a:avLst>
              <a:gd name="adj" fmla="val 50000"/>
            </a:avLst>
          </a:prstGeom>
          <a:solidFill>
            <a:srgbClr val="2F9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 dirty="0">
              <a:solidFill>
                <a:srgbClr val="2F945C"/>
              </a:solidFill>
              <a:latin typeface="Montserrat" panose="02000505000000020004" pitchFamily="2" charset="0"/>
            </a:endParaRP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xmlns="" id="{93643F16-B94D-4C16-8867-5667D2984F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57824" y="374411"/>
            <a:ext cx="1590034" cy="349807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A7624AEC-F75E-4802-8621-0D5BD05CC527}"/>
              </a:ext>
            </a:extLst>
          </p:cNvPr>
          <p:cNvSpPr/>
          <p:nvPr/>
        </p:nvSpPr>
        <p:spPr>
          <a:xfrm>
            <a:off x="-287457" y="6378326"/>
            <a:ext cx="889000" cy="335540"/>
          </a:xfrm>
          <a:prstGeom prst="roundRect">
            <a:avLst>
              <a:gd name="adj" fmla="val 50000"/>
            </a:avLst>
          </a:prstGeom>
          <a:solidFill>
            <a:srgbClr val="2F9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Montserrat" panose="02000505000000020004" pitchFamily="2" charset="0"/>
            </a:endParaRPr>
          </a:p>
        </p:txBody>
      </p:sp>
      <p:grpSp>
        <p:nvGrpSpPr>
          <p:cNvPr id="13" name="Group 11">
            <a:extLst>
              <a:ext uri="{FF2B5EF4-FFF2-40B4-BE49-F238E27FC236}">
                <a16:creationId xmlns:a16="http://schemas.microsoft.com/office/drawing/2014/main" xmlns="" id="{881B2630-4FFA-47D1-89FC-E94B6FB04E49}"/>
              </a:ext>
            </a:extLst>
          </p:cNvPr>
          <p:cNvGrpSpPr/>
          <p:nvPr/>
        </p:nvGrpSpPr>
        <p:grpSpPr>
          <a:xfrm>
            <a:off x="11870489" y="225463"/>
            <a:ext cx="647700" cy="647700"/>
            <a:chOff x="0" y="0"/>
            <a:chExt cx="6350000" cy="6350000"/>
          </a:xfrm>
          <a:solidFill>
            <a:srgbClr val="2F945C"/>
          </a:solidFill>
        </p:grpSpPr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xmlns="" id="{B1046022-4217-4E97-B42F-D1AEDC4F0087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BEC73AC9-B9DA-46C3-8684-5EE5F7F09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>
                <a:solidFill>
                  <a:schemeClr val="bg1"/>
                </a:solidFill>
              </a:rPr>
              <a:pPr defTabSz="609630">
                <a:defRPr/>
              </a:pPr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BE66259-591D-4847-9618-95039D289D27}"/>
              </a:ext>
            </a:extLst>
          </p:cNvPr>
          <p:cNvSpPr txBox="1"/>
          <p:nvPr/>
        </p:nvSpPr>
        <p:spPr>
          <a:xfrm>
            <a:off x="6868887" y="449354"/>
            <a:ext cx="40053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en-US" sz="2000" b="1" dirty="0">
                <a:solidFill>
                  <a:prstClr val="black"/>
                </a:solidFill>
                <a:latin typeface="Montserrat" panose="02000505000000020004" pitchFamily="2" charset="0"/>
                <a:ea typeface="Roboto" panose="02000000000000000000" pitchFamily="2" charset="0"/>
                <a:cs typeface="Tahoma" panose="020B0604030504040204" pitchFamily="34" charset="0"/>
              </a:rPr>
              <a:t>KEBIJAKAN MANAJEMEN TALENTA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255CCD5-1C96-4BEB-AE32-FF93F6CAC888}"/>
              </a:ext>
            </a:extLst>
          </p:cNvPr>
          <p:cNvSpPr txBox="1"/>
          <p:nvPr/>
        </p:nvSpPr>
        <p:spPr>
          <a:xfrm>
            <a:off x="198441" y="1634330"/>
            <a:ext cx="3678100" cy="338554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 defTabSz="1219231">
              <a:buClr>
                <a:srgbClr val="000000"/>
              </a:buClr>
              <a:defRPr/>
            </a:pPr>
            <a:r>
              <a:rPr lang="en-US" sz="1600" b="1" kern="0" dirty="0">
                <a:solidFill>
                  <a:schemeClr val="bg1"/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UU 20 TAHUN 2023 (</a:t>
            </a:r>
            <a:r>
              <a:rPr lang="en-US" sz="1600" b="1" kern="0" dirty="0" err="1">
                <a:solidFill>
                  <a:schemeClr val="bg1"/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Pasal</a:t>
            </a:r>
            <a:r>
              <a:rPr lang="en-US" sz="1600" b="1" kern="0" dirty="0">
                <a:solidFill>
                  <a:schemeClr val="bg1"/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46 </a:t>
            </a:r>
            <a:r>
              <a:rPr lang="en-US" sz="1600" b="1" kern="0" dirty="0" err="1">
                <a:solidFill>
                  <a:schemeClr val="bg1"/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ayat</a:t>
            </a:r>
            <a:r>
              <a:rPr lang="en-US" sz="1600" b="1" kern="0" dirty="0">
                <a:solidFill>
                  <a:schemeClr val="bg1"/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3)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C21FA85-F227-43C8-BB5E-642A0B2F129E}"/>
              </a:ext>
            </a:extLst>
          </p:cNvPr>
          <p:cNvSpPr/>
          <p:nvPr/>
        </p:nvSpPr>
        <p:spPr>
          <a:xfrm>
            <a:off x="307760" y="2223025"/>
            <a:ext cx="45719" cy="613130"/>
          </a:xfrm>
          <a:prstGeom prst="rect">
            <a:avLst/>
          </a:prstGeom>
          <a:solidFill>
            <a:srgbClr val="2F945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1219231">
              <a:buClr>
                <a:srgbClr val="000000"/>
              </a:buClr>
              <a:defRPr/>
            </a:pPr>
            <a:endParaRPr lang="en-US" sz="1867" kern="0">
              <a:solidFill>
                <a:prstClr val="white"/>
              </a:solidFill>
              <a:latin typeface="Montserrat" panose="02000505000000020004" pitchFamily="2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D6CA221-4D62-4539-8E77-22B2606EDA96}"/>
              </a:ext>
            </a:extLst>
          </p:cNvPr>
          <p:cNvSpPr txBox="1"/>
          <p:nvPr/>
        </p:nvSpPr>
        <p:spPr>
          <a:xfrm>
            <a:off x="469114" y="2285649"/>
            <a:ext cx="5431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err="1"/>
              <a:t>Mobilitas</a:t>
            </a:r>
            <a:r>
              <a:rPr lang="en-US" sz="1400" dirty="0"/>
              <a:t> </a:t>
            </a:r>
            <a:r>
              <a:rPr lang="en-US" sz="1400" dirty="0" err="1"/>
              <a:t>talenta</a:t>
            </a:r>
            <a:r>
              <a:rPr lang="en-US" sz="1400" dirty="0"/>
              <a:t> </a:t>
            </a:r>
            <a:r>
              <a:rPr lang="en-US" sz="1400" dirty="0" err="1"/>
              <a:t>sebagaimana</a:t>
            </a:r>
            <a:r>
              <a:rPr lang="en-US" sz="1400" dirty="0"/>
              <a:t> </a:t>
            </a:r>
            <a:r>
              <a:rPr lang="en-US" sz="1400" dirty="0" err="1"/>
              <a:t>dimaksud</a:t>
            </a:r>
            <a:r>
              <a:rPr lang="en-US" sz="1400" dirty="0"/>
              <a:t> </a:t>
            </a:r>
            <a:r>
              <a:rPr lang="en-US" sz="1400" dirty="0" err="1"/>
              <a:t>padaayat</a:t>
            </a:r>
            <a:r>
              <a:rPr lang="en-US" sz="1400" dirty="0"/>
              <a:t> (3) </a:t>
            </a:r>
            <a:r>
              <a:rPr lang="en-US" sz="1400" dirty="0" err="1"/>
              <a:t>diselenggarakan</a:t>
            </a:r>
            <a:r>
              <a:rPr lang="en-US" sz="1400" dirty="0"/>
              <a:t> </a:t>
            </a:r>
            <a:r>
              <a:rPr lang="en-US" sz="1400" dirty="0" err="1"/>
              <a:t>berdasarkan</a:t>
            </a:r>
            <a:r>
              <a:rPr lang="en-US" sz="1400" dirty="0"/>
              <a:t> </a:t>
            </a:r>
            <a:r>
              <a:rPr lang="en-US" sz="1400" dirty="0" err="1"/>
              <a:t>Sistem</a:t>
            </a:r>
            <a:r>
              <a:rPr lang="en-US" sz="1400" dirty="0"/>
              <a:t> Merit </a:t>
            </a:r>
            <a:r>
              <a:rPr lang="en-US" sz="1400" dirty="0" err="1"/>
              <a:t>melalui</a:t>
            </a:r>
            <a:r>
              <a:rPr lang="en-US" sz="1400" dirty="0"/>
              <a:t> </a:t>
            </a:r>
            <a:r>
              <a:rPr lang="en-US" sz="1400" dirty="0" err="1"/>
              <a:t>manajemen</a:t>
            </a:r>
            <a:r>
              <a:rPr lang="en-US" sz="1400" dirty="0"/>
              <a:t> </a:t>
            </a:r>
            <a:r>
              <a:rPr lang="en-US" sz="1400" dirty="0" err="1"/>
              <a:t>talenta</a:t>
            </a:r>
            <a:r>
              <a:rPr lang="en-US" sz="1400" dirty="0"/>
              <a:t>.</a:t>
            </a:r>
            <a:r>
              <a:rPr lang="en-US" sz="1333" kern="0" dirty="0">
                <a:solidFill>
                  <a:srgbClr val="3B3B3B"/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22F05CC-776B-4FA8-BAA2-5160FC86CD73}"/>
              </a:ext>
            </a:extLst>
          </p:cNvPr>
          <p:cNvSpPr txBox="1"/>
          <p:nvPr/>
        </p:nvSpPr>
        <p:spPr>
          <a:xfrm>
            <a:off x="-51517" y="4881392"/>
            <a:ext cx="55573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231">
              <a:buClr>
                <a:srgbClr val="000000"/>
              </a:buClr>
              <a:defRPr/>
            </a:pPr>
            <a:r>
              <a:rPr lang="en-US" sz="1400" b="1" kern="0" dirty="0" err="1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Permen</a:t>
            </a:r>
            <a:r>
              <a:rPr lang="en-US" sz="1400" b="1" kern="0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PAN-RB No. 3 </a:t>
            </a:r>
            <a:r>
              <a:rPr lang="en-US" sz="1400" b="1" kern="0" dirty="0" err="1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Tahun</a:t>
            </a:r>
            <a:r>
              <a:rPr lang="en-US" sz="1400" b="1" kern="0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2020 (PASAL 2 HURUF d) </a:t>
            </a:r>
            <a:endParaRPr lang="en-US" sz="1400" b="1" kern="0" dirty="0">
              <a:solidFill>
                <a:schemeClr val="bg1"/>
              </a:solidFill>
              <a:latin typeface="Montserrat" panose="02000505000000020004" pitchFamily="2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A06F4FAB-DCD1-442A-846A-4F8EE8CA3267}"/>
              </a:ext>
            </a:extLst>
          </p:cNvPr>
          <p:cNvSpPr/>
          <p:nvPr/>
        </p:nvSpPr>
        <p:spPr>
          <a:xfrm>
            <a:off x="280036" y="3721388"/>
            <a:ext cx="60959" cy="918411"/>
          </a:xfrm>
          <a:prstGeom prst="rect">
            <a:avLst/>
          </a:prstGeom>
          <a:solidFill>
            <a:srgbClr val="2F945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1219231">
              <a:buClr>
                <a:srgbClr val="000000"/>
              </a:buClr>
              <a:defRPr/>
            </a:pPr>
            <a:endParaRPr lang="en-US" sz="1867" kern="0">
              <a:solidFill>
                <a:prstClr val="white"/>
              </a:solidFill>
              <a:latin typeface="Montserrat" panose="02000505000000020004" pitchFamily="2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CBEE08F-6FD3-4ED0-9528-B1FCCFE5ED6A}"/>
              </a:ext>
            </a:extLst>
          </p:cNvPr>
          <p:cNvSpPr txBox="1"/>
          <p:nvPr/>
        </p:nvSpPr>
        <p:spPr>
          <a:xfrm>
            <a:off x="430865" y="3739961"/>
            <a:ext cx="53243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kern="0" dirty="0" err="1">
                <a:solidFill>
                  <a:srgbClr val="3B3B3B"/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Penerapan</a:t>
            </a:r>
            <a:r>
              <a:rPr lang="en-US" sz="1333" kern="0" dirty="0">
                <a:solidFill>
                  <a:srgbClr val="3B3B3B"/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</a:t>
            </a:r>
            <a:r>
              <a:rPr lang="en-US" sz="1333" kern="0" dirty="0" err="1">
                <a:solidFill>
                  <a:srgbClr val="3B3B3B"/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Sistem</a:t>
            </a:r>
            <a:r>
              <a:rPr lang="en-US" sz="1333" kern="0" dirty="0">
                <a:solidFill>
                  <a:srgbClr val="3B3B3B"/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Merit </a:t>
            </a:r>
            <a:r>
              <a:rPr lang="en-US" sz="1333" kern="0" dirty="0" err="1">
                <a:solidFill>
                  <a:srgbClr val="3B3B3B"/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sebagaimana</a:t>
            </a:r>
            <a:r>
              <a:rPr lang="en-US" sz="1333" kern="0" dirty="0">
                <a:solidFill>
                  <a:srgbClr val="3B3B3B"/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</a:t>
            </a:r>
            <a:r>
              <a:rPr lang="en-US" sz="1333" kern="0" dirty="0" err="1">
                <a:solidFill>
                  <a:srgbClr val="3B3B3B"/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dimaksud</a:t>
            </a:r>
            <a:r>
              <a:rPr lang="en-US" sz="1333" kern="0" dirty="0">
                <a:solidFill>
                  <a:srgbClr val="3B3B3B"/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 </a:t>
            </a:r>
            <a:r>
              <a:rPr lang="en-US" sz="1333" kern="0" dirty="0" err="1">
                <a:solidFill>
                  <a:srgbClr val="3B3B3B"/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pada</a:t>
            </a:r>
            <a:r>
              <a:rPr lang="en-US" sz="1333" kern="0" dirty="0">
                <a:solidFill>
                  <a:srgbClr val="3B3B3B"/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</a:t>
            </a:r>
            <a:r>
              <a:rPr lang="en-US" sz="1333" kern="0" dirty="0" err="1">
                <a:solidFill>
                  <a:srgbClr val="3B3B3B"/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ayat</a:t>
            </a:r>
            <a:r>
              <a:rPr lang="en-US" sz="1330" kern="0" dirty="0">
                <a:solidFill>
                  <a:srgbClr val="3B3B3B"/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(1)</a:t>
            </a:r>
            <a:r>
              <a:rPr lang="en-US" sz="1400" kern="0" dirty="0">
                <a:solidFill>
                  <a:srgbClr val="3B3B3B"/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</a:t>
            </a:r>
            <a:r>
              <a:rPr lang="en-US" sz="1330" kern="0" dirty="0" err="1">
                <a:solidFill>
                  <a:srgbClr val="3B3B3B"/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meliputi</a:t>
            </a:r>
            <a:r>
              <a:rPr lang="en-US" sz="1330" kern="0" dirty="0">
                <a:solidFill>
                  <a:srgbClr val="3B3B3B"/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</a:t>
            </a:r>
            <a:r>
              <a:rPr lang="en-US" sz="1330" kern="0" dirty="0" err="1">
                <a:solidFill>
                  <a:srgbClr val="3B3B3B"/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kriteria</a:t>
            </a:r>
            <a:r>
              <a:rPr lang="en-US" sz="1330" kern="0" dirty="0">
                <a:solidFill>
                  <a:srgbClr val="3B3B3B"/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</a:t>
            </a:r>
            <a:r>
              <a:rPr lang="en-US" sz="1330" kern="0" dirty="0" err="1">
                <a:solidFill>
                  <a:srgbClr val="3B3B3B"/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yaitu</a:t>
            </a:r>
            <a:r>
              <a:rPr lang="en-US" sz="1330" kern="0" dirty="0">
                <a:solidFill>
                  <a:srgbClr val="3B3B3B"/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</a:t>
            </a:r>
            <a:r>
              <a:rPr lang="en-US" sz="1400" dirty="0" err="1"/>
              <a:t>memiliki</a:t>
            </a:r>
            <a:r>
              <a:rPr lang="en-US" sz="1400" dirty="0"/>
              <a:t> </a:t>
            </a:r>
            <a:r>
              <a:rPr lang="en-US" sz="1400" dirty="0" err="1"/>
              <a:t>manajemen</a:t>
            </a:r>
            <a:r>
              <a:rPr lang="en-US" sz="1400" dirty="0"/>
              <a:t> </a:t>
            </a:r>
            <a:r>
              <a:rPr lang="en-US" sz="1400" dirty="0" err="1"/>
              <a:t>karir</a:t>
            </a:r>
            <a:r>
              <a:rPr lang="en-US" sz="1400" dirty="0"/>
              <a:t> yang </a:t>
            </a:r>
            <a:r>
              <a:rPr lang="en-US" sz="1400" dirty="0" err="1"/>
              <a:t>terdiri</a:t>
            </a:r>
            <a:r>
              <a:rPr lang="en-US" sz="1400" dirty="0"/>
              <a:t> </a:t>
            </a:r>
            <a:r>
              <a:rPr lang="en-US" sz="1400" dirty="0" err="1"/>
              <a:t>dari</a:t>
            </a:r>
            <a:endParaRPr lang="en-US" sz="1400" dirty="0"/>
          </a:p>
          <a:p>
            <a:r>
              <a:rPr lang="fi-FI" sz="1400" dirty="0"/>
              <a:t>perencanaan, pengembangan, pola karir, dan </a:t>
            </a:r>
            <a:r>
              <a:rPr lang="en-US" sz="1400" dirty="0" err="1"/>
              <a:t>kelompok</a:t>
            </a:r>
            <a:r>
              <a:rPr lang="en-US" sz="1400" dirty="0"/>
              <a:t> </a:t>
            </a:r>
            <a:r>
              <a:rPr lang="en-US" sz="1400" dirty="0" err="1"/>
              <a:t>rencana</a:t>
            </a:r>
            <a:r>
              <a:rPr lang="en-US" sz="1400" dirty="0"/>
              <a:t> </a:t>
            </a:r>
            <a:r>
              <a:rPr lang="en-US" sz="1400" dirty="0" err="1"/>
              <a:t>suksesi</a:t>
            </a:r>
            <a:r>
              <a:rPr lang="en-US" sz="1400" dirty="0"/>
              <a:t> yang </a:t>
            </a:r>
            <a:r>
              <a:rPr lang="en-US" sz="1400" dirty="0" err="1"/>
              <a:t>diperoleh</a:t>
            </a:r>
            <a:r>
              <a:rPr lang="en-US" sz="1400" dirty="0"/>
              <a:t> </a:t>
            </a:r>
            <a:r>
              <a:rPr lang="en-US" sz="1400" dirty="0" err="1"/>
              <a:t>dari</a:t>
            </a:r>
            <a:r>
              <a:rPr lang="en-US" sz="1400" dirty="0"/>
              <a:t> </a:t>
            </a:r>
            <a:r>
              <a:rPr lang="en-US" sz="1400" dirty="0" err="1"/>
              <a:t>manajemen</a:t>
            </a:r>
            <a:r>
              <a:rPr lang="en-US" sz="1400" dirty="0"/>
              <a:t> </a:t>
            </a:r>
            <a:r>
              <a:rPr lang="en-US" sz="1400" dirty="0" err="1"/>
              <a:t>talenta</a:t>
            </a:r>
            <a:endParaRPr lang="en-US" sz="1333" kern="0" dirty="0">
              <a:solidFill>
                <a:srgbClr val="3B3B3B"/>
              </a:solidFill>
              <a:latin typeface="Montserrat" panose="02000505000000020004" pitchFamily="2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1106023-0A87-4636-BBB8-9E37CCE02F53}"/>
              </a:ext>
            </a:extLst>
          </p:cNvPr>
          <p:cNvSpPr/>
          <p:nvPr/>
        </p:nvSpPr>
        <p:spPr>
          <a:xfrm>
            <a:off x="280037" y="5289468"/>
            <a:ext cx="60959" cy="611725"/>
          </a:xfrm>
          <a:prstGeom prst="rect">
            <a:avLst/>
          </a:prstGeom>
          <a:solidFill>
            <a:srgbClr val="2F945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1219231">
              <a:buClr>
                <a:srgbClr val="000000"/>
              </a:buClr>
              <a:defRPr/>
            </a:pPr>
            <a:endParaRPr lang="en-US" sz="1867" kern="0">
              <a:solidFill>
                <a:prstClr val="white"/>
              </a:solidFill>
              <a:latin typeface="Montserrat" panose="02000505000000020004" pitchFamily="2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F5B90DE-DE2B-40A0-956C-63297EF5683E}"/>
              </a:ext>
            </a:extLst>
          </p:cNvPr>
          <p:cNvSpPr txBox="1"/>
          <p:nvPr/>
        </p:nvSpPr>
        <p:spPr>
          <a:xfrm>
            <a:off x="105048" y="3158602"/>
            <a:ext cx="55230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231">
              <a:buClr>
                <a:srgbClr val="000000"/>
              </a:buClr>
              <a:defRPr/>
            </a:pPr>
            <a:r>
              <a:rPr lang="en-US" sz="1600" b="1" kern="0" dirty="0">
                <a:solidFill>
                  <a:schemeClr val="bg1"/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PP 11 TAHUN 2017 (</a:t>
            </a:r>
            <a:r>
              <a:rPr lang="en-US" sz="1600" b="1" kern="0" dirty="0" err="1">
                <a:solidFill>
                  <a:schemeClr val="bg1"/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Pasal</a:t>
            </a:r>
            <a:r>
              <a:rPr lang="en-US" sz="1600" b="1" kern="0" dirty="0">
                <a:solidFill>
                  <a:schemeClr val="bg1"/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134 </a:t>
            </a:r>
            <a:r>
              <a:rPr lang="en-US" sz="1600" b="1" kern="0" dirty="0" err="1">
                <a:solidFill>
                  <a:schemeClr val="bg1"/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Ayat</a:t>
            </a:r>
            <a:r>
              <a:rPr lang="en-US" sz="1600" b="1" kern="0" dirty="0">
                <a:solidFill>
                  <a:schemeClr val="bg1"/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2 </a:t>
            </a:r>
            <a:r>
              <a:rPr lang="en-US" sz="1600" b="1" kern="0" dirty="0" err="1">
                <a:solidFill>
                  <a:schemeClr val="bg1"/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Huruf</a:t>
            </a:r>
            <a:r>
              <a:rPr lang="en-US" sz="1600" b="1" kern="0" dirty="0">
                <a:solidFill>
                  <a:schemeClr val="bg1"/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d)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B27A4CED-DF24-4BB8-8270-C12EB480CB35}"/>
              </a:ext>
            </a:extLst>
          </p:cNvPr>
          <p:cNvSpPr txBox="1"/>
          <p:nvPr/>
        </p:nvSpPr>
        <p:spPr>
          <a:xfrm>
            <a:off x="354973" y="5253564"/>
            <a:ext cx="51508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err="1"/>
              <a:t>Tujuan</a:t>
            </a:r>
            <a:r>
              <a:rPr lang="en-US" sz="1400" dirty="0"/>
              <a:t> </a:t>
            </a:r>
            <a:r>
              <a:rPr lang="en-US" sz="1400" dirty="0" err="1"/>
              <a:t>Manajemen</a:t>
            </a:r>
            <a:r>
              <a:rPr lang="en-US" sz="1400" dirty="0"/>
              <a:t> </a:t>
            </a:r>
            <a:r>
              <a:rPr lang="en-US" sz="1400" dirty="0" err="1"/>
              <a:t>Talenta</a:t>
            </a:r>
            <a:r>
              <a:rPr lang="en-US" sz="1400" dirty="0"/>
              <a:t> </a:t>
            </a:r>
            <a:r>
              <a:rPr lang="en-US" sz="1400" dirty="0" err="1"/>
              <a:t>guna</a:t>
            </a:r>
            <a:r>
              <a:rPr lang="en-US" sz="1400" dirty="0"/>
              <a:t> </a:t>
            </a:r>
            <a:r>
              <a:rPr lang="en-US" sz="1400" dirty="0" err="1"/>
              <a:t>mewujudkan</a:t>
            </a:r>
            <a:r>
              <a:rPr lang="en-US" sz="1400" dirty="0"/>
              <a:t> </a:t>
            </a:r>
            <a:r>
              <a:rPr lang="en-US" sz="1400" dirty="0" err="1"/>
              <a:t>rencana</a:t>
            </a:r>
            <a:r>
              <a:rPr lang="en-US" sz="1400" dirty="0"/>
              <a:t> </a:t>
            </a:r>
            <a:r>
              <a:rPr lang="en-US" sz="1400" dirty="0" err="1"/>
              <a:t>suksesi</a:t>
            </a:r>
            <a:r>
              <a:rPr lang="en-US" sz="1400" dirty="0"/>
              <a:t> (</a:t>
            </a:r>
            <a:r>
              <a:rPr lang="en-US" sz="1400" i="1" dirty="0"/>
              <a:t>succession planning</a:t>
            </a:r>
            <a:r>
              <a:rPr lang="en-US" sz="1400" dirty="0"/>
              <a:t>) yang </a:t>
            </a:r>
            <a:r>
              <a:rPr lang="en-US" sz="1400" dirty="0" err="1"/>
              <a:t>objektif</a:t>
            </a:r>
            <a:r>
              <a:rPr lang="en-US" sz="1400" dirty="0"/>
              <a:t>, </a:t>
            </a:r>
            <a:r>
              <a:rPr lang="en-US" sz="1400" dirty="0" err="1"/>
              <a:t>terencana</a:t>
            </a:r>
            <a:r>
              <a:rPr lang="en-US" sz="1400" dirty="0"/>
              <a:t>, </a:t>
            </a:r>
            <a:r>
              <a:rPr lang="en-US" sz="1400" dirty="0" err="1"/>
              <a:t>terbuka</a:t>
            </a:r>
            <a:r>
              <a:rPr lang="en-US" sz="1400" dirty="0"/>
              <a:t>, </a:t>
            </a:r>
            <a:r>
              <a:rPr lang="en-US" sz="1400" dirty="0" err="1"/>
              <a:t>tepat</a:t>
            </a:r>
            <a:r>
              <a:rPr lang="en-US" sz="1400" dirty="0"/>
              <a:t> </a:t>
            </a:r>
            <a:r>
              <a:rPr lang="en-US" sz="1400" dirty="0" err="1"/>
              <a:t>waktu</a:t>
            </a:r>
            <a:r>
              <a:rPr lang="en-US" sz="1400" dirty="0"/>
              <a:t>, </a:t>
            </a:r>
            <a:r>
              <a:rPr lang="en-US" sz="1400" dirty="0" err="1"/>
              <a:t>dan</a:t>
            </a:r>
            <a:r>
              <a:rPr lang="en-US" sz="1400" dirty="0"/>
              <a:t> </a:t>
            </a:r>
            <a:r>
              <a:rPr lang="en-US" sz="1400" dirty="0" err="1"/>
              <a:t>akuntabel</a:t>
            </a:r>
            <a:r>
              <a:rPr lang="en-US" sz="1400" dirty="0"/>
              <a:t> </a:t>
            </a:r>
            <a:r>
              <a:rPr lang="en-US" sz="1400" dirty="0" err="1"/>
              <a:t>sehingga</a:t>
            </a:r>
            <a:r>
              <a:rPr lang="en-US" sz="1400" dirty="0"/>
              <a:t> </a:t>
            </a:r>
            <a:r>
              <a:rPr lang="en-US" sz="1400" dirty="0" err="1"/>
              <a:t>dapat</a:t>
            </a:r>
            <a:r>
              <a:rPr lang="en-US" sz="1400" dirty="0"/>
              <a:t> </a:t>
            </a:r>
            <a:r>
              <a:rPr lang="en-US" sz="1400" dirty="0" err="1"/>
              <a:t>memperkuat</a:t>
            </a:r>
            <a:r>
              <a:rPr lang="en-US" sz="1400" dirty="0"/>
              <a:t> </a:t>
            </a:r>
            <a:r>
              <a:rPr lang="en-US" sz="1400" dirty="0" err="1"/>
              <a:t>dan</a:t>
            </a:r>
            <a:r>
              <a:rPr lang="en-US" sz="1400" dirty="0"/>
              <a:t> </a:t>
            </a:r>
            <a:r>
              <a:rPr lang="en-US" sz="1400" dirty="0" err="1"/>
              <a:t>mengakselerasi</a:t>
            </a:r>
            <a:endParaRPr lang="en-US" sz="1400" dirty="0"/>
          </a:p>
          <a:p>
            <a:pPr algn="just"/>
            <a:r>
              <a:rPr lang="en-US" sz="1400" dirty="0" err="1"/>
              <a:t>penerapan</a:t>
            </a:r>
            <a:r>
              <a:rPr lang="en-US" sz="1400" dirty="0"/>
              <a:t> </a:t>
            </a:r>
            <a:r>
              <a:rPr lang="en-US" sz="1400" dirty="0" err="1"/>
              <a:t>Sistem</a:t>
            </a:r>
            <a:r>
              <a:rPr lang="en-US" sz="1400" dirty="0"/>
              <a:t> Merit </a:t>
            </a:r>
            <a:r>
              <a:rPr lang="en-US" sz="1400" dirty="0" err="1"/>
              <a:t>pada</a:t>
            </a:r>
            <a:r>
              <a:rPr lang="en-US" sz="1400" dirty="0"/>
              <a:t> </a:t>
            </a:r>
            <a:r>
              <a:rPr lang="en-US" sz="1400" dirty="0" err="1"/>
              <a:t>Instansi</a:t>
            </a:r>
            <a:r>
              <a:rPr lang="en-US" sz="1400" dirty="0"/>
              <a:t> </a:t>
            </a:r>
            <a:r>
              <a:rPr lang="en-US" sz="1400" dirty="0" err="1"/>
              <a:t>Pemerintah</a:t>
            </a:r>
            <a:r>
              <a:rPr lang="en-US" sz="1400" dirty="0"/>
              <a:t>.</a:t>
            </a:r>
            <a:endParaRPr lang="en-US" sz="1400" b="1" kern="0" dirty="0">
              <a:solidFill>
                <a:schemeClr val="tx1">
                  <a:lumMod val="85000"/>
                  <a:lumOff val="1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3DD34F8-F935-4338-BB22-6E4653ABE4A1}"/>
              </a:ext>
            </a:extLst>
          </p:cNvPr>
          <p:cNvGrpSpPr/>
          <p:nvPr/>
        </p:nvGrpSpPr>
        <p:grpSpPr>
          <a:xfrm>
            <a:off x="6550958" y="1164986"/>
            <a:ext cx="4727306" cy="5244008"/>
            <a:chOff x="9901640" y="1784871"/>
            <a:chExt cx="7090960" cy="786601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F2356BA0-47B1-4834-8D1C-B0A053D25D2E}"/>
                </a:ext>
              </a:extLst>
            </p:cNvPr>
            <p:cNvSpPr/>
            <p:nvPr/>
          </p:nvSpPr>
          <p:spPr>
            <a:xfrm>
              <a:off x="10068696" y="2034836"/>
              <a:ext cx="6752492" cy="7099694"/>
            </a:xfrm>
            <a:prstGeom prst="roundRect">
              <a:avLst>
                <a:gd name="adj" fmla="val 6106"/>
              </a:avLst>
            </a:prstGeom>
            <a:noFill/>
            <a:ln w="57150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" name="Rectangle: Diagonal Corners Rounded 4">
              <a:extLst>
                <a:ext uri="{FF2B5EF4-FFF2-40B4-BE49-F238E27FC236}">
                  <a16:creationId xmlns:a16="http://schemas.microsoft.com/office/drawing/2014/main" xmlns="" id="{8D26A3F0-4C35-4778-A3FF-D3847FC409A6}"/>
                </a:ext>
              </a:extLst>
            </p:cNvPr>
            <p:cNvSpPr/>
            <p:nvPr/>
          </p:nvSpPr>
          <p:spPr>
            <a:xfrm>
              <a:off x="9906000" y="1784871"/>
              <a:ext cx="7086600" cy="938553"/>
            </a:xfrm>
            <a:prstGeom prst="round2DiagRect">
              <a:avLst>
                <a:gd name="adj1" fmla="val 45131"/>
                <a:gd name="adj2" fmla="val 0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87EB369A-EF96-484C-BB36-0DF7E274F74B}"/>
                </a:ext>
              </a:extLst>
            </p:cNvPr>
            <p:cNvSpPr txBox="1"/>
            <p:nvPr/>
          </p:nvSpPr>
          <p:spPr>
            <a:xfrm>
              <a:off x="10403568" y="1977709"/>
              <a:ext cx="6082748" cy="569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31">
                <a:buClr>
                  <a:srgbClr val="000000"/>
                </a:buClr>
                <a:defRPr/>
              </a:pPr>
              <a:r>
                <a:rPr lang="en-US" sz="1867" b="1" kern="0" dirty="0">
                  <a:solidFill>
                    <a:schemeClr val="bg1"/>
                  </a:solidFill>
                  <a:latin typeface="Montserrat" panose="02000505000000020004" pitchFamily="2" charset="0"/>
                  <a:ea typeface="Open Sans" panose="020B0606030504020204" pitchFamily="34" charset="0"/>
                  <a:cs typeface="Open Sans" panose="020B0606030504020204" pitchFamily="34" charset="0"/>
                  <a:sym typeface="Arial"/>
                </a:rPr>
                <a:t>PRINSIP DASAR SISTEM MERIT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3EFE25D3-F064-41F6-A05E-ECEEF753F6E3}"/>
                </a:ext>
              </a:extLst>
            </p:cNvPr>
            <p:cNvSpPr txBox="1"/>
            <p:nvPr/>
          </p:nvSpPr>
          <p:spPr>
            <a:xfrm>
              <a:off x="10191850" y="5819065"/>
              <a:ext cx="6593486" cy="3831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31">
                <a:buClr>
                  <a:srgbClr val="000000"/>
                </a:buClr>
                <a:defRPr sz="6000">
                  <a:solidFill>
                    <a:srgbClr val="FFFFFF"/>
                  </a:solidFill>
                </a:defRPr>
              </a:pPr>
              <a:r>
                <a:rPr lang="fi-FI" sz="1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Manajemen Talenta ASN dilaksanakan berdasarkan </a:t>
              </a:r>
              <a:r>
                <a:rPr lang="en-US" sz="16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sistem</a:t>
              </a: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merit </a:t>
              </a:r>
              <a:r>
                <a:rPr lang="en-US" sz="16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dengan</a:t>
              </a: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16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prinsip</a:t>
              </a: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16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objektif</a:t>
              </a: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, </a:t>
              </a:r>
              <a:r>
                <a:rPr lang="en-US" sz="16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terencana</a:t>
              </a: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, </a:t>
              </a:r>
              <a:r>
                <a:rPr lang="en-US" sz="16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terbuka</a:t>
              </a: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, </a:t>
              </a:r>
              <a:r>
                <a:rPr lang="en-US" sz="16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tepat</a:t>
              </a: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16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waktu</a:t>
              </a: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, </a:t>
              </a:r>
              <a:r>
                <a:rPr lang="en-US" sz="16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akuntabel</a:t>
              </a: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, </a:t>
              </a:r>
              <a:r>
                <a:rPr lang="en-US" sz="16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bebas</a:t>
              </a: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16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dari</a:t>
              </a: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16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intervensi</a:t>
              </a: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16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politik</a:t>
              </a: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16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dan</a:t>
              </a: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16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bersih</a:t>
              </a: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16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dari</a:t>
              </a: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16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praktik</a:t>
              </a: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16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korupsi</a:t>
              </a: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, </a:t>
              </a:r>
              <a:r>
                <a:rPr lang="en-US" sz="16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kolusi</a:t>
              </a: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16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dan</a:t>
              </a: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16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nepotisme</a:t>
              </a:r>
              <a:endParaRPr lang="en-US" sz="1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 algn="ctr" defTabSz="1219231">
                <a:buClr>
                  <a:srgbClr val="000000"/>
                </a:buClr>
                <a:defRPr sz="6000">
                  <a:solidFill>
                    <a:srgbClr val="FFFFFF"/>
                  </a:solidFill>
                </a:defRPr>
              </a:pPr>
              <a:endParaRPr lang="en-US" sz="16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endParaRPr>
            </a:p>
            <a:p>
              <a:pPr algn="ctr" defTabSz="1219231">
                <a:buClr>
                  <a:srgbClr val="000000"/>
                </a:buClr>
                <a:defRPr sz="6000">
                  <a:solidFill>
                    <a:srgbClr val="FFFFFF"/>
                  </a:solidFill>
                </a:defRPr>
              </a:pPr>
              <a:r>
                <a:rPr lang="en-US" sz="1600" b="1" kern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Dubai" panose="020B0503030403030204" pitchFamily="34" charset="-78"/>
                  <a:cs typeface="Dubai" panose="020B0503030403030204" pitchFamily="34" charset="-78"/>
                </a:rPr>
                <a:t>Permen</a:t>
              </a:r>
              <a:r>
                <a:rPr lang="en-US" sz="16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Dubai" panose="020B0503030403030204" pitchFamily="34" charset="-78"/>
                  <a:cs typeface="Dubai" panose="020B0503030403030204" pitchFamily="34" charset="-78"/>
                </a:rPr>
                <a:t> PAN-RB No. 3 </a:t>
              </a:r>
              <a:r>
                <a:rPr lang="en-US" sz="1600" b="1" kern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Dubai" panose="020B0503030403030204" pitchFamily="34" charset="-78"/>
                  <a:cs typeface="Dubai" panose="020B0503030403030204" pitchFamily="34" charset="-78"/>
                </a:rPr>
                <a:t>Tahun</a:t>
              </a:r>
              <a:r>
                <a:rPr lang="en-US" sz="16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Dubai" panose="020B0503030403030204" pitchFamily="34" charset="-78"/>
                  <a:cs typeface="Dubai" panose="020B0503030403030204" pitchFamily="34" charset="-78"/>
                </a:rPr>
                <a:t> 2020 (PASAL 3) </a:t>
              </a:r>
              <a:endParaRPr lang="en-US" sz="16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  <a:p>
              <a:pPr algn="ctr" defTabSz="1219231">
                <a:buClr>
                  <a:srgbClr val="000000"/>
                </a:buClr>
                <a:defRPr sz="6000">
                  <a:solidFill>
                    <a:srgbClr val="FFFFFF"/>
                  </a:solidFill>
                </a:defRPr>
              </a:pPr>
              <a:endParaRPr lang="en-US" sz="16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endParaRPr>
            </a:p>
            <a:p>
              <a:pPr algn="ctr" defTabSz="1219231">
                <a:buClr>
                  <a:srgbClr val="000000"/>
                </a:buClr>
                <a:defRPr sz="6000">
                  <a:solidFill>
                    <a:srgbClr val="FFFFFF"/>
                  </a:solidFill>
                </a:defRPr>
              </a:pPr>
              <a:endParaRPr lang="en-US" sz="16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1C0AFDF5-AF4B-48AF-989E-096A5461B145}"/>
                </a:ext>
              </a:extLst>
            </p:cNvPr>
            <p:cNvGrpSpPr/>
            <p:nvPr/>
          </p:nvGrpSpPr>
          <p:grpSpPr>
            <a:xfrm>
              <a:off x="12416331" y="3646738"/>
              <a:ext cx="1932403" cy="1932402"/>
              <a:chOff x="11834819" y="3425947"/>
              <a:chExt cx="1932403" cy="193240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 descr="Increase free icon">
                <a:extLst>
                  <a:ext uri="{FF2B5EF4-FFF2-40B4-BE49-F238E27FC236}">
                    <a16:creationId xmlns:a16="http://schemas.microsoft.com/office/drawing/2014/main" xmlns="" id="{33FEE825-9AB8-4C26-85C9-FBD7BDAE4A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34819" y="3425947"/>
                <a:ext cx="1932403" cy="19324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0" name="Picture 2" descr="Manager free icon">
                <a:extLst>
                  <a:ext uri="{FF2B5EF4-FFF2-40B4-BE49-F238E27FC236}">
                    <a16:creationId xmlns:a16="http://schemas.microsoft.com/office/drawing/2014/main" xmlns="" id="{956ED9EA-176F-44F2-8162-C3972DFED6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985412" y="3490590"/>
                <a:ext cx="1631216" cy="16312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0" name="Rectangle: Diagonal Corners Rounded 39">
              <a:extLst>
                <a:ext uri="{FF2B5EF4-FFF2-40B4-BE49-F238E27FC236}">
                  <a16:creationId xmlns:a16="http://schemas.microsoft.com/office/drawing/2014/main" xmlns="" id="{B3C6CECF-BF30-495E-B2EB-0E0CA46F9160}"/>
                </a:ext>
              </a:extLst>
            </p:cNvPr>
            <p:cNvSpPr/>
            <p:nvPr/>
          </p:nvSpPr>
          <p:spPr>
            <a:xfrm>
              <a:off x="9901640" y="1786344"/>
              <a:ext cx="7090958" cy="1410363"/>
            </a:xfrm>
            <a:prstGeom prst="round2DiagRect">
              <a:avLst>
                <a:gd name="adj1" fmla="val 45131"/>
                <a:gd name="adj2" fmla="val 0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B3A07E8E-1D84-41C2-8332-92D456BB81E5}"/>
                </a:ext>
              </a:extLst>
            </p:cNvPr>
            <p:cNvSpPr txBox="1"/>
            <p:nvPr/>
          </p:nvSpPr>
          <p:spPr>
            <a:xfrm>
              <a:off x="10399210" y="1805316"/>
              <a:ext cx="6082748" cy="1431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31">
                <a:buClr>
                  <a:srgbClr val="000000"/>
                </a:buClr>
                <a:defRPr/>
              </a:pPr>
              <a:r>
                <a:rPr lang="en-US" sz="1867" b="1" kern="0" dirty="0">
                  <a:solidFill>
                    <a:schemeClr val="bg1"/>
                  </a:solidFill>
                  <a:latin typeface="Montserrat" panose="02000505000000020004" pitchFamily="2" charset="0"/>
                  <a:ea typeface="Open Sans" panose="020B0606030504020204" pitchFamily="34" charset="0"/>
                  <a:cs typeface="Open Sans" panose="020B0606030504020204" pitchFamily="34" charset="0"/>
                  <a:sym typeface="Arial"/>
                </a:rPr>
                <a:t>PRINSIP DASAR MANAJEMEN TALENTA BERDASARKAN SISTEM MERIT </a:t>
              </a:r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94" y="155226"/>
            <a:ext cx="688437" cy="78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303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FD9B21C3-6761-4627-BEE0-35B3F7427418}"/>
              </a:ext>
            </a:extLst>
          </p:cNvPr>
          <p:cNvSpPr/>
          <p:nvPr/>
        </p:nvSpPr>
        <p:spPr>
          <a:xfrm>
            <a:off x="697796" y="1960871"/>
            <a:ext cx="13323005" cy="3185225"/>
          </a:xfrm>
          <a:prstGeom prst="roundRect">
            <a:avLst>
              <a:gd name="adj" fmla="val 50000"/>
            </a:avLst>
          </a:prstGeom>
          <a:solidFill>
            <a:srgbClr val="2F9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E3FD746C-3328-4C28-8C7D-0F524D27A0A5}"/>
              </a:ext>
            </a:extLst>
          </p:cNvPr>
          <p:cNvSpPr/>
          <p:nvPr/>
        </p:nvSpPr>
        <p:spPr>
          <a:xfrm>
            <a:off x="-1442285" y="2286516"/>
            <a:ext cx="5907571" cy="253393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109D01D-7E5E-42EF-A51D-15807D15E5D6}"/>
              </a:ext>
            </a:extLst>
          </p:cNvPr>
          <p:cNvSpPr txBox="1"/>
          <p:nvPr/>
        </p:nvSpPr>
        <p:spPr>
          <a:xfrm>
            <a:off x="4145422" y="3460719"/>
            <a:ext cx="77681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spc="-50" dirty="0">
                <a:solidFill>
                  <a:schemeClr val="bg1"/>
                </a:solidFill>
                <a:latin typeface="Montserrat" panose="02000505000000020004" pitchFamily="2" charset="0"/>
              </a:rPr>
              <a:t>PENERAPAN MANAJEMEN TALENTA DI  PROVINSI </a:t>
            </a:r>
            <a:r>
              <a:rPr lang="id-ID" sz="3600" spc="-50" dirty="0">
                <a:solidFill>
                  <a:schemeClr val="bg1"/>
                </a:solidFill>
                <a:latin typeface="Montserrat" panose="02000505000000020004" pitchFamily="2" charset="0"/>
              </a:rPr>
              <a:t>SUMATERA UTARA</a:t>
            </a:r>
            <a:endParaRPr lang="it-IT" sz="3600" spc="-50" dirty="0">
              <a:solidFill>
                <a:schemeClr val="bg1"/>
              </a:solidFill>
              <a:latin typeface="Montserrat" panose="02000505000000020004" pitchFamily="2" charset="0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xmlns="" id="{0FCEEA63-0F5B-43D5-A209-E7CB74777640}"/>
              </a:ext>
            </a:extLst>
          </p:cNvPr>
          <p:cNvSpPr txBox="1"/>
          <p:nvPr/>
        </p:nvSpPr>
        <p:spPr>
          <a:xfrm>
            <a:off x="4266486" y="2235013"/>
            <a:ext cx="2048110" cy="13397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1521"/>
              </a:lnSpc>
              <a:defRPr/>
            </a:pPr>
            <a:r>
              <a:rPr lang="en-US" sz="8000" spc="-192" dirty="0"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Montserrat" panose="02000505000000020004" pitchFamily="2" charset="0"/>
              </a:rPr>
              <a:t>02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F41276EC-62E8-4787-B886-67EAE4704D93}"/>
              </a:ext>
            </a:extLst>
          </p:cNvPr>
          <p:cNvSpPr/>
          <p:nvPr/>
        </p:nvSpPr>
        <p:spPr>
          <a:xfrm>
            <a:off x="-1254810" y="2432438"/>
            <a:ext cx="5532619" cy="2200949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61060DC-4E7B-472B-B858-6FEC7B279036}"/>
              </a:ext>
            </a:extLst>
          </p:cNvPr>
          <p:cNvGrpSpPr/>
          <p:nvPr/>
        </p:nvGrpSpPr>
        <p:grpSpPr>
          <a:xfrm>
            <a:off x="11760200" y="225463"/>
            <a:ext cx="863600" cy="1117081"/>
            <a:chOff x="17640300" y="338194"/>
            <a:chExt cx="1295400" cy="1675622"/>
          </a:xfrm>
          <a:solidFill>
            <a:srgbClr val="2F945C"/>
          </a:solidFill>
        </p:grpSpPr>
        <p:grpSp>
          <p:nvGrpSpPr>
            <p:cNvPr id="13" name="Group 11">
              <a:extLst>
                <a:ext uri="{FF2B5EF4-FFF2-40B4-BE49-F238E27FC236}">
                  <a16:creationId xmlns:a16="http://schemas.microsoft.com/office/drawing/2014/main" xmlns="" id="{881B2630-4FFA-47D1-89FC-E94B6FB04E49}"/>
                </a:ext>
              </a:extLst>
            </p:cNvPr>
            <p:cNvGrpSpPr/>
            <p:nvPr/>
          </p:nvGrpSpPr>
          <p:grpSpPr>
            <a:xfrm>
              <a:off x="17805734" y="338194"/>
              <a:ext cx="971550" cy="971550"/>
              <a:chOff x="0" y="0"/>
              <a:chExt cx="6350000" cy="6350000"/>
            </a:xfrm>
            <a:grpFill/>
          </p:grpSpPr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xmlns="" id="{B1046022-4217-4E97-B42F-D1AEDC4F0087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D0C6B332-9A1C-45D4-9AF8-556FA15B30FA}"/>
                </a:ext>
              </a:extLst>
            </p:cNvPr>
            <p:cNvGrpSpPr/>
            <p:nvPr/>
          </p:nvGrpSpPr>
          <p:grpSpPr>
            <a:xfrm>
              <a:off x="17640300" y="792468"/>
              <a:ext cx="1295400" cy="1221348"/>
              <a:chOff x="7848600" y="561615"/>
              <a:chExt cx="1851688" cy="1745836"/>
            </a:xfrm>
            <a:grpFill/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xmlns="" id="{360DBD4B-89FA-42A5-80E3-F925DC9D3ED5}"/>
                  </a:ext>
                </a:extLst>
              </p:cNvPr>
              <p:cNvSpPr/>
              <p:nvPr/>
            </p:nvSpPr>
            <p:spPr>
              <a:xfrm>
                <a:off x="7848600" y="561615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xmlns="" id="{F99B6A69-C17A-44E1-8FC3-B87D919FCF4F}"/>
                  </a:ext>
                </a:extLst>
              </p:cNvPr>
              <p:cNvSpPr/>
              <p:nvPr/>
            </p:nvSpPr>
            <p:spPr>
              <a:xfrm>
                <a:off x="8346918" y="561615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xmlns="" id="{CF3D32EF-A7D4-490F-A19C-7FD1F9D862A6}"/>
                  </a:ext>
                </a:extLst>
              </p:cNvPr>
              <p:cNvSpPr/>
              <p:nvPr/>
            </p:nvSpPr>
            <p:spPr>
              <a:xfrm>
                <a:off x="8860954" y="561615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xmlns="" id="{F41BC6D0-E2F3-4FA4-BDD8-867B5E6B1C5B}"/>
                  </a:ext>
                </a:extLst>
              </p:cNvPr>
              <p:cNvSpPr/>
              <p:nvPr/>
            </p:nvSpPr>
            <p:spPr>
              <a:xfrm>
                <a:off x="9359272" y="561615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xmlns="" id="{CF20AA2C-74CF-4C93-975E-027076EE2652}"/>
                  </a:ext>
                </a:extLst>
              </p:cNvPr>
              <p:cNvSpPr/>
              <p:nvPr/>
            </p:nvSpPr>
            <p:spPr>
              <a:xfrm>
                <a:off x="7860672" y="1034125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xmlns="" id="{A8E60002-E46D-4D38-8984-C35FF998417D}"/>
                  </a:ext>
                </a:extLst>
              </p:cNvPr>
              <p:cNvSpPr/>
              <p:nvPr/>
            </p:nvSpPr>
            <p:spPr>
              <a:xfrm>
                <a:off x="8358990" y="1034125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xmlns="" id="{D4A0E5A1-49A3-455A-A089-2D9D34DC2E4C}"/>
                  </a:ext>
                </a:extLst>
              </p:cNvPr>
              <p:cNvSpPr/>
              <p:nvPr/>
            </p:nvSpPr>
            <p:spPr>
              <a:xfrm>
                <a:off x="8873026" y="1034125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xmlns="" id="{DC25D8DE-C1D3-42D0-AC1C-D76D5CA845E4}"/>
                  </a:ext>
                </a:extLst>
              </p:cNvPr>
              <p:cNvSpPr/>
              <p:nvPr/>
            </p:nvSpPr>
            <p:spPr>
              <a:xfrm>
                <a:off x="9371344" y="1034125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xmlns="" id="{BE58D9BB-4281-4B54-8B61-9044ACA60557}"/>
                  </a:ext>
                </a:extLst>
              </p:cNvPr>
              <p:cNvSpPr/>
              <p:nvPr/>
            </p:nvSpPr>
            <p:spPr>
              <a:xfrm>
                <a:off x="7872744" y="1530141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xmlns="" id="{0E3E5F27-C0CC-4009-908A-3648EA6FDE84}"/>
                  </a:ext>
                </a:extLst>
              </p:cNvPr>
              <p:cNvSpPr/>
              <p:nvPr/>
            </p:nvSpPr>
            <p:spPr>
              <a:xfrm>
                <a:off x="8371062" y="1530141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xmlns="" id="{31771B7E-C17C-4CB5-8E34-C768F9F00CC6}"/>
                  </a:ext>
                </a:extLst>
              </p:cNvPr>
              <p:cNvSpPr/>
              <p:nvPr/>
            </p:nvSpPr>
            <p:spPr>
              <a:xfrm>
                <a:off x="8885098" y="1530141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xmlns="" id="{C22EC36C-0BC1-44A1-8F8D-51D45BC4FD4E}"/>
                  </a:ext>
                </a:extLst>
              </p:cNvPr>
              <p:cNvSpPr/>
              <p:nvPr/>
            </p:nvSpPr>
            <p:spPr>
              <a:xfrm>
                <a:off x="9383416" y="1530141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xmlns="" id="{A72E8C14-FE8C-429B-8F1B-D8B56B5F051C}"/>
                  </a:ext>
                </a:extLst>
              </p:cNvPr>
              <p:cNvSpPr/>
              <p:nvPr/>
            </p:nvSpPr>
            <p:spPr>
              <a:xfrm>
                <a:off x="7884816" y="2002651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xmlns="" id="{DC376009-5E0C-4196-BCDE-3A55463FB945}"/>
                  </a:ext>
                </a:extLst>
              </p:cNvPr>
              <p:cNvSpPr/>
              <p:nvPr/>
            </p:nvSpPr>
            <p:spPr>
              <a:xfrm>
                <a:off x="8383134" y="2002651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xmlns="" id="{2CED2A8A-6AF6-4381-9E9E-18CAEA81428D}"/>
                  </a:ext>
                </a:extLst>
              </p:cNvPr>
              <p:cNvSpPr/>
              <p:nvPr/>
            </p:nvSpPr>
            <p:spPr>
              <a:xfrm>
                <a:off x="8897170" y="2002651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xmlns="" id="{8EECAD2D-7C3A-427A-9724-C31D7562131F}"/>
                  </a:ext>
                </a:extLst>
              </p:cNvPr>
              <p:cNvSpPr/>
              <p:nvPr/>
            </p:nvSpPr>
            <p:spPr>
              <a:xfrm>
                <a:off x="9395488" y="2002651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6F622C3-38B6-42B2-BC46-976EA74DFC58}"/>
              </a:ext>
            </a:extLst>
          </p:cNvPr>
          <p:cNvGrpSpPr/>
          <p:nvPr/>
        </p:nvGrpSpPr>
        <p:grpSpPr>
          <a:xfrm>
            <a:off x="-431800" y="5753259"/>
            <a:ext cx="1033343" cy="960607"/>
            <a:chOff x="-647700" y="8629888"/>
            <a:chExt cx="1550014" cy="1440911"/>
          </a:xfrm>
          <a:solidFill>
            <a:srgbClr val="2F945C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A7624AEC-F75E-4802-8621-0D5BD05CC527}"/>
                </a:ext>
              </a:extLst>
            </p:cNvPr>
            <p:cNvSpPr/>
            <p:nvPr/>
          </p:nvSpPr>
          <p:spPr>
            <a:xfrm>
              <a:off x="-431186" y="9567489"/>
              <a:ext cx="1333500" cy="50331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4C03F0C5-02C1-41EF-97BB-FABB4B8364E8}"/>
                </a:ext>
              </a:extLst>
            </p:cNvPr>
            <p:cNvGrpSpPr/>
            <p:nvPr/>
          </p:nvGrpSpPr>
          <p:grpSpPr>
            <a:xfrm>
              <a:off x="-647700" y="8629888"/>
              <a:ext cx="1295400" cy="1221348"/>
              <a:chOff x="7848600" y="561615"/>
              <a:chExt cx="1851688" cy="1745836"/>
            </a:xfrm>
            <a:grpFill/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xmlns="" id="{43BED235-8C5F-4A91-A9A0-3E8D1299102A}"/>
                  </a:ext>
                </a:extLst>
              </p:cNvPr>
              <p:cNvSpPr/>
              <p:nvPr/>
            </p:nvSpPr>
            <p:spPr>
              <a:xfrm>
                <a:off x="7848600" y="561615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xmlns="" id="{E4F7E843-DC78-4844-8DA7-63590D28B069}"/>
                  </a:ext>
                </a:extLst>
              </p:cNvPr>
              <p:cNvSpPr/>
              <p:nvPr/>
            </p:nvSpPr>
            <p:spPr>
              <a:xfrm>
                <a:off x="8346918" y="561615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xmlns="" id="{FF48C0B6-7678-4D03-972A-03C1860ACE50}"/>
                  </a:ext>
                </a:extLst>
              </p:cNvPr>
              <p:cNvSpPr/>
              <p:nvPr/>
            </p:nvSpPr>
            <p:spPr>
              <a:xfrm>
                <a:off x="8860954" y="561615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xmlns="" id="{6378E1F8-8237-404F-A3B9-EE60AC03DCC5}"/>
                  </a:ext>
                </a:extLst>
              </p:cNvPr>
              <p:cNvSpPr/>
              <p:nvPr/>
            </p:nvSpPr>
            <p:spPr>
              <a:xfrm>
                <a:off x="9359272" y="561615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xmlns="" id="{316BC7B1-D16A-4953-BE60-BC04FAD1F249}"/>
                  </a:ext>
                </a:extLst>
              </p:cNvPr>
              <p:cNvSpPr/>
              <p:nvPr/>
            </p:nvSpPr>
            <p:spPr>
              <a:xfrm>
                <a:off x="7860672" y="1034125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xmlns="" id="{D3232BF4-C714-4668-AB10-0F50ACFCD81A}"/>
                  </a:ext>
                </a:extLst>
              </p:cNvPr>
              <p:cNvSpPr/>
              <p:nvPr/>
            </p:nvSpPr>
            <p:spPr>
              <a:xfrm>
                <a:off x="8358990" y="1034125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xmlns="" id="{A59E6AE5-6DA3-4C11-9F1C-DD51E48A0C71}"/>
                  </a:ext>
                </a:extLst>
              </p:cNvPr>
              <p:cNvSpPr/>
              <p:nvPr/>
            </p:nvSpPr>
            <p:spPr>
              <a:xfrm>
                <a:off x="8873026" y="1034125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xmlns="" id="{D7C9EC57-A15E-4852-A5E2-7B6D200CCA26}"/>
                  </a:ext>
                </a:extLst>
              </p:cNvPr>
              <p:cNvSpPr/>
              <p:nvPr/>
            </p:nvSpPr>
            <p:spPr>
              <a:xfrm>
                <a:off x="9371344" y="1034125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xmlns="" id="{6262B924-7F80-4FF2-9A86-031AD52DA819}"/>
                  </a:ext>
                </a:extLst>
              </p:cNvPr>
              <p:cNvSpPr/>
              <p:nvPr/>
            </p:nvSpPr>
            <p:spPr>
              <a:xfrm>
                <a:off x="7872744" y="1530141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xmlns="" id="{0C029B00-BB0F-4D66-ABA4-CEA53458C8EE}"/>
                  </a:ext>
                </a:extLst>
              </p:cNvPr>
              <p:cNvSpPr/>
              <p:nvPr/>
            </p:nvSpPr>
            <p:spPr>
              <a:xfrm>
                <a:off x="8371062" y="1530141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xmlns="" id="{B611A128-EBDE-465A-BB14-2FEFA336BA68}"/>
                  </a:ext>
                </a:extLst>
              </p:cNvPr>
              <p:cNvSpPr/>
              <p:nvPr/>
            </p:nvSpPr>
            <p:spPr>
              <a:xfrm>
                <a:off x="8885098" y="1530141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xmlns="" id="{4ED63774-7588-439A-BB5B-B4D3D180BC7D}"/>
                  </a:ext>
                </a:extLst>
              </p:cNvPr>
              <p:cNvSpPr/>
              <p:nvPr/>
            </p:nvSpPr>
            <p:spPr>
              <a:xfrm>
                <a:off x="9383416" y="1530141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xmlns="" id="{4F4B4A0B-C41E-4459-9D90-A25226C3BFB7}"/>
                  </a:ext>
                </a:extLst>
              </p:cNvPr>
              <p:cNvSpPr/>
              <p:nvPr/>
            </p:nvSpPr>
            <p:spPr>
              <a:xfrm>
                <a:off x="7884816" y="2002651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xmlns="" id="{1B0B320E-7B41-432A-8CA7-E92DB528C941}"/>
                  </a:ext>
                </a:extLst>
              </p:cNvPr>
              <p:cNvSpPr/>
              <p:nvPr/>
            </p:nvSpPr>
            <p:spPr>
              <a:xfrm>
                <a:off x="8383134" y="2002651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xmlns="" id="{0743CD6A-3114-4E2E-AC12-3A6D190C2680}"/>
                  </a:ext>
                </a:extLst>
              </p:cNvPr>
              <p:cNvSpPr/>
              <p:nvPr/>
            </p:nvSpPr>
            <p:spPr>
              <a:xfrm>
                <a:off x="8897170" y="2002651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xmlns="" id="{A62F34B5-9B36-4EEB-AC3E-7B8C9CD7867D}"/>
                  </a:ext>
                </a:extLst>
              </p:cNvPr>
              <p:cNvSpPr/>
              <p:nvPr/>
            </p:nvSpPr>
            <p:spPr>
              <a:xfrm>
                <a:off x="9395488" y="2002651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xmlns="" id="{ABFB0716-60D3-427A-86B9-9BCE6C159B54}"/>
              </a:ext>
            </a:extLst>
          </p:cNvPr>
          <p:cNvSpPr/>
          <p:nvPr/>
        </p:nvSpPr>
        <p:spPr>
          <a:xfrm rot="10800000" flipV="1">
            <a:off x="356271" y="890838"/>
            <a:ext cx="2544923" cy="69985"/>
          </a:xfrm>
          <a:prstGeom prst="roundRect">
            <a:avLst>
              <a:gd name="adj" fmla="val 50000"/>
            </a:avLst>
          </a:prstGeom>
          <a:solidFill>
            <a:srgbClr val="2F9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97F72F11-1DC2-43B8-A37E-DEBC4C0C27DF}"/>
              </a:ext>
            </a:extLst>
          </p:cNvPr>
          <p:cNvGrpSpPr/>
          <p:nvPr/>
        </p:nvGrpSpPr>
        <p:grpSpPr>
          <a:xfrm>
            <a:off x="1740789" y="2183338"/>
            <a:ext cx="2354676" cy="2274789"/>
            <a:chOff x="12858112" y="1592911"/>
            <a:chExt cx="1711691" cy="1653619"/>
          </a:xfrm>
        </p:grpSpPr>
        <p:sp>
          <p:nvSpPr>
            <p:cNvPr id="62" name="Freeform 12">
              <a:extLst>
                <a:ext uri="{FF2B5EF4-FFF2-40B4-BE49-F238E27FC236}">
                  <a16:creationId xmlns:a16="http://schemas.microsoft.com/office/drawing/2014/main" xmlns="" id="{F9FDEC47-D345-4176-8E36-0169EFFF7A5E}"/>
                </a:ext>
              </a:extLst>
            </p:cNvPr>
            <p:cNvSpPr/>
            <p:nvPr/>
          </p:nvSpPr>
          <p:spPr>
            <a:xfrm>
              <a:off x="12858112" y="1961627"/>
              <a:ext cx="1279169" cy="1284903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pPr defTabSz="609630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63" name="Picture 10" descr="Businessman free icon">
              <a:extLst>
                <a:ext uri="{FF2B5EF4-FFF2-40B4-BE49-F238E27FC236}">
                  <a16:creationId xmlns:a16="http://schemas.microsoft.com/office/drawing/2014/main" xmlns="" id="{0FD7E646-E11A-4D4A-B1D3-FB6CE66609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73200" y="1592911"/>
              <a:ext cx="1596603" cy="159660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4" name="Picture 12">
            <a:extLst>
              <a:ext uri="{FF2B5EF4-FFF2-40B4-BE49-F238E27FC236}">
                <a16:creationId xmlns:a16="http://schemas.microsoft.com/office/drawing/2014/main" xmlns="" id="{93643F16-B94D-4C16-8867-5667D2984F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57824" y="374412"/>
            <a:ext cx="1532312" cy="33710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94" y="115471"/>
            <a:ext cx="663445" cy="75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59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281" cy="6858000"/>
            <a:chOff x="0" y="0"/>
            <a:chExt cx="18288421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6727" y="1903244"/>
              <a:ext cx="14498878" cy="77813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8699" y="2373431"/>
              <a:ext cx="3486149" cy="22574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18287999" cy="149824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783491"/>
              <a:ext cx="5691505" cy="38100"/>
            </a:xfrm>
            <a:custGeom>
              <a:avLst/>
              <a:gdLst/>
              <a:ahLst/>
              <a:cxnLst/>
              <a:rect l="l" t="t" r="r" b="b"/>
              <a:pathLst>
                <a:path w="5691505" h="38100">
                  <a:moveTo>
                    <a:pt x="0" y="38100"/>
                  </a:moveTo>
                  <a:lnTo>
                    <a:pt x="0" y="0"/>
                  </a:lnTo>
                  <a:lnTo>
                    <a:pt x="5690966" y="0"/>
                  </a:lnTo>
                  <a:lnTo>
                    <a:pt x="5690966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81441" y="726341"/>
              <a:ext cx="152400" cy="1524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2597551" y="821591"/>
              <a:ext cx="5690870" cy="38100"/>
            </a:xfrm>
            <a:custGeom>
              <a:avLst/>
              <a:gdLst/>
              <a:ahLst/>
              <a:cxnLst/>
              <a:rect l="l" t="t" r="r" b="b"/>
              <a:pathLst>
                <a:path w="5690869" h="38100">
                  <a:moveTo>
                    <a:pt x="0" y="0"/>
                  </a:moveTo>
                  <a:lnTo>
                    <a:pt x="5690448" y="0"/>
                  </a:lnTo>
                  <a:lnTo>
                    <a:pt x="5690448" y="38100"/>
                  </a:lnTo>
                  <a:lnTo>
                    <a:pt x="0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54676" y="764441"/>
              <a:ext cx="152400" cy="1524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3127381" cy="57502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0257" y="105003"/>
              <a:ext cx="933448" cy="35242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59112" y="105003"/>
              <a:ext cx="809623" cy="35242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789871" y="2447982"/>
              <a:ext cx="2943224" cy="207643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933121" y="2447982"/>
              <a:ext cx="3114689" cy="207643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983717" y="5580263"/>
              <a:ext cx="3047999" cy="261935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678283" y="5597057"/>
              <a:ext cx="2914649" cy="261935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452555" y="5630677"/>
              <a:ext cx="2828924" cy="261935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232428" y="2447982"/>
              <a:ext cx="3047999" cy="207613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21240" y="5580263"/>
              <a:ext cx="3190890" cy="261935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656265" y="6846082"/>
              <a:ext cx="2333624" cy="135254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4398688" y="3336391"/>
              <a:ext cx="3889375" cy="3736975"/>
            </a:xfrm>
            <a:custGeom>
              <a:avLst/>
              <a:gdLst/>
              <a:ahLst/>
              <a:cxnLst/>
              <a:rect l="l" t="t" r="r" b="b"/>
              <a:pathLst>
                <a:path w="3889375" h="3736975">
                  <a:moveTo>
                    <a:pt x="312102" y="645363"/>
                  </a:moveTo>
                  <a:lnTo>
                    <a:pt x="311556" y="595490"/>
                  </a:lnTo>
                  <a:lnTo>
                    <a:pt x="295503" y="549452"/>
                  </a:lnTo>
                  <a:lnTo>
                    <a:pt x="267144" y="511771"/>
                  </a:lnTo>
                  <a:lnTo>
                    <a:pt x="229743" y="484073"/>
                  </a:lnTo>
                  <a:lnTo>
                    <a:pt x="186512" y="467995"/>
                  </a:lnTo>
                  <a:lnTo>
                    <a:pt x="211023" y="295529"/>
                  </a:lnTo>
                  <a:lnTo>
                    <a:pt x="101612" y="314985"/>
                  </a:lnTo>
                  <a:lnTo>
                    <a:pt x="25209" y="520382"/>
                  </a:lnTo>
                  <a:lnTo>
                    <a:pt x="5562" y="586943"/>
                  </a:lnTo>
                  <a:lnTo>
                    <a:pt x="0" y="619455"/>
                  </a:lnTo>
                  <a:lnTo>
                    <a:pt x="1143" y="650760"/>
                  </a:lnTo>
                  <a:lnTo>
                    <a:pt x="17602" y="697801"/>
                  </a:lnTo>
                  <a:lnTo>
                    <a:pt x="47053" y="736460"/>
                  </a:lnTo>
                  <a:lnTo>
                    <a:pt x="86575" y="764387"/>
                  </a:lnTo>
                  <a:lnTo>
                    <a:pt x="133197" y="779183"/>
                  </a:lnTo>
                  <a:lnTo>
                    <a:pt x="184010" y="778471"/>
                  </a:lnTo>
                  <a:lnTo>
                    <a:pt x="230936" y="761784"/>
                  </a:lnTo>
                  <a:lnTo>
                    <a:pt x="269468" y="731824"/>
                  </a:lnTo>
                  <a:lnTo>
                    <a:pt x="297294" y="691908"/>
                  </a:lnTo>
                  <a:lnTo>
                    <a:pt x="312102" y="645363"/>
                  </a:lnTo>
                  <a:close/>
                </a:path>
                <a:path w="3889375" h="3736975">
                  <a:moveTo>
                    <a:pt x="696544" y="576897"/>
                  </a:moveTo>
                  <a:lnTo>
                    <a:pt x="695756" y="527075"/>
                  </a:lnTo>
                  <a:lnTo>
                    <a:pt x="680072" y="480974"/>
                  </a:lnTo>
                  <a:lnTo>
                    <a:pt x="652322" y="443179"/>
                  </a:lnTo>
                  <a:lnTo>
                    <a:pt x="615035" y="415455"/>
                  </a:lnTo>
                  <a:lnTo>
                    <a:pt x="570725" y="399580"/>
                  </a:lnTo>
                  <a:lnTo>
                    <a:pt x="595223" y="227063"/>
                  </a:lnTo>
                  <a:lnTo>
                    <a:pt x="485825" y="246583"/>
                  </a:lnTo>
                  <a:lnTo>
                    <a:pt x="411975" y="451535"/>
                  </a:lnTo>
                  <a:lnTo>
                    <a:pt x="391363" y="518236"/>
                  </a:lnTo>
                  <a:lnTo>
                    <a:pt x="386410" y="550646"/>
                  </a:lnTo>
                  <a:lnTo>
                    <a:pt x="387908" y="581914"/>
                  </a:lnTo>
                  <a:lnTo>
                    <a:pt x="404329" y="628954"/>
                  </a:lnTo>
                  <a:lnTo>
                    <a:pt x="433641" y="667639"/>
                  </a:lnTo>
                  <a:lnTo>
                    <a:pt x="472770" y="695617"/>
                  </a:lnTo>
                  <a:lnTo>
                    <a:pt x="518655" y="710539"/>
                  </a:lnTo>
                  <a:lnTo>
                    <a:pt x="568223" y="710069"/>
                  </a:lnTo>
                  <a:lnTo>
                    <a:pt x="616127" y="693178"/>
                  </a:lnTo>
                  <a:lnTo>
                    <a:pt x="654786" y="663194"/>
                  </a:lnTo>
                  <a:lnTo>
                    <a:pt x="682244" y="623354"/>
                  </a:lnTo>
                  <a:lnTo>
                    <a:pt x="696544" y="576897"/>
                  </a:lnTo>
                  <a:close/>
                </a:path>
                <a:path w="3889375" h="3736975">
                  <a:moveTo>
                    <a:pt x="3516211" y="2875280"/>
                  </a:moveTo>
                  <a:lnTo>
                    <a:pt x="3498304" y="2796997"/>
                  </a:lnTo>
                  <a:lnTo>
                    <a:pt x="3468992" y="2758313"/>
                  </a:lnTo>
                  <a:lnTo>
                    <a:pt x="3429851" y="2730335"/>
                  </a:lnTo>
                  <a:lnTo>
                    <a:pt x="3383965" y="2715399"/>
                  </a:lnTo>
                  <a:lnTo>
                    <a:pt x="3334410" y="2715869"/>
                  </a:lnTo>
                  <a:lnTo>
                    <a:pt x="3286493" y="2732760"/>
                  </a:lnTo>
                  <a:lnTo>
                    <a:pt x="3247834" y="2762745"/>
                  </a:lnTo>
                  <a:lnTo>
                    <a:pt x="3220377" y="2802598"/>
                  </a:lnTo>
                  <a:lnTo>
                    <a:pt x="3206077" y="2849041"/>
                  </a:lnTo>
                  <a:lnTo>
                    <a:pt x="3206864" y="2898851"/>
                  </a:lnTo>
                  <a:lnTo>
                    <a:pt x="3222561" y="2944952"/>
                  </a:lnTo>
                  <a:lnTo>
                    <a:pt x="3250298" y="2982747"/>
                  </a:lnTo>
                  <a:lnTo>
                    <a:pt x="3287572" y="3010471"/>
                  </a:lnTo>
                  <a:lnTo>
                    <a:pt x="3331845" y="3026346"/>
                  </a:lnTo>
                  <a:lnTo>
                    <a:pt x="3307397" y="3198863"/>
                  </a:lnTo>
                  <a:lnTo>
                    <a:pt x="3416795" y="3179394"/>
                  </a:lnTo>
                  <a:lnTo>
                    <a:pt x="3490645" y="2974454"/>
                  </a:lnTo>
                  <a:lnTo>
                    <a:pt x="3502025" y="2940875"/>
                  </a:lnTo>
                  <a:lnTo>
                    <a:pt x="3511258" y="2907703"/>
                  </a:lnTo>
                  <a:lnTo>
                    <a:pt x="3516211" y="2875280"/>
                  </a:lnTo>
                  <a:close/>
                </a:path>
                <a:path w="3889375" h="3736975">
                  <a:moveTo>
                    <a:pt x="3640061" y="2482088"/>
                  </a:moveTo>
                  <a:lnTo>
                    <a:pt x="3639375" y="2439339"/>
                  </a:lnTo>
                  <a:lnTo>
                    <a:pt x="3268408" y="352272"/>
                  </a:lnTo>
                  <a:lnTo>
                    <a:pt x="3257804" y="307022"/>
                  </a:lnTo>
                  <a:lnTo>
                    <a:pt x="3242653" y="263994"/>
                  </a:lnTo>
                  <a:lnTo>
                    <a:pt x="3223285" y="223443"/>
                  </a:lnTo>
                  <a:lnTo>
                    <a:pt x="3199993" y="185547"/>
                  </a:lnTo>
                  <a:lnTo>
                    <a:pt x="3173082" y="150533"/>
                  </a:lnTo>
                  <a:lnTo>
                    <a:pt x="3142869" y="118605"/>
                  </a:lnTo>
                  <a:lnTo>
                    <a:pt x="3109658" y="90004"/>
                  </a:lnTo>
                  <a:lnTo>
                    <a:pt x="3073755" y="64935"/>
                  </a:lnTo>
                  <a:lnTo>
                    <a:pt x="3035477" y="43599"/>
                  </a:lnTo>
                  <a:lnTo>
                    <a:pt x="2995130" y="26225"/>
                  </a:lnTo>
                  <a:lnTo>
                    <a:pt x="2953016" y="13017"/>
                  </a:lnTo>
                  <a:lnTo>
                    <a:pt x="2909443" y="4203"/>
                  </a:lnTo>
                  <a:lnTo>
                    <a:pt x="2864739" y="0"/>
                  </a:lnTo>
                  <a:lnTo>
                    <a:pt x="2819184" y="609"/>
                  </a:lnTo>
                  <a:lnTo>
                    <a:pt x="2773095" y="6248"/>
                  </a:lnTo>
                  <a:lnTo>
                    <a:pt x="901890" y="339509"/>
                  </a:lnTo>
                  <a:lnTo>
                    <a:pt x="854570" y="352933"/>
                  </a:lnTo>
                  <a:lnTo>
                    <a:pt x="807300" y="396544"/>
                  </a:lnTo>
                  <a:lnTo>
                    <a:pt x="810564" y="422960"/>
                  </a:lnTo>
                  <a:lnTo>
                    <a:pt x="817740" y="439229"/>
                  </a:lnTo>
                  <a:lnTo>
                    <a:pt x="823874" y="456133"/>
                  </a:lnTo>
                  <a:lnTo>
                    <a:pt x="828890" y="473621"/>
                  </a:lnTo>
                  <a:lnTo>
                    <a:pt x="832726" y="491705"/>
                  </a:lnTo>
                  <a:lnTo>
                    <a:pt x="836853" y="542759"/>
                  </a:lnTo>
                  <a:lnTo>
                    <a:pt x="831405" y="592061"/>
                  </a:lnTo>
                  <a:lnTo>
                    <a:pt x="817181" y="638378"/>
                  </a:lnTo>
                  <a:lnTo>
                    <a:pt x="794943" y="680529"/>
                  </a:lnTo>
                  <a:lnTo>
                    <a:pt x="765492" y="717321"/>
                  </a:lnTo>
                  <a:lnTo>
                    <a:pt x="729602" y="747547"/>
                  </a:lnTo>
                  <a:lnTo>
                    <a:pt x="688073" y="770013"/>
                  </a:lnTo>
                  <a:lnTo>
                    <a:pt x="641680" y="783539"/>
                  </a:lnTo>
                  <a:lnTo>
                    <a:pt x="371297" y="831672"/>
                  </a:lnTo>
                  <a:lnTo>
                    <a:pt x="330949" y="845769"/>
                  </a:lnTo>
                  <a:lnTo>
                    <a:pt x="298183" y="870864"/>
                  </a:lnTo>
                  <a:lnTo>
                    <a:pt x="274802" y="904405"/>
                  </a:lnTo>
                  <a:lnTo>
                    <a:pt x="262559" y="943838"/>
                  </a:lnTo>
                  <a:lnTo>
                    <a:pt x="263245" y="986586"/>
                  </a:lnTo>
                  <a:lnTo>
                    <a:pt x="634225" y="3073654"/>
                  </a:lnTo>
                  <a:lnTo>
                    <a:pt x="644829" y="3118904"/>
                  </a:lnTo>
                  <a:lnTo>
                    <a:pt x="659968" y="3161919"/>
                  </a:lnTo>
                  <a:lnTo>
                    <a:pt x="679348" y="3202482"/>
                  </a:lnTo>
                  <a:lnTo>
                    <a:pt x="702640" y="3240379"/>
                  </a:lnTo>
                  <a:lnTo>
                    <a:pt x="729551" y="3275393"/>
                  </a:lnTo>
                  <a:lnTo>
                    <a:pt x="759764" y="3307308"/>
                  </a:lnTo>
                  <a:lnTo>
                    <a:pt x="792975" y="3335921"/>
                  </a:lnTo>
                  <a:lnTo>
                    <a:pt x="828865" y="3360991"/>
                  </a:lnTo>
                  <a:lnTo>
                    <a:pt x="867143" y="3382327"/>
                  </a:lnTo>
                  <a:lnTo>
                    <a:pt x="907491" y="3399701"/>
                  </a:lnTo>
                  <a:lnTo>
                    <a:pt x="949604" y="3412896"/>
                  </a:lnTo>
                  <a:lnTo>
                    <a:pt x="993178" y="3421710"/>
                  </a:lnTo>
                  <a:lnTo>
                    <a:pt x="1037894" y="3425926"/>
                  </a:lnTo>
                  <a:lnTo>
                    <a:pt x="1083449" y="3425317"/>
                  </a:lnTo>
                  <a:lnTo>
                    <a:pt x="1129538" y="3419678"/>
                  </a:lnTo>
                  <a:lnTo>
                    <a:pt x="1401991" y="3371177"/>
                  </a:lnTo>
                  <a:lnTo>
                    <a:pt x="1735277" y="3711956"/>
                  </a:lnTo>
                  <a:lnTo>
                    <a:pt x="1768576" y="3733457"/>
                  </a:lnTo>
                  <a:lnTo>
                    <a:pt x="1802663" y="3736517"/>
                  </a:lnTo>
                  <a:lnTo>
                    <a:pt x="1833613" y="3721849"/>
                  </a:lnTo>
                  <a:lnTo>
                    <a:pt x="1857489" y="3690150"/>
                  </a:lnTo>
                  <a:lnTo>
                    <a:pt x="2052878" y="3255226"/>
                  </a:lnTo>
                  <a:lnTo>
                    <a:pt x="3000730" y="3086468"/>
                  </a:lnTo>
                  <a:lnTo>
                    <a:pt x="3048050" y="3073044"/>
                  </a:lnTo>
                  <a:lnTo>
                    <a:pt x="3080118" y="3053384"/>
                  </a:lnTo>
                  <a:lnTo>
                    <a:pt x="3095320" y="3029394"/>
                  </a:lnTo>
                  <a:lnTo>
                    <a:pt x="3092056" y="3002965"/>
                  </a:lnTo>
                  <a:lnTo>
                    <a:pt x="3084880" y="2986697"/>
                  </a:lnTo>
                  <a:lnTo>
                    <a:pt x="3078746" y="2969806"/>
                  </a:lnTo>
                  <a:lnTo>
                    <a:pt x="3073717" y="2952305"/>
                  </a:lnTo>
                  <a:lnTo>
                    <a:pt x="3069844" y="2934220"/>
                  </a:lnTo>
                  <a:lnTo>
                    <a:pt x="3065729" y="2883179"/>
                  </a:lnTo>
                  <a:lnTo>
                    <a:pt x="3071190" y="2833903"/>
                  </a:lnTo>
                  <a:lnTo>
                    <a:pt x="3085439" y="2787599"/>
                  </a:lnTo>
                  <a:lnTo>
                    <a:pt x="3107677" y="2745448"/>
                  </a:lnTo>
                  <a:lnTo>
                    <a:pt x="3137128" y="2708668"/>
                  </a:lnTo>
                  <a:lnTo>
                    <a:pt x="3173006" y="2678430"/>
                  </a:lnTo>
                  <a:lnTo>
                    <a:pt x="3214547" y="2655963"/>
                  </a:lnTo>
                  <a:lnTo>
                    <a:pt x="3260941" y="2642438"/>
                  </a:lnTo>
                  <a:lnTo>
                    <a:pt x="3531336" y="2594254"/>
                  </a:lnTo>
                  <a:lnTo>
                    <a:pt x="3571684" y="2580157"/>
                  </a:lnTo>
                  <a:lnTo>
                    <a:pt x="3604437" y="2555049"/>
                  </a:lnTo>
                  <a:lnTo>
                    <a:pt x="3627831" y="2521508"/>
                  </a:lnTo>
                  <a:lnTo>
                    <a:pt x="3640061" y="2482088"/>
                  </a:lnTo>
                  <a:close/>
                </a:path>
                <a:path w="3889375" h="3736975">
                  <a:moveTo>
                    <a:pt x="3889298" y="2740317"/>
                  </a:moveTo>
                  <a:lnTo>
                    <a:pt x="3885044" y="2728137"/>
                  </a:lnTo>
                  <a:lnTo>
                    <a:pt x="3855593" y="2689479"/>
                  </a:lnTo>
                  <a:lnTo>
                    <a:pt x="3816070" y="2661564"/>
                  </a:lnTo>
                  <a:lnTo>
                    <a:pt x="3769436" y="2646769"/>
                  </a:lnTo>
                  <a:lnTo>
                    <a:pt x="3718623" y="2647454"/>
                  </a:lnTo>
                  <a:lnTo>
                    <a:pt x="3671697" y="2664168"/>
                  </a:lnTo>
                  <a:lnTo>
                    <a:pt x="3633165" y="2694140"/>
                  </a:lnTo>
                  <a:lnTo>
                    <a:pt x="3605352" y="2734043"/>
                  </a:lnTo>
                  <a:lnTo>
                    <a:pt x="3590544" y="2780576"/>
                  </a:lnTo>
                  <a:lnTo>
                    <a:pt x="3591064" y="2830449"/>
                  </a:lnTo>
                  <a:lnTo>
                    <a:pt x="3607117" y="2876486"/>
                  </a:lnTo>
                  <a:lnTo>
                    <a:pt x="3635476" y="2914180"/>
                  </a:lnTo>
                  <a:lnTo>
                    <a:pt x="3672878" y="2941878"/>
                  </a:lnTo>
                  <a:lnTo>
                    <a:pt x="3716109" y="2957931"/>
                  </a:lnTo>
                  <a:lnTo>
                    <a:pt x="3691598" y="3130461"/>
                  </a:lnTo>
                  <a:lnTo>
                    <a:pt x="3801008" y="3110941"/>
                  </a:lnTo>
                  <a:lnTo>
                    <a:pt x="3877411" y="2905544"/>
                  </a:lnTo>
                  <a:lnTo>
                    <a:pt x="3887711" y="2872194"/>
                  </a:lnTo>
                  <a:lnTo>
                    <a:pt x="3889298" y="2866542"/>
                  </a:lnTo>
                  <a:lnTo>
                    <a:pt x="3889298" y="2740317"/>
                  </a:lnTo>
                  <a:close/>
                </a:path>
              </a:pathLst>
            </a:custGeom>
            <a:solidFill>
              <a:srgbClr val="FFB5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5082539" y="4356201"/>
              <a:ext cx="2533649" cy="133349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5656265" y="1307744"/>
              <a:ext cx="1962149" cy="2705099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964842" y="5468604"/>
            <a:ext cx="1667510" cy="507404"/>
          </a:xfrm>
          <a:prstGeom prst="rect">
            <a:avLst/>
          </a:prstGeom>
        </p:spPr>
        <p:txBody>
          <a:bodyPr vert="horz" wrap="square" lIns="0" tIns="45297" rIns="0" bIns="0" rtlCol="0">
            <a:spAutoFit/>
          </a:bodyPr>
          <a:lstStyle/>
          <a:p>
            <a:pPr marL="489398" marR="3387" indent="-481354">
              <a:lnSpc>
                <a:spcPts val="1800"/>
              </a:lnSpc>
              <a:spcBef>
                <a:spcPts val="357"/>
              </a:spcBef>
            </a:pPr>
            <a:r>
              <a:rPr sz="1733" spc="-83" dirty="0">
                <a:latin typeface="Trebuchet MS"/>
                <a:cs typeface="Trebuchet MS"/>
              </a:rPr>
              <a:t>Ego</a:t>
            </a:r>
            <a:r>
              <a:rPr sz="1733" spc="-43" dirty="0">
                <a:latin typeface="Trebuchet MS"/>
                <a:cs typeface="Trebuchet MS"/>
              </a:rPr>
              <a:t> </a:t>
            </a:r>
            <a:r>
              <a:rPr sz="1733" spc="-100" dirty="0">
                <a:latin typeface="Trebuchet MS"/>
                <a:cs typeface="Trebuchet MS"/>
              </a:rPr>
              <a:t>sektoral</a:t>
            </a:r>
            <a:r>
              <a:rPr sz="1733" spc="-40" dirty="0">
                <a:latin typeface="Trebuchet MS"/>
                <a:cs typeface="Trebuchet MS"/>
              </a:rPr>
              <a:t> </a:t>
            </a:r>
            <a:r>
              <a:rPr sz="1733" spc="-90" dirty="0">
                <a:latin typeface="Trebuchet MS"/>
                <a:cs typeface="Trebuchet MS"/>
              </a:rPr>
              <a:t>Lintas </a:t>
            </a:r>
            <a:r>
              <a:rPr sz="1733" spc="-7" dirty="0">
                <a:latin typeface="Trebuchet MS"/>
                <a:cs typeface="Trebuchet MS"/>
              </a:rPr>
              <a:t>Instansi</a:t>
            </a:r>
            <a:endParaRPr sz="1733">
              <a:latin typeface="Trebuchet MS"/>
              <a:cs typeface="Trebuchet MS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4272" y="243139"/>
            <a:ext cx="8307996" cy="6604606"/>
            <a:chOff x="6405" y="364708"/>
            <a:chExt cx="12461997" cy="9906909"/>
          </a:xfrm>
        </p:grpSpPr>
        <p:sp>
          <p:nvSpPr>
            <p:cNvPr id="28" name="object 28"/>
            <p:cNvSpPr/>
            <p:nvPr/>
          </p:nvSpPr>
          <p:spPr>
            <a:xfrm>
              <a:off x="6405" y="8659987"/>
              <a:ext cx="2316480" cy="1611630"/>
            </a:xfrm>
            <a:custGeom>
              <a:avLst/>
              <a:gdLst/>
              <a:ahLst/>
              <a:cxnLst/>
              <a:rect l="l" t="t" r="r" b="b"/>
              <a:pathLst>
                <a:path w="2316480" h="1611629">
                  <a:moveTo>
                    <a:pt x="666325" y="1611278"/>
                  </a:moveTo>
                  <a:lnTo>
                    <a:pt x="646907" y="1607613"/>
                  </a:lnTo>
                  <a:lnTo>
                    <a:pt x="631152" y="1597146"/>
                  </a:lnTo>
                  <a:lnTo>
                    <a:pt x="620564" y="1581377"/>
                  </a:lnTo>
                  <a:lnTo>
                    <a:pt x="616650" y="1561805"/>
                  </a:lnTo>
                  <a:lnTo>
                    <a:pt x="620417" y="1541989"/>
                  </a:lnTo>
                  <a:lnTo>
                    <a:pt x="630840" y="1525864"/>
                  </a:lnTo>
                  <a:lnTo>
                    <a:pt x="646378" y="1515034"/>
                  </a:lnTo>
                  <a:lnTo>
                    <a:pt x="665485" y="1511101"/>
                  </a:lnTo>
                  <a:lnTo>
                    <a:pt x="684392" y="1514964"/>
                  </a:lnTo>
                  <a:lnTo>
                    <a:pt x="699668" y="1525493"/>
                  </a:lnTo>
                  <a:lnTo>
                    <a:pt x="709916" y="1541252"/>
                  </a:lnTo>
                  <a:lnTo>
                    <a:pt x="713741" y="1560802"/>
                  </a:lnTo>
                  <a:lnTo>
                    <a:pt x="710147" y="1580353"/>
                  </a:lnTo>
                  <a:lnTo>
                    <a:pt x="700061" y="1596333"/>
                  </a:lnTo>
                  <a:lnTo>
                    <a:pt x="684960" y="1607166"/>
                  </a:lnTo>
                  <a:lnTo>
                    <a:pt x="666325" y="1611278"/>
                  </a:lnTo>
                  <a:close/>
                </a:path>
                <a:path w="2316480" h="1611629">
                  <a:moveTo>
                    <a:pt x="792117" y="1610526"/>
                  </a:moveTo>
                  <a:lnTo>
                    <a:pt x="773597" y="1606648"/>
                  </a:lnTo>
                  <a:lnTo>
                    <a:pt x="758673" y="1596948"/>
                  </a:lnTo>
                  <a:lnTo>
                    <a:pt x="748416" y="1581837"/>
                  </a:lnTo>
                  <a:lnTo>
                    <a:pt x="743898" y="1561729"/>
                  </a:lnTo>
                  <a:lnTo>
                    <a:pt x="747007" y="1543070"/>
                  </a:lnTo>
                  <a:lnTo>
                    <a:pt x="757253" y="1527415"/>
                  </a:lnTo>
                  <a:lnTo>
                    <a:pt x="772640" y="1516610"/>
                  </a:lnTo>
                  <a:lnTo>
                    <a:pt x="791176" y="1512502"/>
                  </a:lnTo>
                  <a:lnTo>
                    <a:pt x="810048" y="1516107"/>
                  </a:lnTo>
                  <a:lnTo>
                    <a:pt x="825395" y="1526243"/>
                  </a:lnTo>
                  <a:lnTo>
                    <a:pt x="835735" y="1541452"/>
                  </a:lnTo>
                  <a:lnTo>
                    <a:pt x="839585" y="1560275"/>
                  </a:lnTo>
                  <a:lnTo>
                    <a:pt x="835972" y="1580089"/>
                  </a:lnTo>
                  <a:lnTo>
                    <a:pt x="825866" y="1596309"/>
                  </a:lnTo>
                  <a:lnTo>
                    <a:pt x="810752" y="1607075"/>
                  </a:lnTo>
                  <a:lnTo>
                    <a:pt x="792117" y="1610526"/>
                  </a:lnTo>
                  <a:close/>
                </a:path>
                <a:path w="2316480" h="1611629">
                  <a:moveTo>
                    <a:pt x="539381" y="1608750"/>
                  </a:moveTo>
                  <a:lnTo>
                    <a:pt x="520605" y="1605299"/>
                  </a:lnTo>
                  <a:lnTo>
                    <a:pt x="505800" y="1595548"/>
                  </a:lnTo>
                  <a:lnTo>
                    <a:pt x="496083" y="1580619"/>
                  </a:lnTo>
                  <a:lnTo>
                    <a:pt x="492569" y="1561636"/>
                  </a:lnTo>
                  <a:lnTo>
                    <a:pt x="495006" y="1543709"/>
                  </a:lnTo>
                  <a:lnTo>
                    <a:pt x="504348" y="1528239"/>
                  </a:lnTo>
                  <a:lnTo>
                    <a:pt x="519310" y="1517368"/>
                  </a:lnTo>
                  <a:lnTo>
                    <a:pt x="538610" y="1513237"/>
                  </a:lnTo>
                  <a:lnTo>
                    <a:pt x="556869" y="1516821"/>
                  </a:lnTo>
                  <a:lnTo>
                    <a:pt x="571692" y="1526857"/>
                  </a:lnTo>
                  <a:lnTo>
                    <a:pt x="581609" y="1542137"/>
                  </a:lnTo>
                  <a:lnTo>
                    <a:pt x="585149" y="1561451"/>
                  </a:lnTo>
                  <a:lnTo>
                    <a:pt x="581561" y="1580104"/>
                  </a:lnTo>
                  <a:lnTo>
                    <a:pt x="571902" y="1595088"/>
                  </a:lnTo>
                  <a:lnTo>
                    <a:pt x="557424" y="1605078"/>
                  </a:lnTo>
                  <a:lnTo>
                    <a:pt x="539381" y="1608750"/>
                  </a:lnTo>
                  <a:close/>
                </a:path>
                <a:path w="2316480" h="1611629">
                  <a:moveTo>
                    <a:pt x="918293" y="1606219"/>
                  </a:moveTo>
                  <a:lnTo>
                    <a:pt x="901162" y="1602715"/>
                  </a:lnTo>
                  <a:lnTo>
                    <a:pt x="887207" y="1593212"/>
                  </a:lnTo>
                  <a:lnTo>
                    <a:pt x="877796" y="1579087"/>
                  </a:lnTo>
                  <a:lnTo>
                    <a:pt x="874294" y="1561722"/>
                  </a:lnTo>
                  <a:lnTo>
                    <a:pt x="877764" y="1544045"/>
                  </a:lnTo>
                  <a:lnTo>
                    <a:pt x="887341" y="1529312"/>
                  </a:lnTo>
                  <a:lnTo>
                    <a:pt x="901437" y="1519188"/>
                  </a:lnTo>
                  <a:lnTo>
                    <a:pt x="918466" y="1515335"/>
                  </a:lnTo>
                  <a:lnTo>
                    <a:pt x="935393" y="1519035"/>
                  </a:lnTo>
                  <a:lnTo>
                    <a:pt x="949750" y="1529203"/>
                  </a:lnTo>
                  <a:lnTo>
                    <a:pt x="959695" y="1543951"/>
                  </a:lnTo>
                  <a:lnTo>
                    <a:pt x="963382" y="1561392"/>
                  </a:lnTo>
                  <a:lnTo>
                    <a:pt x="959818" y="1578926"/>
                  </a:lnTo>
                  <a:lnTo>
                    <a:pt x="950175" y="1593180"/>
                  </a:lnTo>
                  <a:lnTo>
                    <a:pt x="935863" y="1602747"/>
                  </a:lnTo>
                  <a:lnTo>
                    <a:pt x="918293" y="1606219"/>
                  </a:lnTo>
                  <a:close/>
                </a:path>
                <a:path w="2316480" h="1611629">
                  <a:moveTo>
                    <a:pt x="412337" y="1606075"/>
                  </a:moveTo>
                  <a:lnTo>
                    <a:pt x="395622" y="1602607"/>
                  </a:lnTo>
                  <a:lnTo>
                    <a:pt x="381788" y="1592873"/>
                  </a:lnTo>
                  <a:lnTo>
                    <a:pt x="372377" y="1578470"/>
                  </a:lnTo>
                  <a:lnTo>
                    <a:pt x="368930" y="1561000"/>
                  </a:lnTo>
                  <a:lnTo>
                    <a:pt x="372244" y="1543833"/>
                  </a:lnTo>
                  <a:lnTo>
                    <a:pt x="381289" y="1530063"/>
                  </a:lnTo>
                  <a:lnTo>
                    <a:pt x="394868" y="1520903"/>
                  </a:lnTo>
                  <a:lnTo>
                    <a:pt x="411785" y="1517566"/>
                  </a:lnTo>
                  <a:lnTo>
                    <a:pt x="428981" y="1521032"/>
                  </a:lnTo>
                  <a:lnTo>
                    <a:pt x="442962" y="1530514"/>
                  </a:lnTo>
                  <a:lnTo>
                    <a:pt x="452307" y="1544578"/>
                  </a:lnTo>
                  <a:lnTo>
                    <a:pt x="455594" y="1561790"/>
                  </a:lnTo>
                  <a:lnTo>
                    <a:pt x="451940" y="1578576"/>
                  </a:lnTo>
                  <a:lnTo>
                    <a:pt x="442451" y="1592638"/>
                  </a:lnTo>
                  <a:lnTo>
                    <a:pt x="428720" y="1602347"/>
                  </a:lnTo>
                  <a:lnTo>
                    <a:pt x="412337" y="1606075"/>
                  </a:lnTo>
                  <a:close/>
                </a:path>
                <a:path w="2316480" h="1611629">
                  <a:moveTo>
                    <a:pt x="1045658" y="1603220"/>
                  </a:moveTo>
                  <a:lnTo>
                    <a:pt x="1030030" y="1600157"/>
                  </a:lnTo>
                  <a:lnTo>
                    <a:pt x="1017292" y="1591281"/>
                  </a:lnTo>
                  <a:lnTo>
                    <a:pt x="1008715" y="1577914"/>
                  </a:lnTo>
                  <a:lnTo>
                    <a:pt x="1005573" y="1561385"/>
                  </a:lnTo>
                  <a:lnTo>
                    <a:pt x="1008581" y="1544906"/>
                  </a:lnTo>
                  <a:lnTo>
                    <a:pt x="1016945" y="1531815"/>
                  </a:lnTo>
                  <a:lnTo>
                    <a:pt x="1029619" y="1523188"/>
                  </a:lnTo>
                  <a:lnTo>
                    <a:pt x="1045559" y="1520102"/>
                  </a:lnTo>
                  <a:lnTo>
                    <a:pt x="1061382" y="1523320"/>
                  </a:lnTo>
                  <a:lnTo>
                    <a:pt x="1073982" y="1532125"/>
                  </a:lnTo>
                  <a:lnTo>
                    <a:pt x="1082280" y="1545381"/>
                  </a:lnTo>
                  <a:lnTo>
                    <a:pt x="1085198" y="1561947"/>
                  </a:lnTo>
                  <a:lnTo>
                    <a:pt x="1082034" y="1577920"/>
                  </a:lnTo>
                  <a:lnTo>
                    <a:pt x="1073595" y="1590955"/>
                  </a:lnTo>
                  <a:lnTo>
                    <a:pt x="1061072" y="1599804"/>
                  </a:lnTo>
                  <a:lnTo>
                    <a:pt x="1045658" y="1603220"/>
                  </a:lnTo>
                  <a:close/>
                </a:path>
                <a:path w="2316480" h="1611629">
                  <a:moveTo>
                    <a:pt x="285948" y="1601150"/>
                  </a:moveTo>
                  <a:lnTo>
                    <a:pt x="270175" y="1598057"/>
                  </a:lnTo>
                  <a:lnTo>
                    <a:pt x="257298" y="1589520"/>
                  </a:lnTo>
                  <a:lnTo>
                    <a:pt x="248594" y="1576813"/>
                  </a:lnTo>
                  <a:lnTo>
                    <a:pt x="245407" y="1561253"/>
                  </a:lnTo>
                  <a:lnTo>
                    <a:pt x="248858" y="1545791"/>
                  </a:lnTo>
                  <a:lnTo>
                    <a:pt x="257971" y="1532610"/>
                  </a:lnTo>
                  <a:lnTo>
                    <a:pt x="270932" y="1523538"/>
                  </a:lnTo>
                  <a:lnTo>
                    <a:pt x="285928" y="1520404"/>
                  </a:lnTo>
                  <a:lnTo>
                    <a:pt x="300954" y="1523927"/>
                  </a:lnTo>
                  <a:lnTo>
                    <a:pt x="313150" y="1532738"/>
                  </a:lnTo>
                  <a:lnTo>
                    <a:pt x="321336" y="1545582"/>
                  </a:lnTo>
                  <a:lnTo>
                    <a:pt x="324334" y="1561205"/>
                  </a:lnTo>
                  <a:lnTo>
                    <a:pt x="321429" y="1577018"/>
                  </a:lnTo>
                  <a:lnTo>
                    <a:pt x="313380" y="1589658"/>
                  </a:lnTo>
                  <a:lnTo>
                    <a:pt x="301211" y="1598057"/>
                  </a:lnTo>
                  <a:lnTo>
                    <a:pt x="285948" y="1601150"/>
                  </a:lnTo>
                  <a:close/>
                </a:path>
                <a:path w="2316480" h="1611629">
                  <a:moveTo>
                    <a:pt x="1171512" y="1598614"/>
                  </a:moveTo>
                  <a:lnTo>
                    <a:pt x="1157374" y="1595352"/>
                  </a:lnTo>
                  <a:lnTo>
                    <a:pt x="1145527" y="1586851"/>
                  </a:lnTo>
                  <a:lnTo>
                    <a:pt x="1137513" y="1574708"/>
                  </a:lnTo>
                  <a:lnTo>
                    <a:pt x="1134871" y="1560521"/>
                  </a:lnTo>
                  <a:lnTo>
                    <a:pt x="1138249" y="1546418"/>
                  </a:lnTo>
                  <a:lnTo>
                    <a:pt x="1146379" y="1534713"/>
                  </a:lnTo>
                  <a:lnTo>
                    <a:pt x="1157983" y="1526684"/>
                  </a:lnTo>
                  <a:lnTo>
                    <a:pt x="1171785" y="1523611"/>
                  </a:lnTo>
                  <a:lnTo>
                    <a:pt x="1185827" y="1526577"/>
                  </a:lnTo>
                  <a:lnTo>
                    <a:pt x="1197606" y="1534850"/>
                  </a:lnTo>
                  <a:lnTo>
                    <a:pt x="1205697" y="1546966"/>
                  </a:lnTo>
                  <a:lnTo>
                    <a:pt x="1208674" y="1561463"/>
                  </a:lnTo>
                  <a:lnTo>
                    <a:pt x="1205721" y="1576035"/>
                  </a:lnTo>
                  <a:lnTo>
                    <a:pt x="1197758" y="1587869"/>
                  </a:lnTo>
                  <a:lnTo>
                    <a:pt x="1185962" y="1595789"/>
                  </a:lnTo>
                  <a:lnTo>
                    <a:pt x="1171512" y="1598614"/>
                  </a:lnTo>
                  <a:close/>
                </a:path>
                <a:path w="2316480" h="1611629">
                  <a:moveTo>
                    <a:pt x="158865" y="1598133"/>
                  </a:moveTo>
                  <a:lnTo>
                    <a:pt x="145081" y="1595288"/>
                  </a:lnTo>
                  <a:lnTo>
                    <a:pt x="133870" y="1587272"/>
                  </a:lnTo>
                  <a:lnTo>
                    <a:pt x="126362" y="1575292"/>
                  </a:lnTo>
                  <a:lnTo>
                    <a:pt x="123688" y="1560556"/>
                  </a:lnTo>
                  <a:lnTo>
                    <a:pt x="126480" y="1546442"/>
                  </a:lnTo>
                  <a:lnTo>
                    <a:pt x="133978" y="1535193"/>
                  </a:lnTo>
                  <a:lnTo>
                    <a:pt x="145209" y="1527779"/>
                  </a:lnTo>
                  <a:lnTo>
                    <a:pt x="159200" y="1525169"/>
                  </a:lnTo>
                  <a:lnTo>
                    <a:pt x="172907" y="1528112"/>
                  </a:lnTo>
                  <a:lnTo>
                    <a:pt x="184093" y="1535929"/>
                  </a:lnTo>
                  <a:lnTo>
                    <a:pt x="191610" y="1547432"/>
                  </a:lnTo>
                  <a:lnTo>
                    <a:pt x="194308" y="1561433"/>
                  </a:lnTo>
                  <a:lnTo>
                    <a:pt x="191362" y="1575338"/>
                  </a:lnTo>
                  <a:lnTo>
                    <a:pt x="183594" y="1587000"/>
                  </a:lnTo>
                  <a:lnTo>
                    <a:pt x="172323" y="1595053"/>
                  </a:lnTo>
                  <a:lnTo>
                    <a:pt x="158865" y="1598133"/>
                  </a:lnTo>
                  <a:close/>
                </a:path>
                <a:path w="2316480" h="1611629">
                  <a:moveTo>
                    <a:pt x="1298655" y="1594523"/>
                  </a:moveTo>
                  <a:lnTo>
                    <a:pt x="1285853" y="1591852"/>
                  </a:lnTo>
                  <a:lnTo>
                    <a:pt x="1275336" y="1584589"/>
                  </a:lnTo>
                  <a:lnTo>
                    <a:pt x="1268247" y="1573902"/>
                  </a:lnTo>
                  <a:lnTo>
                    <a:pt x="1265729" y="1560959"/>
                  </a:lnTo>
                  <a:lnTo>
                    <a:pt x="1268534" y="1548064"/>
                  </a:lnTo>
                  <a:lnTo>
                    <a:pt x="1275844" y="1537431"/>
                  </a:lnTo>
                  <a:lnTo>
                    <a:pt x="1286452" y="1530256"/>
                  </a:lnTo>
                  <a:lnTo>
                    <a:pt x="1299150" y="1527735"/>
                  </a:lnTo>
                  <a:lnTo>
                    <a:pt x="1311421" y="1530531"/>
                  </a:lnTo>
                  <a:lnTo>
                    <a:pt x="1321655" y="1537753"/>
                  </a:lnTo>
                  <a:lnTo>
                    <a:pt x="1328725" y="1548246"/>
                  </a:lnTo>
                  <a:lnTo>
                    <a:pt x="1331506" y="1560853"/>
                  </a:lnTo>
                  <a:lnTo>
                    <a:pt x="1329080" y="1573825"/>
                  </a:lnTo>
                  <a:lnTo>
                    <a:pt x="1322039" y="1584537"/>
                  </a:lnTo>
                  <a:lnTo>
                    <a:pt x="1311518" y="1591825"/>
                  </a:lnTo>
                  <a:lnTo>
                    <a:pt x="1298655" y="1594523"/>
                  </a:lnTo>
                  <a:close/>
                </a:path>
                <a:path w="2316480" h="1611629">
                  <a:moveTo>
                    <a:pt x="31929" y="1593547"/>
                  </a:moveTo>
                  <a:lnTo>
                    <a:pt x="19501" y="1590830"/>
                  </a:lnTo>
                  <a:lnTo>
                    <a:pt x="9219" y="1583585"/>
                  </a:lnTo>
                  <a:lnTo>
                    <a:pt x="2310" y="1573078"/>
                  </a:lnTo>
                  <a:lnTo>
                    <a:pt x="0" y="1560577"/>
                  </a:lnTo>
                  <a:lnTo>
                    <a:pt x="2940" y="1548454"/>
                  </a:lnTo>
                  <a:lnTo>
                    <a:pt x="10138" y="1538258"/>
                  </a:lnTo>
                  <a:lnTo>
                    <a:pt x="20313" y="1531255"/>
                  </a:lnTo>
                  <a:lnTo>
                    <a:pt x="32186" y="1528713"/>
                  </a:lnTo>
                  <a:lnTo>
                    <a:pt x="44113" y="1531427"/>
                  </a:lnTo>
                  <a:lnTo>
                    <a:pt x="54231" y="1538516"/>
                  </a:lnTo>
                  <a:lnTo>
                    <a:pt x="61301" y="1548735"/>
                  </a:lnTo>
                  <a:lnTo>
                    <a:pt x="64086" y="1560835"/>
                  </a:lnTo>
                  <a:lnTo>
                    <a:pt x="61678" y="1573403"/>
                  </a:lnTo>
                  <a:lnTo>
                    <a:pt x="54743" y="1583830"/>
                  </a:lnTo>
                  <a:lnTo>
                    <a:pt x="44440" y="1590938"/>
                  </a:lnTo>
                  <a:lnTo>
                    <a:pt x="31929" y="1593547"/>
                  </a:lnTo>
                  <a:close/>
                </a:path>
                <a:path w="2316480" h="1611629">
                  <a:moveTo>
                    <a:pt x="1425153" y="1590941"/>
                  </a:moveTo>
                  <a:lnTo>
                    <a:pt x="1413930" y="1588594"/>
                  </a:lnTo>
                  <a:lnTo>
                    <a:pt x="1404965" y="1582242"/>
                  </a:lnTo>
                  <a:lnTo>
                    <a:pt x="1399055" y="1572744"/>
                  </a:lnTo>
                  <a:lnTo>
                    <a:pt x="1396960" y="1560898"/>
                  </a:lnTo>
                  <a:lnTo>
                    <a:pt x="1399164" y="1549245"/>
                  </a:lnTo>
                  <a:lnTo>
                    <a:pt x="1405191" y="1540192"/>
                  </a:lnTo>
                  <a:lnTo>
                    <a:pt x="1414386" y="1534377"/>
                  </a:lnTo>
                  <a:lnTo>
                    <a:pt x="1426094" y="1532439"/>
                  </a:lnTo>
                  <a:lnTo>
                    <a:pt x="1437173" y="1534762"/>
                  </a:lnTo>
                  <a:lnTo>
                    <a:pt x="1445991" y="1540835"/>
                  </a:lnTo>
                  <a:lnTo>
                    <a:pt x="1451823" y="1549906"/>
                  </a:lnTo>
                  <a:lnTo>
                    <a:pt x="1453941" y="1561225"/>
                  </a:lnTo>
                  <a:lnTo>
                    <a:pt x="1451669" y="1572770"/>
                  </a:lnTo>
                  <a:lnTo>
                    <a:pt x="1445450" y="1582252"/>
                  </a:lnTo>
                  <a:lnTo>
                    <a:pt x="1436302" y="1588634"/>
                  </a:lnTo>
                  <a:lnTo>
                    <a:pt x="1425153" y="1590941"/>
                  </a:lnTo>
                  <a:close/>
                </a:path>
                <a:path w="2316480" h="1611629">
                  <a:moveTo>
                    <a:pt x="1550189" y="1586710"/>
                  </a:moveTo>
                  <a:lnTo>
                    <a:pt x="1540539" y="1583969"/>
                  </a:lnTo>
                  <a:lnTo>
                    <a:pt x="1532705" y="1577828"/>
                  </a:lnTo>
                  <a:lnTo>
                    <a:pt x="1527649" y="1569382"/>
                  </a:lnTo>
                  <a:lnTo>
                    <a:pt x="1526332" y="1559725"/>
                  </a:lnTo>
                  <a:lnTo>
                    <a:pt x="1529182" y="1550010"/>
                  </a:lnTo>
                  <a:lnTo>
                    <a:pt x="1535238" y="1542132"/>
                  </a:lnTo>
                  <a:lnTo>
                    <a:pt x="1543542" y="1536964"/>
                  </a:lnTo>
                  <a:lnTo>
                    <a:pt x="1553138" y="1535378"/>
                  </a:lnTo>
                  <a:lnTo>
                    <a:pt x="1562623" y="1537990"/>
                  </a:lnTo>
                  <a:lnTo>
                    <a:pt x="1570545" y="1544077"/>
                  </a:lnTo>
                  <a:lnTo>
                    <a:pt x="1575870" y="1552506"/>
                  </a:lnTo>
                  <a:lnTo>
                    <a:pt x="1577565" y="1562142"/>
                  </a:lnTo>
                  <a:lnTo>
                    <a:pt x="1575040" y="1572253"/>
                  </a:lnTo>
                  <a:lnTo>
                    <a:pt x="1569052" y="1580241"/>
                  </a:lnTo>
                  <a:lnTo>
                    <a:pt x="1560477" y="1585321"/>
                  </a:lnTo>
                  <a:lnTo>
                    <a:pt x="1550189" y="1586710"/>
                  </a:lnTo>
                  <a:close/>
                </a:path>
                <a:path w="2316480" h="1611629">
                  <a:moveTo>
                    <a:pt x="1679016" y="1583361"/>
                  </a:moveTo>
                  <a:lnTo>
                    <a:pt x="1670452" y="1581708"/>
                  </a:lnTo>
                  <a:lnTo>
                    <a:pt x="1663464" y="1576940"/>
                  </a:lnTo>
                  <a:lnTo>
                    <a:pt x="1658796" y="1569839"/>
                  </a:lnTo>
                  <a:lnTo>
                    <a:pt x="1657116" y="1561071"/>
                  </a:lnTo>
                  <a:lnTo>
                    <a:pt x="1658927" y="1552305"/>
                  </a:lnTo>
                  <a:lnTo>
                    <a:pt x="1663743" y="1545218"/>
                  </a:lnTo>
                  <a:lnTo>
                    <a:pt x="1670807" y="1540562"/>
                  </a:lnTo>
                  <a:lnTo>
                    <a:pt x="1679363" y="1539089"/>
                  </a:lnTo>
                  <a:lnTo>
                    <a:pt x="1687459" y="1541131"/>
                  </a:lnTo>
                  <a:lnTo>
                    <a:pt x="1694076" y="1546052"/>
                  </a:lnTo>
                  <a:lnTo>
                    <a:pt x="1698514" y="1553099"/>
                  </a:lnTo>
                  <a:lnTo>
                    <a:pt x="1700075" y="1561514"/>
                  </a:lnTo>
                  <a:lnTo>
                    <a:pt x="1698387" y="1570042"/>
                  </a:lnTo>
                  <a:lnTo>
                    <a:pt x="1693885" y="1576959"/>
                  </a:lnTo>
                  <a:lnTo>
                    <a:pt x="1687254" y="1581588"/>
                  </a:lnTo>
                  <a:lnTo>
                    <a:pt x="1679016" y="1583361"/>
                  </a:lnTo>
                  <a:close/>
                </a:path>
                <a:path w="2316480" h="1611629">
                  <a:moveTo>
                    <a:pt x="1804895" y="1580488"/>
                  </a:moveTo>
                  <a:lnTo>
                    <a:pt x="1798256" y="1578725"/>
                  </a:lnTo>
                  <a:lnTo>
                    <a:pt x="1792400" y="1574413"/>
                  </a:lnTo>
                  <a:lnTo>
                    <a:pt x="1788183" y="1568425"/>
                  </a:lnTo>
                  <a:lnTo>
                    <a:pt x="1786463" y="1561636"/>
                  </a:lnTo>
                  <a:lnTo>
                    <a:pt x="1787844" y="1554394"/>
                  </a:lnTo>
                  <a:lnTo>
                    <a:pt x="1791938" y="1548408"/>
                  </a:lnTo>
                  <a:lnTo>
                    <a:pt x="1798057" y="1544354"/>
                  </a:lnTo>
                  <a:lnTo>
                    <a:pt x="1805515" y="1542904"/>
                  </a:lnTo>
                  <a:lnTo>
                    <a:pt x="1816019" y="1543008"/>
                  </a:lnTo>
                  <a:lnTo>
                    <a:pt x="1823055" y="1550228"/>
                  </a:lnTo>
                  <a:lnTo>
                    <a:pt x="1823040" y="1561636"/>
                  </a:lnTo>
                  <a:lnTo>
                    <a:pt x="1821736" y="1568602"/>
                  </a:lnTo>
                  <a:lnTo>
                    <a:pt x="1817759" y="1574860"/>
                  </a:lnTo>
                  <a:lnTo>
                    <a:pt x="1811915" y="1579066"/>
                  </a:lnTo>
                  <a:lnTo>
                    <a:pt x="1804895" y="1580488"/>
                  </a:lnTo>
                  <a:close/>
                </a:path>
                <a:path w="2316480" h="1611629">
                  <a:moveTo>
                    <a:pt x="1923713" y="1577996"/>
                  </a:moveTo>
                  <a:lnTo>
                    <a:pt x="1916702" y="1570393"/>
                  </a:lnTo>
                  <a:lnTo>
                    <a:pt x="1916999" y="1551865"/>
                  </a:lnTo>
                  <a:lnTo>
                    <a:pt x="1921979" y="1546471"/>
                  </a:lnTo>
                  <a:lnTo>
                    <a:pt x="1939792" y="1544736"/>
                  </a:lnTo>
                  <a:lnTo>
                    <a:pt x="1946704" y="1551553"/>
                  </a:lnTo>
                  <a:lnTo>
                    <a:pt x="1947001" y="1560675"/>
                  </a:lnTo>
                  <a:lnTo>
                    <a:pt x="1947224" y="1570978"/>
                  </a:lnTo>
                  <a:lnTo>
                    <a:pt x="1941501" y="1576192"/>
                  </a:lnTo>
                  <a:lnTo>
                    <a:pt x="1923713" y="1577996"/>
                  </a:lnTo>
                  <a:close/>
                </a:path>
                <a:path w="2316480" h="1611629">
                  <a:moveTo>
                    <a:pt x="2051277" y="1573947"/>
                  </a:moveTo>
                  <a:lnTo>
                    <a:pt x="2046371" y="1569762"/>
                  </a:lnTo>
                  <a:lnTo>
                    <a:pt x="2046000" y="1553661"/>
                  </a:lnTo>
                  <a:lnTo>
                    <a:pt x="2050756" y="1548797"/>
                  </a:lnTo>
                  <a:lnTo>
                    <a:pt x="2065671" y="1548115"/>
                  </a:lnTo>
                  <a:lnTo>
                    <a:pt x="2070180" y="1552787"/>
                  </a:lnTo>
                  <a:lnTo>
                    <a:pt x="2070873" y="1560417"/>
                  </a:lnTo>
                  <a:lnTo>
                    <a:pt x="2070774" y="1568873"/>
                  </a:lnTo>
                  <a:lnTo>
                    <a:pt x="2066761" y="1573545"/>
                  </a:lnTo>
                  <a:lnTo>
                    <a:pt x="2051277" y="1573947"/>
                  </a:lnTo>
                  <a:close/>
                </a:path>
                <a:path w="2316480" h="1611629">
                  <a:moveTo>
                    <a:pt x="2190559" y="1571609"/>
                  </a:moveTo>
                  <a:lnTo>
                    <a:pt x="2178543" y="1570641"/>
                  </a:lnTo>
                  <a:lnTo>
                    <a:pt x="2175174" y="1566864"/>
                  </a:lnTo>
                  <a:lnTo>
                    <a:pt x="2175372" y="1554856"/>
                  </a:lnTo>
                  <a:lnTo>
                    <a:pt x="2179360" y="1550869"/>
                  </a:lnTo>
                  <a:lnTo>
                    <a:pt x="2191599" y="1551254"/>
                  </a:lnTo>
                  <a:lnTo>
                    <a:pt x="2194869" y="1555424"/>
                  </a:lnTo>
                  <a:lnTo>
                    <a:pt x="2194993" y="1561914"/>
                  </a:lnTo>
                  <a:lnTo>
                    <a:pt x="2194324" y="1568470"/>
                  </a:lnTo>
                  <a:lnTo>
                    <a:pt x="2190559" y="1571609"/>
                  </a:lnTo>
                  <a:close/>
                </a:path>
                <a:path w="2316480" h="1611629">
                  <a:moveTo>
                    <a:pt x="2316165" y="1568564"/>
                  </a:moveTo>
                  <a:lnTo>
                    <a:pt x="2306924" y="1568377"/>
                  </a:lnTo>
                  <a:lnTo>
                    <a:pt x="2304174" y="1565458"/>
                  </a:lnTo>
                  <a:lnTo>
                    <a:pt x="2304892" y="1556597"/>
                  </a:lnTo>
                  <a:lnTo>
                    <a:pt x="2307568" y="1553671"/>
                  </a:lnTo>
                  <a:lnTo>
                    <a:pt x="2316359" y="1553759"/>
                  </a:lnTo>
                  <a:lnTo>
                    <a:pt x="2316338" y="1568377"/>
                  </a:lnTo>
                  <a:lnTo>
                    <a:pt x="2316165" y="1568564"/>
                  </a:lnTo>
                  <a:close/>
                </a:path>
                <a:path w="2316480" h="1611629">
                  <a:moveTo>
                    <a:pt x="663510" y="1477029"/>
                  </a:moveTo>
                  <a:lnTo>
                    <a:pt x="646721" y="1473335"/>
                  </a:lnTo>
                  <a:lnTo>
                    <a:pt x="633284" y="1463569"/>
                  </a:lnTo>
                  <a:lnTo>
                    <a:pt x="624404" y="1449039"/>
                  </a:lnTo>
                  <a:lnTo>
                    <a:pt x="621282" y="1431054"/>
                  </a:lnTo>
                  <a:lnTo>
                    <a:pt x="624920" y="1413179"/>
                  </a:lnTo>
                  <a:lnTo>
                    <a:pt x="634568" y="1398677"/>
                  </a:lnTo>
                  <a:lnTo>
                    <a:pt x="648792" y="1389090"/>
                  </a:lnTo>
                  <a:lnTo>
                    <a:pt x="666156" y="1385957"/>
                  </a:lnTo>
                  <a:lnTo>
                    <a:pt x="683364" y="1389784"/>
                  </a:lnTo>
                  <a:lnTo>
                    <a:pt x="697311" y="1399435"/>
                  </a:lnTo>
                  <a:lnTo>
                    <a:pt x="706734" y="1413979"/>
                  </a:lnTo>
                  <a:lnTo>
                    <a:pt x="710366" y="1432483"/>
                  </a:lnTo>
                  <a:lnTo>
                    <a:pt x="706900" y="1450357"/>
                  </a:lnTo>
                  <a:lnTo>
                    <a:pt x="696917" y="1464537"/>
                  </a:lnTo>
                  <a:lnTo>
                    <a:pt x="681945" y="1473827"/>
                  </a:lnTo>
                  <a:lnTo>
                    <a:pt x="663510" y="1477029"/>
                  </a:lnTo>
                  <a:close/>
                </a:path>
                <a:path w="2316480" h="1611629">
                  <a:moveTo>
                    <a:pt x="790730" y="1477001"/>
                  </a:moveTo>
                  <a:lnTo>
                    <a:pt x="773893" y="1472945"/>
                  </a:lnTo>
                  <a:lnTo>
                    <a:pt x="760222" y="1462889"/>
                  </a:lnTo>
                  <a:lnTo>
                    <a:pt x="751109" y="1448337"/>
                  </a:lnTo>
                  <a:lnTo>
                    <a:pt x="747944" y="1430791"/>
                  </a:lnTo>
                  <a:lnTo>
                    <a:pt x="751935" y="1413062"/>
                  </a:lnTo>
                  <a:lnTo>
                    <a:pt x="761295" y="1399173"/>
                  </a:lnTo>
                  <a:lnTo>
                    <a:pt x="775152" y="1390010"/>
                  </a:lnTo>
                  <a:lnTo>
                    <a:pt x="792637" y="1386461"/>
                  </a:lnTo>
                  <a:lnTo>
                    <a:pt x="809386" y="1390076"/>
                  </a:lnTo>
                  <a:lnTo>
                    <a:pt x="823450" y="1400314"/>
                  </a:lnTo>
                  <a:lnTo>
                    <a:pt x="833064" y="1415030"/>
                  </a:lnTo>
                  <a:lnTo>
                    <a:pt x="836463" y="1432080"/>
                  </a:lnTo>
                  <a:lnTo>
                    <a:pt x="832512" y="1449624"/>
                  </a:lnTo>
                  <a:lnTo>
                    <a:pt x="822432" y="1464080"/>
                  </a:lnTo>
                  <a:lnTo>
                    <a:pt x="807933" y="1473767"/>
                  </a:lnTo>
                  <a:lnTo>
                    <a:pt x="790730" y="1477001"/>
                  </a:lnTo>
                  <a:close/>
                </a:path>
                <a:path w="2316480" h="1611629">
                  <a:moveTo>
                    <a:pt x="539051" y="1476360"/>
                  </a:moveTo>
                  <a:lnTo>
                    <a:pt x="520811" y="1472313"/>
                  </a:lnTo>
                  <a:lnTo>
                    <a:pt x="507205" y="1462615"/>
                  </a:lnTo>
                  <a:lnTo>
                    <a:pt x="498583" y="1448601"/>
                  </a:lnTo>
                  <a:lnTo>
                    <a:pt x="495297" y="1431604"/>
                  </a:lnTo>
                  <a:lnTo>
                    <a:pt x="498379" y="1415513"/>
                  </a:lnTo>
                  <a:lnTo>
                    <a:pt x="507647" y="1401009"/>
                  </a:lnTo>
                  <a:lnTo>
                    <a:pt x="521803" y="1390973"/>
                  </a:lnTo>
                  <a:lnTo>
                    <a:pt x="539554" y="1388287"/>
                  </a:lnTo>
                  <a:lnTo>
                    <a:pt x="556385" y="1391685"/>
                  </a:lnTo>
                  <a:lnTo>
                    <a:pt x="569855" y="1400940"/>
                  </a:lnTo>
                  <a:lnTo>
                    <a:pt x="578776" y="1414824"/>
                  </a:lnTo>
                  <a:lnTo>
                    <a:pt x="581958" y="1432108"/>
                  </a:lnTo>
                  <a:lnTo>
                    <a:pt x="578459" y="1449161"/>
                  </a:lnTo>
                  <a:lnTo>
                    <a:pt x="569132" y="1463465"/>
                  </a:lnTo>
                  <a:lnTo>
                    <a:pt x="555491" y="1473154"/>
                  </a:lnTo>
                  <a:lnTo>
                    <a:pt x="539051" y="1476360"/>
                  </a:lnTo>
                  <a:close/>
                </a:path>
                <a:path w="2316480" h="1611629">
                  <a:moveTo>
                    <a:pt x="918244" y="1474465"/>
                  </a:moveTo>
                  <a:lnTo>
                    <a:pt x="902393" y="1470869"/>
                  </a:lnTo>
                  <a:lnTo>
                    <a:pt x="889171" y="1461470"/>
                  </a:lnTo>
                  <a:lnTo>
                    <a:pt x="880130" y="1447867"/>
                  </a:lnTo>
                  <a:lnTo>
                    <a:pt x="876821" y="1431660"/>
                  </a:lnTo>
                  <a:lnTo>
                    <a:pt x="880280" y="1415477"/>
                  </a:lnTo>
                  <a:lnTo>
                    <a:pt x="889462" y="1401809"/>
                  </a:lnTo>
                  <a:lnTo>
                    <a:pt x="902741" y="1392331"/>
                  </a:lnTo>
                  <a:lnTo>
                    <a:pt x="918491" y="1388716"/>
                  </a:lnTo>
                  <a:lnTo>
                    <a:pt x="934394" y="1392371"/>
                  </a:lnTo>
                  <a:lnTo>
                    <a:pt x="948050" y="1402229"/>
                  </a:lnTo>
                  <a:lnTo>
                    <a:pt x="957494" y="1416258"/>
                  </a:lnTo>
                  <a:lnTo>
                    <a:pt x="960756" y="1432427"/>
                  </a:lnTo>
                  <a:lnTo>
                    <a:pt x="956932" y="1448583"/>
                  </a:lnTo>
                  <a:lnTo>
                    <a:pt x="947518" y="1462022"/>
                  </a:lnTo>
                  <a:lnTo>
                    <a:pt x="934094" y="1471172"/>
                  </a:lnTo>
                  <a:lnTo>
                    <a:pt x="918244" y="1474465"/>
                  </a:lnTo>
                  <a:close/>
                </a:path>
                <a:path w="2316480" h="1611629">
                  <a:moveTo>
                    <a:pt x="411703" y="1474082"/>
                  </a:moveTo>
                  <a:lnTo>
                    <a:pt x="396110" y="1470495"/>
                  </a:lnTo>
                  <a:lnTo>
                    <a:pt x="383292" y="1461300"/>
                  </a:lnTo>
                  <a:lnTo>
                    <a:pt x="374606" y="1447921"/>
                  </a:lnTo>
                  <a:lnTo>
                    <a:pt x="371410" y="1431784"/>
                  </a:lnTo>
                  <a:lnTo>
                    <a:pt x="374471" y="1415500"/>
                  </a:lnTo>
                  <a:lnTo>
                    <a:pt x="382937" y="1402513"/>
                  </a:lnTo>
                  <a:lnTo>
                    <a:pt x="395735" y="1393910"/>
                  </a:lnTo>
                  <a:lnTo>
                    <a:pt x="411792" y="1390780"/>
                  </a:lnTo>
                  <a:lnTo>
                    <a:pt x="427599" y="1393124"/>
                  </a:lnTo>
                  <a:lnTo>
                    <a:pt x="440662" y="1402055"/>
                  </a:lnTo>
                  <a:lnTo>
                    <a:pt x="449621" y="1415500"/>
                  </a:lnTo>
                  <a:lnTo>
                    <a:pt x="453084" y="1431257"/>
                  </a:lnTo>
                  <a:lnTo>
                    <a:pt x="449827" y="1447506"/>
                  </a:lnTo>
                  <a:lnTo>
                    <a:pt x="440663" y="1461266"/>
                  </a:lnTo>
                  <a:lnTo>
                    <a:pt x="427365" y="1470728"/>
                  </a:lnTo>
                  <a:lnTo>
                    <a:pt x="411703" y="1474082"/>
                  </a:lnTo>
                  <a:close/>
                </a:path>
                <a:path w="2316480" h="1611629">
                  <a:moveTo>
                    <a:pt x="1044965" y="1471536"/>
                  </a:moveTo>
                  <a:lnTo>
                    <a:pt x="1030283" y="1468091"/>
                  </a:lnTo>
                  <a:lnTo>
                    <a:pt x="1018264" y="1459352"/>
                  </a:lnTo>
                  <a:lnTo>
                    <a:pt x="1010174" y="1446677"/>
                  </a:lnTo>
                  <a:lnTo>
                    <a:pt x="1007283" y="1431424"/>
                  </a:lnTo>
                  <a:lnTo>
                    <a:pt x="1010271" y="1416035"/>
                  </a:lnTo>
                  <a:lnTo>
                    <a:pt x="1018295" y="1403941"/>
                  </a:lnTo>
                  <a:lnTo>
                    <a:pt x="1030444" y="1396052"/>
                  </a:lnTo>
                  <a:lnTo>
                    <a:pt x="1045807" y="1393278"/>
                  </a:lnTo>
                  <a:lnTo>
                    <a:pt x="1060793" y="1396480"/>
                  </a:lnTo>
                  <a:lnTo>
                    <a:pt x="1073068" y="1404991"/>
                  </a:lnTo>
                  <a:lnTo>
                    <a:pt x="1081270" y="1417412"/>
                  </a:lnTo>
                  <a:lnTo>
                    <a:pt x="1084034" y="1432346"/>
                  </a:lnTo>
                  <a:lnTo>
                    <a:pt x="1080480" y="1447352"/>
                  </a:lnTo>
                  <a:lnTo>
                    <a:pt x="1071727" y="1459947"/>
                  </a:lnTo>
                  <a:lnTo>
                    <a:pt x="1059361" y="1468539"/>
                  </a:lnTo>
                  <a:lnTo>
                    <a:pt x="1044965" y="1471536"/>
                  </a:lnTo>
                  <a:close/>
                </a:path>
                <a:path w="2316480" h="1611629">
                  <a:moveTo>
                    <a:pt x="284995" y="1469472"/>
                  </a:moveTo>
                  <a:lnTo>
                    <a:pt x="270068" y="1466538"/>
                  </a:lnTo>
                  <a:lnTo>
                    <a:pt x="258172" y="1458527"/>
                  </a:lnTo>
                  <a:lnTo>
                    <a:pt x="250331" y="1446483"/>
                  </a:lnTo>
                  <a:lnTo>
                    <a:pt x="247575" y="1431450"/>
                  </a:lnTo>
                  <a:lnTo>
                    <a:pt x="250656" y="1416624"/>
                  </a:lnTo>
                  <a:lnTo>
                    <a:pt x="258831" y="1404536"/>
                  </a:lnTo>
                  <a:lnTo>
                    <a:pt x="270880" y="1396404"/>
                  </a:lnTo>
                  <a:lnTo>
                    <a:pt x="285582" y="1393450"/>
                  </a:lnTo>
                  <a:lnTo>
                    <a:pt x="300243" y="1396514"/>
                  </a:lnTo>
                  <a:lnTo>
                    <a:pt x="312166" y="1404787"/>
                  </a:lnTo>
                  <a:lnTo>
                    <a:pt x="320145" y="1417025"/>
                  </a:lnTo>
                  <a:lnTo>
                    <a:pt x="322969" y="1431982"/>
                  </a:lnTo>
                  <a:lnTo>
                    <a:pt x="319982" y="1446958"/>
                  </a:lnTo>
                  <a:lnTo>
                    <a:pt x="312000" y="1458848"/>
                  </a:lnTo>
                  <a:lnTo>
                    <a:pt x="300009" y="1466677"/>
                  </a:lnTo>
                  <a:lnTo>
                    <a:pt x="284995" y="1469472"/>
                  </a:lnTo>
                  <a:close/>
                </a:path>
                <a:path w="2316480" h="1611629">
                  <a:moveTo>
                    <a:pt x="1172082" y="1466901"/>
                  </a:moveTo>
                  <a:lnTo>
                    <a:pt x="1158284" y="1464086"/>
                  </a:lnTo>
                  <a:lnTo>
                    <a:pt x="1147035" y="1456403"/>
                  </a:lnTo>
                  <a:lnTo>
                    <a:pt x="1139522" y="1445051"/>
                  </a:lnTo>
                  <a:lnTo>
                    <a:pt x="1136927" y="1431229"/>
                  </a:lnTo>
                  <a:lnTo>
                    <a:pt x="1139886" y="1417732"/>
                  </a:lnTo>
                  <a:lnTo>
                    <a:pt x="1147475" y="1406552"/>
                  </a:lnTo>
                  <a:lnTo>
                    <a:pt x="1158493" y="1398908"/>
                  </a:lnTo>
                  <a:lnTo>
                    <a:pt x="1171735" y="1396016"/>
                  </a:lnTo>
                  <a:lnTo>
                    <a:pt x="1185297" y="1398747"/>
                  </a:lnTo>
                  <a:lnTo>
                    <a:pt x="1196262" y="1406428"/>
                  </a:lnTo>
                  <a:lnTo>
                    <a:pt x="1203585" y="1417957"/>
                  </a:lnTo>
                  <a:lnTo>
                    <a:pt x="1206221" y="1432230"/>
                  </a:lnTo>
                  <a:lnTo>
                    <a:pt x="1203650" y="1446176"/>
                  </a:lnTo>
                  <a:lnTo>
                    <a:pt x="1196575" y="1457139"/>
                  </a:lnTo>
                  <a:lnTo>
                    <a:pt x="1185788" y="1464316"/>
                  </a:lnTo>
                  <a:lnTo>
                    <a:pt x="1172082" y="1466901"/>
                  </a:lnTo>
                  <a:close/>
                </a:path>
                <a:path w="2316480" h="1611629">
                  <a:moveTo>
                    <a:pt x="158846" y="1466857"/>
                  </a:moveTo>
                  <a:lnTo>
                    <a:pt x="145622" y="1463985"/>
                  </a:lnTo>
                  <a:lnTo>
                    <a:pt x="134487" y="1456206"/>
                  </a:lnTo>
                  <a:lnTo>
                    <a:pt x="126838" y="1444939"/>
                  </a:lnTo>
                  <a:lnTo>
                    <a:pt x="124075" y="1431602"/>
                  </a:lnTo>
                  <a:lnTo>
                    <a:pt x="127177" y="1418333"/>
                  </a:lnTo>
                  <a:lnTo>
                    <a:pt x="135127" y="1406963"/>
                  </a:lnTo>
                  <a:lnTo>
                    <a:pt x="146329" y="1399099"/>
                  </a:lnTo>
                  <a:lnTo>
                    <a:pt x="159183" y="1396343"/>
                  </a:lnTo>
                  <a:lnTo>
                    <a:pt x="172018" y="1399404"/>
                  </a:lnTo>
                  <a:lnTo>
                    <a:pt x="182735" y="1407074"/>
                  </a:lnTo>
                  <a:lnTo>
                    <a:pt x="190132" y="1418112"/>
                  </a:lnTo>
                  <a:lnTo>
                    <a:pt x="193007" y="1431277"/>
                  </a:lnTo>
                  <a:lnTo>
                    <a:pt x="190376" y="1444745"/>
                  </a:lnTo>
                  <a:lnTo>
                    <a:pt x="182928" y="1456079"/>
                  </a:lnTo>
                  <a:lnTo>
                    <a:pt x="171978" y="1463908"/>
                  </a:lnTo>
                  <a:lnTo>
                    <a:pt x="158846" y="1466857"/>
                  </a:lnTo>
                  <a:close/>
                </a:path>
                <a:path w="2316480" h="1611629">
                  <a:moveTo>
                    <a:pt x="1298110" y="1464190"/>
                  </a:moveTo>
                  <a:lnTo>
                    <a:pt x="1286255" y="1461405"/>
                  </a:lnTo>
                  <a:lnTo>
                    <a:pt x="1276708" y="1454322"/>
                  </a:lnTo>
                  <a:lnTo>
                    <a:pt x="1270360" y="1443922"/>
                  </a:lnTo>
                  <a:lnTo>
                    <a:pt x="1268108" y="1431189"/>
                  </a:lnTo>
                  <a:lnTo>
                    <a:pt x="1270595" y="1418515"/>
                  </a:lnTo>
                  <a:lnTo>
                    <a:pt x="1277268" y="1408390"/>
                  </a:lnTo>
                  <a:lnTo>
                    <a:pt x="1287165" y="1401780"/>
                  </a:lnTo>
                  <a:lnTo>
                    <a:pt x="1299324" y="1399654"/>
                  </a:lnTo>
                  <a:lnTo>
                    <a:pt x="1311384" y="1402592"/>
                  </a:lnTo>
                  <a:lnTo>
                    <a:pt x="1321224" y="1409792"/>
                  </a:lnTo>
                  <a:lnTo>
                    <a:pt x="1327794" y="1420130"/>
                  </a:lnTo>
                  <a:lnTo>
                    <a:pt x="1330044" y="1432481"/>
                  </a:lnTo>
                  <a:lnTo>
                    <a:pt x="1327228" y="1444714"/>
                  </a:lnTo>
                  <a:lnTo>
                    <a:pt x="1320134" y="1454905"/>
                  </a:lnTo>
                  <a:lnTo>
                    <a:pt x="1310011" y="1461812"/>
                  </a:lnTo>
                  <a:lnTo>
                    <a:pt x="1298110" y="1464190"/>
                  </a:lnTo>
                  <a:close/>
                </a:path>
                <a:path w="2316480" h="1611629">
                  <a:moveTo>
                    <a:pt x="31490" y="1462954"/>
                  </a:moveTo>
                  <a:lnTo>
                    <a:pt x="19641" y="1460389"/>
                  </a:lnTo>
                  <a:lnTo>
                    <a:pt x="10342" y="1453735"/>
                  </a:lnTo>
                  <a:lnTo>
                    <a:pt x="4289" y="1443747"/>
                  </a:lnTo>
                  <a:lnTo>
                    <a:pt x="2180" y="1431181"/>
                  </a:lnTo>
                  <a:lnTo>
                    <a:pt x="4458" y="1418814"/>
                  </a:lnTo>
                  <a:lnTo>
                    <a:pt x="10699" y="1409266"/>
                  </a:lnTo>
                  <a:lnTo>
                    <a:pt x="20292" y="1403142"/>
                  </a:lnTo>
                  <a:lnTo>
                    <a:pt x="32625" y="1401048"/>
                  </a:lnTo>
                  <a:lnTo>
                    <a:pt x="44666" y="1403411"/>
                  </a:lnTo>
                  <a:lnTo>
                    <a:pt x="53970" y="1409840"/>
                  </a:lnTo>
                  <a:lnTo>
                    <a:pt x="59940" y="1419698"/>
                  </a:lnTo>
                  <a:lnTo>
                    <a:pt x="61983" y="1432351"/>
                  </a:lnTo>
                  <a:lnTo>
                    <a:pt x="59558" y="1444639"/>
                  </a:lnTo>
                  <a:lnTo>
                    <a:pt x="53092" y="1454414"/>
                  </a:lnTo>
                  <a:lnTo>
                    <a:pt x="43448" y="1460808"/>
                  </a:lnTo>
                  <a:lnTo>
                    <a:pt x="31490" y="1462954"/>
                  </a:lnTo>
                  <a:close/>
                </a:path>
                <a:path w="2316480" h="1611629">
                  <a:moveTo>
                    <a:pt x="1424781" y="1459443"/>
                  </a:moveTo>
                  <a:lnTo>
                    <a:pt x="1414065" y="1457195"/>
                  </a:lnTo>
                  <a:lnTo>
                    <a:pt x="1405293" y="1451250"/>
                  </a:lnTo>
                  <a:lnTo>
                    <a:pt x="1399359" y="1442497"/>
                  </a:lnTo>
                  <a:lnTo>
                    <a:pt x="1397158" y="1431825"/>
                  </a:lnTo>
                  <a:lnTo>
                    <a:pt x="1399406" y="1420835"/>
                  </a:lnTo>
                  <a:lnTo>
                    <a:pt x="1405593" y="1411807"/>
                  </a:lnTo>
                  <a:lnTo>
                    <a:pt x="1414717" y="1405728"/>
                  </a:lnTo>
                  <a:lnTo>
                    <a:pt x="1425772" y="1403586"/>
                  </a:lnTo>
                  <a:lnTo>
                    <a:pt x="1436312" y="1405957"/>
                  </a:lnTo>
                  <a:lnTo>
                    <a:pt x="1445115" y="1412092"/>
                  </a:lnTo>
                  <a:lnTo>
                    <a:pt x="1451177" y="1420977"/>
                  </a:lnTo>
                  <a:lnTo>
                    <a:pt x="1453495" y="1431597"/>
                  </a:lnTo>
                  <a:lnTo>
                    <a:pt x="1451339" y="1442569"/>
                  </a:lnTo>
                  <a:lnTo>
                    <a:pt x="1445242" y="1451442"/>
                  </a:lnTo>
                  <a:lnTo>
                    <a:pt x="1436093" y="1457353"/>
                  </a:lnTo>
                  <a:lnTo>
                    <a:pt x="1424781" y="1459443"/>
                  </a:lnTo>
                  <a:close/>
                </a:path>
                <a:path w="2316480" h="1611629">
                  <a:moveTo>
                    <a:pt x="1551948" y="1456737"/>
                  </a:moveTo>
                  <a:lnTo>
                    <a:pt x="1542464" y="1454873"/>
                  </a:lnTo>
                  <a:lnTo>
                    <a:pt x="1534904" y="1449704"/>
                  </a:lnTo>
                  <a:lnTo>
                    <a:pt x="1529888" y="1441872"/>
                  </a:lnTo>
                  <a:lnTo>
                    <a:pt x="1528041" y="1432020"/>
                  </a:lnTo>
                  <a:lnTo>
                    <a:pt x="1529757" y="1422061"/>
                  </a:lnTo>
                  <a:lnTo>
                    <a:pt x="1534634" y="1413999"/>
                  </a:lnTo>
                  <a:lnTo>
                    <a:pt x="1542043" y="1408524"/>
                  </a:lnTo>
                  <a:lnTo>
                    <a:pt x="1551354" y="1406327"/>
                  </a:lnTo>
                  <a:lnTo>
                    <a:pt x="1560911" y="1408201"/>
                  </a:lnTo>
                  <a:lnTo>
                    <a:pt x="1568931" y="1413794"/>
                  </a:lnTo>
                  <a:lnTo>
                    <a:pt x="1574424" y="1422085"/>
                  </a:lnTo>
                  <a:lnTo>
                    <a:pt x="1576401" y="1432055"/>
                  </a:lnTo>
                  <a:lnTo>
                    <a:pt x="1574388" y="1441680"/>
                  </a:lnTo>
                  <a:lnTo>
                    <a:pt x="1569126" y="1449521"/>
                  </a:lnTo>
                  <a:lnTo>
                    <a:pt x="1561389" y="1454800"/>
                  </a:lnTo>
                  <a:lnTo>
                    <a:pt x="1551948" y="1456737"/>
                  </a:lnTo>
                  <a:close/>
                </a:path>
                <a:path w="2316480" h="1611629">
                  <a:moveTo>
                    <a:pt x="1679066" y="1453922"/>
                  </a:moveTo>
                  <a:lnTo>
                    <a:pt x="1670854" y="1452208"/>
                  </a:lnTo>
                  <a:lnTo>
                    <a:pt x="1663817" y="1447216"/>
                  </a:lnTo>
                  <a:lnTo>
                    <a:pt x="1658936" y="1439955"/>
                  </a:lnTo>
                  <a:lnTo>
                    <a:pt x="1657190" y="1431432"/>
                  </a:lnTo>
                  <a:lnTo>
                    <a:pt x="1658991" y="1423147"/>
                  </a:lnTo>
                  <a:lnTo>
                    <a:pt x="1663628" y="1416349"/>
                  </a:lnTo>
                  <a:lnTo>
                    <a:pt x="1670398" y="1411741"/>
                  </a:lnTo>
                  <a:lnTo>
                    <a:pt x="1678595" y="1410026"/>
                  </a:lnTo>
                  <a:lnTo>
                    <a:pt x="1686720" y="1411669"/>
                  </a:lnTo>
                  <a:lnTo>
                    <a:pt x="1693293" y="1416238"/>
                  </a:lnTo>
                  <a:lnTo>
                    <a:pt x="1697701" y="1423097"/>
                  </a:lnTo>
                  <a:lnTo>
                    <a:pt x="1699331" y="1431607"/>
                  </a:lnTo>
                  <a:lnTo>
                    <a:pt x="1697785" y="1440159"/>
                  </a:lnTo>
                  <a:lnTo>
                    <a:pt x="1693482" y="1447179"/>
                  </a:lnTo>
                  <a:lnTo>
                    <a:pt x="1687037" y="1451992"/>
                  </a:lnTo>
                  <a:lnTo>
                    <a:pt x="1679066" y="1453922"/>
                  </a:lnTo>
                  <a:close/>
                </a:path>
                <a:path w="2316480" h="1611629">
                  <a:moveTo>
                    <a:pt x="1805465" y="1449968"/>
                  </a:moveTo>
                  <a:lnTo>
                    <a:pt x="1798429" y="1448612"/>
                  </a:lnTo>
                  <a:lnTo>
                    <a:pt x="1792654" y="1444763"/>
                  </a:lnTo>
                  <a:lnTo>
                    <a:pt x="1788732" y="1439010"/>
                  </a:lnTo>
                  <a:lnTo>
                    <a:pt x="1787256" y="1431941"/>
                  </a:lnTo>
                  <a:lnTo>
                    <a:pt x="1788555" y="1424724"/>
                  </a:lnTo>
                  <a:lnTo>
                    <a:pt x="1792260" y="1418973"/>
                  </a:lnTo>
                  <a:lnTo>
                    <a:pt x="1797917" y="1415151"/>
                  </a:lnTo>
                  <a:lnTo>
                    <a:pt x="1805069" y="1413722"/>
                  </a:lnTo>
                  <a:lnTo>
                    <a:pt x="1812230" y="1414994"/>
                  </a:lnTo>
                  <a:lnTo>
                    <a:pt x="1817896" y="1418678"/>
                  </a:lnTo>
                  <a:lnTo>
                    <a:pt x="1821638" y="1424341"/>
                  </a:lnTo>
                  <a:lnTo>
                    <a:pt x="1823030" y="1431548"/>
                  </a:lnTo>
                  <a:lnTo>
                    <a:pt x="1821763" y="1438878"/>
                  </a:lnTo>
                  <a:lnTo>
                    <a:pt x="1818131" y="1444685"/>
                  </a:lnTo>
                  <a:lnTo>
                    <a:pt x="1812557" y="1448529"/>
                  </a:lnTo>
                  <a:lnTo>
                    <a:pt x="1805465" y="1449968"/>
                  </a:lnTo>
                  <a:close/>
                </a:path>
                <a:path w="2316480" h="1611629">
                  <a:moveTo>
                    <a:pt x="1923168" y="1446920"/>
                  </a:moveTo>
                  <a:lnTo>
                    <a:pt x="1917792" y="1442105"/>
                  </a:lnTo>
                  <a:lnTo>
                    <a:pt x="1916677" y="1423300"/>
                  </a:lnTo>
                  <a:lnTo>
                    <a:pt x="1923342" y="1416019"/>
                  </a:lnTo>
                  <a:lnTo>
                    <a:pt x="1941303" y="1416840"/>
                  </a:lnTo>
                  <a:lnTo>
                    <a:pt x="1946085" y="1422244"/>
                  </a:lnTo>
                  <a:lnTo>
                    <a:pt x="1947026" y="1431574"/>
                  </a:lnTo>
                  <a:lnTo>
                    <a:pt x="1946233" y="1440777"/>
                  </a:lnTo>
                  <a:lnTo>
                    <a:pt x="1941873" y="1446515"/>
                  </a:lnTo>
                  <a:lnTo>
                    <a:pt x="1923168" y="1446920"/>
                  </a:lnTo>
                  <a:close/>
                </a:path>
                <a:path w="2316480" h="1611629">
                  <a:moveTo>
                    <a:pt x="2065472" y="1444516"/>
                  </a:moveTo>
                  <a:lnTo>
                    <a:pt x="2050509" y="1443468"/>
                  </a:lnTo>
                  <a:lnTo>
                    <a:pt x="2046322" y="1438791"/>
                  </a:lnTo>
                  <a:lnTo>
                    <a:pt x="2046471" y="1424007"/>
                  </a:lnTo>
                  <a:lnTo>
                    <a:pt x="2051425" y="1419118"/>
                  </a:lnTo>
                  <a:lnTo>
                    <a:pt x="2066290" y="1419477"/>
                  </a:lnTo>
                  <a:lnTo>
                    <a:pt x="2070452" y="1424473"/>
                  </a:lnTo>
                  <a:lnTo>
                    <a:pt x="2070774" y="1432519"/>
                  </a:lnTo>
                  <a:lnTo>
                    <a:pt x="2069610" y="1440065"/>
                  </a:lnTo>
                  <a:lnTo>
                    <a:pt x="2065472" y="1444516"/>
                  </a:lnTo>
                  <a:close/>
                </a:path>
                <a:path w="2316480" h="1611629">
                  <a:moveTo>
                    <a:pt x="2179707" y="1441623"/>
                  </a:moveTo>
                  <a:lnTo>
                    <a:pt x="2176041" y="1438039"/>
                  </a:lnTo>
                  <a:lnTo>
                    <a:pt x="2175075" y="1426236"/>
                  </a:lnTo>
                  <a:lnTo>
                    <a:pt x="2179038" y="1421947"/>
                  </a:lnTo>
                  <a:lnTo>
                    <a:pt x="2190782" y="1421843"/>
                  </a:lnTo>
                  <a:lnTo>
                    <a:pt x="2194448" y="1425372"/>
                  </a:lnTo>
                  <a:lnTo>
                    <a:pt x="2194721" y="1437555"/>
                  </a:lnTo>
                  <a:lnTo>
                    <a:pt x="2191401" y="1440691"/>
                  </a:lnTo>
                  <a:lnTo>
                    <a:pt x="2186099" y="1441507"/>
                  </a:lnTo>
                  <a:lnTo>
                    <a:pt x="2179707" y="1441623"/>
                  </a:lnTo>
                  <a:close/>
                </a:path>
                <a:path w="2316480" h="1611629">
                  <a:moveTo>
                    <a:pt x="2312003" y="1439093"/>
                  </a:moveTo>
                  <a:lnTo>
                    <a:pt x="2307246" y="1438852"/>
                  </a:lnTo>
                  <a:lnTo>
                    <a:pt x="2304347" y="1436141"/>
                  </a:lnTo>
                  <a:lnTo>
                    <a:pt x="2304694" y="1427313"/>
                  </a:lnTo>
                  <a:lnTo>
                    <a:pt x="2307395" y="1424427"/>
                  </a:lnTo>
                  <a:lnTo>
                    <a:pt x="2316359" y="1424127"/>
                  </a:lnTo>
                  <a:lnTo>
                    <a:pt x="2316359" y="1438826"/>
                  </a:lnTo>
                  <a:lnTo>
                    <a:pt x="2312003" y="1439093"/>
                  </a:lnTo>
                  <a:close/>
                </a:path>
                <a:path w="2316480" h="1611629">
                  <a:moveTo>
                    <a:pt x="665208" y="1342853"/>
                  </a:moveTo>
                  <a:lnTo>
                    <a:pt x="651015" y="1341216"/>
                  </a:lnTo>
                  <a:lnTo>
                    <a:pt x="637914" y="1333428"/>
                  </a:lnTo>
                  <a:lnTo>
                    <a:pt x="628349" y="1320102"/>
                  </a:lnTo>
                  <a:lnTo>
                    <a:pt x="624761" y="1301851"/>
                  </a:lnTo>
                  <a:lnTo>
                    <a:pt x="628527" y="1284227"/>
                  </a:lnTo>
                  <a:lnTo>
                    <a:pt x="638034" y="1271313"/>
                  </a:lnTo>
                  <a:lnTo>
                    <a:pt x="651220" y="1263554"/>
                  </a:lnTo>
                  <a:lnTo>
                    <a:pt x="666025" y="1261395"/>
                  </a:lnTo>
                  <a:lnTo>
                    <a:pt x="681643" y="1265050"/>
                  </a:lnTo>
                  <a:lnTo>
                    <a:pt x="694256" y="1273645"/>
                  </a:lnTo>
                  <a:lnTo>
                    <a:pt x="702700" y="1286276"/>
                  </a:lnTo>
                  <a:lnTo>
                    <a:pt x="705815" y="1302039"/>
                  </a:lnTo>
                  <a:lnTo>
                    <a:pt x="702768" y="1318217"/>
                  </a:lnTo>
                  <a:lnTo>
                    <a:pt x="694242" y="1331160"/>
                  </a:lnTo>
                  <a:lnTo>
                    <a:pt x="681350" y="1339746"/>
                  </a:lnTo>
                  <a:lnTo>
                    <a:pt x="665208" y="1342853"/>
                  </a:lnTo>
                  <a:close/>
                </a:path>
                <a:path w="2316480" h="1611629">
                  <a:moveTo>
                    <a:pt x="790977" y="1342777"/>
                  </a:moveTo>
                  <a:lnTo>
                    <a:pt x="775727" y="1339414"/>
                  </a:lnTo>
                  <a:lnTo>
                    <a:pt x="763623" y="1330555"/>
                  </a:lnTo>
                  <a:lnTo>
                    <a:pt x="755676" y="1317315"/>
                  </a:lnTo>
                  <a:lnTo>
                    <a:pt x="752897" y="1300808"/>
                  </a:lnTo>
                  <a:lnTo>
                    <a:pt x="756079" y="1285397"/>
                  </a:lnTo>
                  <a:lnTo>
                    <a:pt x="764558" y="1272953"/>
                  </a:lnTo>
                  <a:lnTo>
                    <a:pt x="777122" y="1264666"/>
                  </a:lnTo>
                  <a:lnTo>
                    <a:pt x="792563" y="1261732"/>
                  </a:lnTo>
                  <a:lnTo>
                    <a:pt x="808053" y="1265151"/>
                  </a:lnTo>
                  <a:lnTo>
                    <a:pt x="820741" y="1274158"/>
                  </a:lnTo>
                  <a:lnTo>
                    <a:pt x="829224" y="1287287"/>
                  </a:lnTo>
                  <a:lnTo>
                    <a:pt x="832103" y="1303072"/>
                  </a:lnTo>
                  <a:lnTo>
                    <a:pt x="828576" y="1318743"/>
                  </a:lnTo>
                  <a:lnTo>
                    <a:pt x="819678" y="1331421"/>
                  </a:lnTo>
                  <a:lnTo>
                    <a:pt x="806712" y="1339851"/>
                  </a:lnTo>
                  <a:lnTo>
                    <a:pt x="790977" y="1342777"/>
                  </a:lnTo>
                  <a:close/>
                </a:path>
                <a:path w="2316480" h="1611629">
                  <a:moveTo>
                    <a:pt x="538541" y="1342769"/>
                  </a:moveTo>
                  <a:lnTo>
                    <a:pt x="523167" y="1339510"/>
                  </a:lnTo>
                  <a:lnTo>
                    <a:pt x="510850" y="1330673"/>
                  </a:lnTo>
                  <a:lnTo>
                    <a:pt x="502720" y="1317478"/>
                  </a:lnTo>
                  <a:lnTo>
                    <a:pt x="499913" y="1301145"/>
                  </a:lnTo>
                  <a:lnTo>
                    <a:pt x="503185" y="1285571"/>
                  </a:lnTo>
                  <a:lnTo>
                    <a:pt x="511717" y="1272972"/>
                  </a:lnTo>
                  <a:lnTo>
                    <a:pt x="524237" y="1264614"/>
                  </a:lnTo>
                  <a:lnTo>
                    <a:pt x="539475" y="1261762"/>
                  </a:lnTo>
                  <a:lnTo>
                    <a:pt x="554560" y="1265206"/>
                  </a:lnTo>
                  <a:lnTo>
                    <a:pt x="566768" y="1274037"/>
                  </a:lnTo>
                  <a:lnTo>
                    <a:pt x="574901" y="1286973"/>
                  </a:lnTo>
                  <a:lnTo>
                    <a:pt x="577759" y="1302730"/>
                  </a:lnTo>
                  <a:lnTo>
                    <a:pt x="574539" y="1318349"/>
                  </a:lnTo>
                  <a:lnTo>
                    <a:pt x="566084" y="1331092"/>
                  </a:lnTo>
                  <a:lnTo>
                    <a:pt x="553661" y="1339663"/>
                  </a:lnTo>
                  <a:lnTo>
                    <a:pt x="538541" y="1342769"/>
                  </a:lnTo>
                  <a:close/>
                </a:path>
                <a:path w="2316480" h="1611629">
                  <a:moveTo>
                    <a:pt x="918937" y="1340347"/>
                  </a:moveTo>
                  <a:lnTo>
                    <a:pt x="903598" y="1337501"/>
                  </a:lnTo>
                  <a:lnTo>
                    <a:pt x="891583" y="1329525"/>
                  </a:lnTo>
                  <a:lnTo>
                    <a:pt x="883781" y="1317329"/>
                  </a:lnTo>
                  <a:lnTo>
                    <a:pt x="881082" y="1301818"/>
                  </a:lnTo>
                  <a:lnTo>
                    <a:pt x="883970" y="1286670"/>
                  </a:lnTo>
                  <a:lnTo>
                    <a:pt x="891774" y="1274752"/>
                  </a:lnTo>
                  <a:lnTo>
                    <a:pt x="903581" y="1266966"/>
                  </a:lnTo>
                  <a:lnTo>
                    <a:pt x="918566" y="1264159"/>
                  </a:lnTo>
                  <a:lnTo>
                    <a:pt x="933905" y="1266918"/>
                  </a:lnTo>
                  <a:lnTo>
                    <a:pt x="945746" y="1274762"/>
                  </a:lnTo>
                  <a:lnTo>
                    <a:pt x="953352" y="1286926"/>
                  </a:lnTo>
                  <a:lnTo>
                    <a:pt x="956024" y="1302703"/>
                  </a:lnTo>
                  <a:lnTo>
                    <a:pt x="953261" y="1317928"/>
                  </a:lnTo>
                  <a:lnTo>
                    <a:pt x="945619" y="1329824"/>
                  </a:lnTo>
                  <a:lnTo>
                    <a:pt x="933909" y="1337570"/>
                  </a:lnTo>
                  <a:lnTo>
                    <a:pt x="918937" y="1340347"/>
                  </a:lnTo>
                  <a:close/>
                </a:path>
                <a:path w="2316480" h="1611629">
                  <a:moveTo>
                    <a:pt x="412570" y="1340246"/>
                  </a:moveTo>
                  <a:lnTo>
                    <a:pt x="397595" y="1337426"/>
                  </a:lnTo>
                  <a:lnTo>
                    <a:pt x="385432" y="1329533"/>
                  </a:lnTo>
                  <a:lnTo>
                    <a:pt x="377191" y="1317642"/>
                  </a:lnTo>
                  <a:lnTo>
                    <a:pt x="373979" y="1302829"/>
                  </a:lnTo>
                  <a:lnTo>
                    <a:pt x="376716" y="1287991"/>
                  </a:lnTo>
                  <a:lnTo>
                    <a:pt x="384724" y="1275744"/>
                  </a:lnTo>
                  <a:lnTo>
                    <a:pt x="396728" y="1267397"/>
                  </a:lnTo>
                  <a:lnTo>
                    <a:pt x="411456" y="1264262"/>
                  </a:lnTo>
                  <a:lnTo>
                    <a:pt x="426261" y="1267125"/>
                  </a:lnTo>
                  <a:lnTo>
                    <a:pt x="438472" y="1275105"/>
                  </a:lnTo>
                  <a:lnTo>
                    <a:pt x="446862" y="1287021"/>
                  </a:lnTo>
                  <a:lnTo>
                    <a:pt x="450208" y="1301689"/>
                  </a:lnTo>
                  <a:lnTo>
                    <a:pt x="447438" y="1316291"/>
                  </a:lnTo>
                  <a:lnTo>
                    <a:pt x="439281" y="1328568"/>
                  </a:lnTo>
                  <a:lnTo>
                    <a:pt x="427179" y="1337044"/>
                  </a:lnTo>
                  <a:lnTo>
                    <a:pt x="412570" y="1340246"/>
                  </a:lnTo>
                  <a:close/>
                </a:path>
                <a:path w="2316480" h="1611629">
                  <a:moveTo>
                    <a:pt x="1044742" y="1337829"/>
                  </a:moveTo>
                  <a:lnTo>
                    <a:pt x="1030735" y="1335185"/>
                  </a:lnTo>
                  <a:lnTo>
                    <a:pt x="1019924" y="1327869"/>
                  </a:lnTo>
                  <a:lnTo>
                    <a:pt x="1012968" y="1316574"/>
                  </a:lnTo>
                  <a:lnTo>
                    <a:pt x="1010528" y="1301991"/>
                  </a:lnTo>
                  <a:lnTo>
                    <a:pt x="1013121" y="1287351"/>
                  </a:lnTo>
                  <a:lnTo>
                    <a:pt x="1020404" y="1276170"/>
                  </a:lnTo>
                  <a:lnTo>
                    <a:pt x="1031742" y="1269070"/>
                  </a:lnTo>
                  <a:lnTo>
                    <a:pt x="1046501" y="1266677"/>
                  </a:lnTo>
                  <a:lnTo>
                    <a:pt x="1060306" y="1269481"/>
                  </a:lnTo>
                  <a:lnTo>
                    <a:pt x="1071043" y="1277038"/>
                  </a:lnTo>
                  <a:lnTo>
                    <a:pt x="1077957" y="1288534"/>
                  </a:lnTo>
                  <a:lnTo>
                    <a:pt x="1080293" y="1303154"/>
                  </a:lnTo>
                  <a:lnTo>
                    <a:pt x="1077560" y="1317334"/>
                  </a:lnTo>
                  <a:lnTo>
                    <a:pt x="1070247" y="1328307"/>
                  </a:lnTo>
                  <a:lnTo>
                    <a:pt x="1059069" y="1335372"/>
                  </a:lnTo>
                  <a:lnTo>
                    <a:pt x="1044742" y="1337829"/>
                  </a:lnTo>
                  <a:close/>
                </a:path>
                <a:path w="2316480" h="1611629">
                  <a:moveTo>
                    <a:pt x="285413" y="1337710"/>
                  </a:moveTo>
                  <a:lnTo>
                    <a:pt x="271740" y="1334817"/>
                  </a:lnTo>
                  <a:lnTo>
                    <a:pt x="260426" y="1326966"/>
                  </a:lnTo>
                  <a:lnTo>
                    <a:pt x="252787" y="1315497"/>
                  </a:lnTo>
                  <a:lnTo>
                    <a:pt x="250139" y="1301753"/>
                  </a:lnTo>
                  <a:lnTo>
                    <a:pt x="253141" y="1288290"/>
                  </a:lnTo>
                  <a:lnTo>
                    <a:pt x="260777" y="1277177"/>
                  </a:lnTo>
                  <a:lnTo>
                    <a:pt x="271848" y="1269614"/>
                  </a:lnTo>
                  <a:lnTo>
                    <a:pt x="285153" y="1266798"/>
                  </a:lnTo>
                  <a:lnTo>
                    <a:pt x="299021" y="1269424"/>
                  </a:lnTo>
                  <a:lnTo>
                    <a:pt x="309884" y="1276841"/>
                  </a:lnTo>
                  <a:lnTo>
                    <a:pt x="316955" y="1288225"/>
                  </a:lnTo>
                  <a:lnTo>
                    <a:pt x="319446" y="1302751"/>
                  </a:lnTo>
                  <a:lnTo>
                    <a:pt x="316847" y="1316708"/>
                  </a:lnTo>
                  <a:lnTo>
                    <a:pt x="309741" y="1327771"/>
                  </a:lnTo>
                  <a:lnTo>
                    <a:pt x="298979" y="1335064"/>
                  </a:lnTo>
                  <a:lnTo>
                    <a:pt x="285413" y="1337710"/>
                  </a:lnTo>
                  <a:close/>
                </a:path>
                <a:path w="2316480" h="1611629">
                  <a:moveTo>
                    <a:pt x="1170868" y="1335179"/>
                  </a:moveTo>
                  <a:lnTo>
                    <a:pt x="1158437" y="1332495"/>
                  </a:lnTo>
                  <a:lnTo>
                    <a:pt x="1148432" y="1325463"/>
                  </a:lnTo>
                  <a:lnTo>
                    <a:pt x="1141767" y="1315041"/>
                  </a:lnTo>
                  <a:lnTo>
                    <a:pt x="1139355" y="1302186"/>
                  </a:lnTo>
                  <a:lnTo>
                    <a:pt x="1141944" y="1288857"/>
                  </a:lnTo>
                  <a:lnTo>
                    <a:pt x="1149085" y="1278373"/>
                  </a:lnTo>
                  <a:lnTo>
                    <a:pt x="1159896" y="1271582"/>
                  </a:lnTo>
                  <a:lnTo>
                    <a:pt x="1173494" y="1269332"/>
                  </a:lnTo>
                  <a:lnTo>
                    <a:pt x="1185839" y="1272063"/>
                  </a:lnTo>
                  <a:lnTo>
                    <a:pt x="1195565" y="1279143"/>
                  </a:lnTo>
                  <a:lnTo>
                    <a:pt x="1201906" y="1289725"/>
                  </a:lnTo>
                  <a:lnTo>
                    <a:pt x="1204091" y="1302964"/>
                  </a:lnTo>
                  <a:lnTo>
                    <a:pt x="1201537" y="1316183"/>
                  </a:lnTo>
                  <a:lnTo>
                    <a:pt x="1194680" y="1326418"/>
                  </a:lnTo>
                  <a:lnTo>
                    <a:pt x="1184222" y="1332980"/>
                  </a:lnTo>
                  <a:lnTo>
                    <a:pt x="1170868" y="1335179"/>
                  </a:lnTo>
                  <a:close/>
                </a:path>
                <a:path w="2316480" h="1611629">
                  <a:moveTo>
                    <a:pt x="158620" y="1335134"/>
                  </a:moveTo>
                  <a:lnTo>
                    <a:pt x="146339" y="1332396"/>
                  </a:lnTo>
                  <a:lnTo>
                    <a:pt x="136024" y="1325132"/>
                  </a:lnTo>
                  <a:lnTo>
                    <a:pt x="128933" y="1314626"/>
                  </a:lnTo>
                  <a:lnTo>
                    <a:pt x="126322" y="1302160"/>
                  </a:lnTo>
                  <a:lnTo>
                    <a:pt x="129016" y="1289701"/>
                  </a:lnTo>
                  <a:lnTo>
                    <a:pt x="136165" y="1279240"/>
                  </a:lnTo>
                  <a:lnTo>
                    <a:pt x="146515" y="1272045"/>
                  </a:lnTo>
                  <a:lnTo>
                    <a:pt x="158811" y="1269382"/>
                  </a:lnTo>
                  <a:lnTo>
                    <a:pt x="171202" y="1271986"/>
                  </a:lnTo>
                  <a:lnTo>
                    <a:pt x="181297" y="1279048"/>
                  </a:lnTo>
                  <a:lnTo>
                    <a:pt x="188087" y="1289520"/>
                  </a:lnTo>
                  <a:lnTo>
                    <a:pt x="190559" y="1302350"/>
                  </a:lnTo>
                  <a:lnTo>
                    <a:pt x="188033" y="1315149"/>
                  </a:lnTo>
                  <a:lnTo>
                    <a:pt x="181183" y="1325582"/>
                  </a:lnTo>
                  <a:lnTo>
                    <a:pt x="171037" y="1332595"/>
                  </a:lnTo>
                  <a:lnTo>
                    <a:pt x="158620" y="1335134"/>
                  </a:lnTo>
                  <a:close/>
                </a:path>
                <a:path w="2316480" h="1611629">
                  <a:moveTo>
                    <a:pt x="1298902" y="1332585"/>
                  </a:moveTo>
                  <a:lnTo>
                    <a:pt x="1287469" y="1330173"/>
                  </a:lnTo>
                  <a:lnTo>
                    <a:pt x="1277823" y="1323521"/>
                  </a:lnTo>
                  <a:lnTo>
                    <a:pt x="1271153" y="1313823"/>
                  </a:lnTo>
                  <a:lnTo>
                    <a:pt x="1268653" y="1302272"/>
                  </a:lnTo>
                  <a:lnTo>
                    <a:pt x="1271132" y="1290740"/>
                  </a:lnTo>
                  <a:lnTo>
                    <a:pt x="1277801" y="1281029"/>
                  </a:lnTo>
                  <a:lnTo>
                    <a:pt x="1287452" y="1274352"/>
                  </a:lnTo>
                  <a:lnTo>
                    <a:pt x="1298878" y="1271923"/>
                  </a:lnTo>
                  <a:lnTo>
                    <a:pt x="1310360" y="1274356"/>
                  </a:lnTo>
                  <a:lnTo>
                    <a:pt x="1319496" y="1280887"/>
                  </a:lnTo>
                  <a:lnTo>
                    <a:pt x="1325502" y="1290676"/>
                  </a:lnTo>
                  <a:lnTo>
                    <a:pt x="1327591" y="1302880"/>
                  </a:lnTo>
                  <a:lnTo>
                    <a:pt x="1325296" y="1314504"/>
                  </a:lnTo>
                  <a:lnTo>
                    <a:pt x="1319193" y="1323904"/>
                  </a:lnTo>
                  <a:lnTo>
                    <a:pt x="1310116" y="1330218"/>
                  </a:lnTo>
                  <a:lnTo>
                    <a:pt x="1298902" y="1332585"/>
                  </a:lnTo>
                  <a:close/>
                </a:path>
                <a:path w="2316480" h="1611629">
                  <a:moveTo>
                    <a:pt x="32456" y="1332183"/>
                  </a:moveTo>
                  <a:lnTo>
                    <a:pt x="21682" y="1329857"/>
                  </a:lnTo>
                  <a:lnTo>
                    <a:pt x="12248" y="1323266"/>
                  </a:lnTo>
                  <a:lnTo>
                    <a:pt x="5505" y="1313755"/>
                  </a:lnTo>
                  <a:lnTo>
                    <a:pt x="2804" y="1302667"/>
                  </a:lnTo>
                  <a:lnTo>
                    <a:pt x="5074" y="1291612"/>
                  </a:lnTo>
                  <a:lnTo>
                    <a:pt x="11490" y="1281976"/>
                  </a:lnTo>
                  <a:lnTo>
                    <a:pt x="20776" y="1275102"/>
                  </a:lnTo>
                  <a:lnTo>
                    <a:pt x="31656" y="1272331"/>
                  </a:lnTo>
                  <a:lnTo>
                    <a:pt x="42426" y="1274648"/>
                  </a:lnTo>
                  <a:lnTo>
                    <a:pt x="51864" y="1281235"/>
                  </a:lnTo>
                  <a:lnTo>
                    <a:pt x="58618" y="1290749"/>
                  </a:lnTo>
                  <a:lnTo>
                    <a:pt x="61336" y="1301844"/>
                  </a:lnTo>
                  <a:lnTo>
                    <a:pt x="59059" y="1312852"/>
                  </a:lnTo>
                  <a:lnTo>
                    <a:pt x="52610" y="1322498"/>
                  </a:lnTo>
                  <a:lnTo>
                    <a:pt x="43304" y="1329402"/>
                  </a:lnTo>
                  <a:lnTo>
                    <a:pt x="32456" y="1332183"/>
                  </a:lnTo>
                  <a:close/>
                </a:path>
                <a:path w="2316480" h="1611629">
                  <a:moveTo>
                    <a:pt x="1425648" y="1329637"/>
                  </a:moveTo>
                  <a:lnTo>
                    <a:pt x="1415581" y="1327555"/>
                  </a:lnTo>
                  <a:lnTo>
                    <a:pt x="1407210" y="1321567"/>
                  </a:lnTo>
                  <a:lnTo>
                    <a:pt x="1401505" y="1312695"/>
                  </a:lnTo>
                  <a:lnTo>
                    <a:pt x="1399437" y="1301958"/>
                  </a:lnTo>
                  <a:lnTo>
                    <a:pt x="1401526" y="1291655"/>
                  </a:lnTo>
                  <a:lnTo>
                    <a:pt x="1407061" y="1283094"/>
                  </a:lnTo>
                  <a:lnTo>
                    <a:pt x="1415170" y="1277197"/>
                  </a:lnTo>
                  <a:lnTo>
                    <a:pt x="1424979" y="1274887"/>
                  </a:lnTo>
                  <a:lnTo>
                    <a:pt x="1435123" y="1276983"/>
                  </a:lnTo>
                  <a:lnTo>
                    <a:pt x="1443588" y="1282996"/>
                  </a:lnTo>
                  <a:lnTo>
                    <a:pt x="1449363" y="1291871"/>
                  </a:lnTo>
                  <a:lnTo>
                    <a:pt x="1451439" y="1302551"/>
                  </a:lnTo>
                  <a:lnTo>
                    <a:pt x="1449308" y="1312832"/>
                  </a:lnTo>
                  <a:lnTo>
                    <a:pt x="1443700" y="1321401"/>
                  </a:lnTo>
                  <a:lnTo>
                    <a:pt x="1435514" y="1327316"/>
                  </a:lnTo>
                  <a:lnTo>
                    <a:pt x="1425648" y="1329637"/>
                  </a:lnTo>
                  <a:close/>
                </a:path>
                <a:path w="2316480" h="1611629">
                  <a:moveTo>
                    <a:pt x="1552493" y="1325259"/>
                  </a:moveTo>
                  <a:lnTo>
                    <a:pt x="1543161" y="1323557"/>
                  </a:lnTo>
                  <a:lnTo>
                    <a:pt x="1535529" y="1318646"/>
                  </a:lnTo>
                  <a:lnTo>
                    <a:pt x="1530378" y="1311280"/>
                  </a:lnTo>
                  <a:lnTo>
                    <a:pt x="1528487" y="1302209"/>
                  </a:lnTo>
                  <a:lnTo>
                    <a:pt x="1530318" y="1293441"/>
                  </a:lnTo>
                  <a:lnTo>
                    <a:pt x="1535260" y="1286171"/>
                  </a:lnTo>
                  <a:lnTo>
                    <a:pt x="1542538" y="1281174"/>
                  </a:lnTo>
                  <a:lnTo>
                    <a:pt x="1551379" y="1279227"/>
                  </a:lnTo>
                  <a:lnTo>
                    <a:pt x="1560708" y="1280898"/>
                  </a:lnTo>
                  <a:lnTo>
                    <a:pt x="1568284" y="1285779"/>
                  </a:lnTo>
                  <a:lnTo>
                    <a:pt x="1573365" y="1293152"/>
                  </a:lnTo>
                  <a:lnTo>
                    <a:pt x="1575212" y="1302300"/>
                  </a:lnTo>
                  <a:lnTo>
                    <a:pt x="1573425" y="1311167"/>
                  </a:lnTo>
                  <a:lnTo>
                    <a:pt x="1568572" y="1318425"/>
                  </a:lnTo>
                  <a:lnTo>
                    <a:pt x="1561360" y="1323360"/>
                  </a:lnTo>
                  <a:lnTo>
                    <a:pt x="1552493" y="1325259"/>
                  </a:lnTo>
                  <a:close/>
                </a:path>
                <a:path w="2316480" h="1611629">
                  <a:moveTo>
                    <a:pt x="1679190" y="1322510"/>
                  </a:moveTo>
                  <a:lnTo>
                    <a:pt x="1671107" y="1321108"/>
                  </a:lnTo>
                  <a:lnTo>
                    <a:pt x="1664545" y="1316902"/>
                  </a:lnTo>
                  <a:lnTo>
                    <a:pt x="1660115" y="1310484"/>
                  </a:lnTo>
                  <a:lnTo>
                    <a:pt x="1658429" y="1302447"/>
                  </a:lnTo>
                  <a:lnTo>
                    <a:pt x="1659854" y="1294682"/>
                  </a:lnTo>
                  <a:lnTo>
                    <a:pt x="1663919" y="1288263"/>
                  </a:lnTo>
                  <a:lnTo>
                    <a:pt x="1670034" y="1283824"/>
                  </a:lnTo>
                  <a:lnTo>
                    <a:pt x="1677604" y="1282003"/>
                  </a:lnTo>
                  <a:lnTo>
                    <a:pt x="1685827" y="1283235"/>
                  </a:lnTo>
                  <a:lnTo>
                    <a:pt x="1692528" y="1287234"/>
                  </a:lnTo>
                  <a:lnTo>
                    <a:pt x="1697125" y="1293474"/>
                  </a:lnTo>
                  <a:lnTo>
                    <a:pt x="1699034" y="1301431"/>
                  </a:lnTo>
                  <a:lnTo>
                    <a:pt x="1697755" y="1309494"/>
                  </a:lnTo>
                  <a:lnTo>
                    <a:pt x="1693599" y="1316146"/>
                  </a:lnTo>
                  <a:lnTo>
                    <a:pt x="1687199" y="1320710"/>
                  </a:lnTo>
                  <a:lnTo>
                    <a:pt x="1679190" y="1322510"/>
                  </a:lnTo>
                  <a:close/>
                </a:path>
                <a:path w="2316480" h="1611629">
                  <a:moveTo>
                    <a:pt x="1813566" y="1320170"/>
                  </a:moveTo>
                  <a:lnTo>
                    <a:pt x="1795530" y="1319420"/>
                  </a:lnTo>
                  <a:lnTo>
                    <a:pt x="1787949" y="1310756"/>
                  </a:lnTo>
                  <a:lnTo>
                    <a:pt x="1788891" y="1292326"/>
                  </a:lnTo>
                  <a:lnTo>
                    <a:pt x="1796720" y="1284671"/>
                  </a:lnTo>
                  <a:lnTo>
                    <a:pt x="1814285" y="1284752"/>
                  </a:lnTo>
                  <a:lnTo>
                    <a:pt x="1822832" y="1293608"/>
                  </a:lnTo>
                  <a:lnTo>
                    <a:pt x="1822336" y="1311752"/>
                  </a:lnTo>
                  <a:lnTo>
                    <a:pt x="1813566" y="1320170"/>
                  </a:lnTo>
                  <a:close/>
                </a:path>
                <a:path w="2316480" h="1611629">
                  <a:moveTo>
                    <a:pt x="1940436" y="1317094"/>
                  </a:moveTo>
                  <a:lnTo>
                    <a:pt x="1922920" y="1316849"/>
                  </a:lnTo>
                  <a:lnTo>
                    <a:pt x="1917321" y="1310994"/>
                  </a:lnTo>
                  <a:lnTo>
                    <a:pt x="1917792" y="1292889"/>
                  </a:lnTo>
                  <a:lnTo>
                    <a:pt x="1923589" y="1288410"/>
                  </a:lnTo>
                  <a:lnTo>
                    <a:pt x="1931938" y="1287158"/>
                  </a:lnTo>
                  <a:lnTo>
                    <a:pt x="1940758" y="1288582"/>
                  </a:lnTo>
                  <a:lnTo>
                    <a:pt x="1946679" y="1293535"/>
                  </a:lnTo>
                  <a:lnTo>
                    <a:pt x="1946357" y="1302852"/>
                  </a:lnTo>
                  <a:lnTo>
                    <a:pt x="1946035" y="1311392"/>
                  </a:lnTo>
                  <a:lnTo>
                    <a:pt x="1940436" y="1317094"/>
                  </a:lnTo>
                  <a:close/>
                </a:path>
                <a:path w="2316480" h="1611629">
                  <a:moveTo>
                    <a:pt x="2051698" y="1314270"/>
                  </a:moveTo>
                  <a:lnTo>
                    <a:pt x="2047115" y="1309365"/>
                  </a:lnTo>
                  <a:lnTo>
                    <a:pt x="2046966" y="1295511"/>
                  </a:lnTo>
                  <a:lnTo>
                    <a:pt x="2051376" y="1290839"/>
                  </a:lnTo>
                  <a:lnTo>
                    <a:pt x="2064878" y="1289942"/>
                  </a:lnTo>
                  <a:lnTo>
                    <a:pt x="2068891" y="1294743"/>
                  </a:lnTo>
                  <a:lnTo>
                    <a:pt x="2070452" y="1301750"/>
                  </a:lnTo>
                  <a:lnTo>
                    <a:pt x="2069610" y="1308924"/>
                  </a:lnTo>
                  <a:lnTo>
                    <a:pt x="2065795" y="1313940"/>
                  </a:lnTo>
                  <a:lnTo>
                    <a:pt x="2051698" y="1314270"/>
                  </a:lnTo>
                  <a:close/>
                </a:path>
                <a:path w="2316480" h="1611629">
                  <a:moveTo>
                    <a:pt x="2179930" y="1312164"/>
                  </a:moveTo>
                  <a:lnTo>
                    <a:pt x="2176264" y="1308230"/>
                  </a:lnTo>
                  <a:lnTo>
                    <a:pt x="2175768" y="1297046"/>
                  </a:lnTo>
                  <a:lnTo>
                    <a:pt x="2179187" y="1292932"/>
                  </a:lnTo>
                  <a:lnTo>
                    <a:pt x="2190435" y="1292501"/>
                  </a:lnTo>
                  <a:lnTo>
                    <a:pt x="2193754" y="1296053"/>
                  </a:lnTo>
                  <a:lnTo>
                    <a:pt x="2194572" y="1301684"/>
                  </a:lnTo>
                  <a:lnTo>
                    <a:pt x="2194324" y="1307741"/>
                  </a:lnTo>
                  <a:lnTo>
                    <a:pt x="2191128" y="1311448"/>
                  </a:lnTo>
                  <a:lnTo>
                    <a:pt x="2179930" y="1312164"/>
                  </a:lnTo>
                  <a:close/>
                </a:path>
                <a:path w="2316480" h="1611629">
                  <a:moveTo>
                    <a:pt x="2311631" y="1309200"/>
                  </a:moveTo>
                  <a:lnTo>
                    <a:pt x="2307469" y="1308304"/>
                  </a:lnTo>
                  <a:lnTo>
                    <a:pt x="2305140" y="1305667"/>
                  </a:lnTo>
                  <a:lnTo>
                    <a:pt x="2306007" y="1297570"/>
                  </a:lnTo>
                  <a:lnTo>
                    <a:pt x="2308584" y="1295164"/>
                  </a:lnTo>
                  <a:lnTo>
                    <a:pt x="2316359" y="1295846"/>
                  </a:lnTo>
                  <a:lnTo>
                    <a:pt x="2316359" y="1308110"/>
                  </a:lnTo>
                  <a:lnTo>
                    <a:pt x="2315347" y="1308886"/>
                  </a:lnTo>
                  <a:lnTo>
                    <a:pt x="2311631" y="1309200"/>
                  </a:lnTo>
                  <a:close/>
                </a:path>
                <a:path w="2316480" h="1611629">
                  <a:moveTo>
                    <a:pt x="664885" y="1209964"/>
                  </a:moveTo>
                  <a:lnTo>
                    <a:pt x="651000" y="1206740"/>
                  </a:lnTo>
                  <a:lnTo>
                    <a:pt x="639575" y="1198568"/>
                  </a:lnTo>
                  <a:lnTo>
                    <a:pt x="631845" y="1186737"/>
                  </a:lnTo>
                  <a:lnTo>
                    <a:pt x="629047" y="1172537"/>
                  </a:lnTo>
                  <a:lnTo>
                    <a:pt x="632009" y="1158311"/>
                  </a:lnTo>
                  <a:lnTo>
                    <a:pt x="639876" y="1146458"/>
                  </a:lnTo>
                  <a:lnTo>
                    <a:pt x="651354" y="1138315"/>
                  </a:lnTo>
                  <a:lnTo>
                    <a:pt x="665148" y="1135221"/>
                  </a:lnTo>
                  <a:lnTo>
                    <a:pt x="679208" y="1138097"/>
                  </a:lnTo>
                  <a:lnTo>
                    <a:pt x="690572" y="1146207"/>
                  </a:lnTo>
                  <a:lnTo>
                    <a:pt x="698154" y="1158388"/>
                  </a:lnTo>
                  <a:lnTo>
                    <a:pt x="700868" y="1173477"/>
                  </a:lnTo>
                  <a:lnTo>
                    <a:pt x="698011" y="1188016"/>
                  </a:lnTo>
                  <a:lnTo>
                    <a:pt x="690330" y="1199685"/>
                  </a:lnTo>
                  <a:lnTo>
                    <a:pt x="678922" y="1207372"/>
                  </a:lnTo>
                  <a:lnTo>
                    <a:pt x="664885" y="1209964"/>
                  </a:lnTo>
                  <a:close/>
                </a:path>
                <a:path w="2316480" h="1611629">
                  <a:moveTo>
                    <a:pt x="791621" y="1208705"/>
                  </a:moveTo>
                  <a:lnTo>
                    <a:pt x="777789" y="1205900"/>
                  </a:lnTo>
                  <a:lnTo>
                    <a:pt x="766430" y="1198324"/>
                  </a:lnTo>
                  <a:lnTo>
                    <a:pt x="758660" y="1187079"/>
                  </a:lnTo>
                  <a:lnTo>
                    <a:pt x="755597" y="1173264"/>
                  </a:lnTo>
                  <a:lnTo>
                    <a:pt x="758387" y="1159402"/>
                  </a:lnTo>
                  <a:lnTo>
                    <a:pt x="766366" y="1147398"/>
                  </a:lnTo>
                  <a:lnTo>
                    <a:pt x="777973" y="1138888"/>
                  </a:lnTo>
                  <a:lnTo>
                    <a:pt x="791646" y="1135508"/>
                  </a:lnTo>
                  <a:lnTo>
                    <a:pt x="805664" y="1138291"/>
                  </a:lnTo>
                  <a:lnTo>
                    <a:pt x="816994" y="1146415"/>
                  </a:lnTo>
                  <a:lnTo>
                    <a:pt x="824538" y="1158692"/>
                  </a:lnTo>
                  <a:lnTo>
                    <a:pt x="827198" y="1173935"/>
                  </a:lnTo>
                  <a:lnTo>
                    <a:pt x="824489" y="1188054"/>
                  </a:lnTo>
                  <a:lnTo>
                    <a:pt x="817139" y="1199060"/>
                  </a:lnTo>
                  <a:lnTo>
                    <a:pt x="805925" y="1206196"/>
                  </a:lnTo>
                  <a:lnTo>
                    <a:pt x="791621" y="1208705"/>
                  </a:lnTo>
                  <a:close/>
                </a:path>
                <a:path w="2316480" h="1611629">
                  <a:moveTo>
                    <a:pt x="538972" y="1208527"/>
                  </a:moveTo>
                  <a:lnTo>
                    <a:pt x="524830" y="1205706"/>
                  </a:lnTo>
                  <a:lnTo>
                    <a:pt x="513287" y="1197957"/>
                  </a:lnTo>
                  <a:lnTo>
                    <a:pt x="505544" y="1186475"/>
                  </a:lnTo>
                  <a:lnTo>
                    <a:pt x="502796" y="1172456"/>
                  </a:lnTo>
                  <a:lnTo>
                    <a:pt x="505772" y="1158774"/>
                  </a:lnTo>
                  <a:lnTo>
                    <a:pt x="513553" y="1147340"/>
                  </a:lnTo>
                  <a:lnTo>
                    <a:pt x="524852" y="1139457"/>
                  </a:lnTo>
                  <a:lnTo>
                    <a:pt x="538382" y="1136427"/>
                  </a:lnTo>
                  <a:lnTo>
                    <a:pt x="552255" y="1139278"/>
                  </a:lnTo>
                  <a:lnTo>
                    <a:pt x="563801" y="1147260"/>
                  </a:lnTo>
                  <a:lnTo>
                    <a:pt x="571660" y="1158992"/>
                  </a:lnTo>
                  <a:lnTo>
                    <a:pt x="574474" y="1173094"/>
                  </a:lnTo>
                  <a:lnTo>
                    <a:pt x="571574" y="1186889"/>
                  </a:lnTo>
                  <a:lnTo>
                    <a:pt x="563943" y="1198139"/>
                  </a:lnTo>
                  <a:lnTo>
                    <a:pt x="552702" y="1205725"/>
                  </a:lnTo>
                  <a:lnTo>
                    <a:pt x="538972" y="1208527"/>
                  </a:lnTo>
                  <a:close/>
                </a:path>
                <a:path w="2316480" h="1611629">
                  <a:moveTo>
                    <a:pt x="918417" y="1208406"/>
                  </a:moveTo>
                  <a:lnTo>
                    <a:pt x="905250" y="1205400"/>
                  </a:lnTo>
                  <a:lnTo>
                    <a:pt x="894333" y="1197555"/>
                  </a:lnTo>
                  <a:lnTo>
                    <a:pt x="886905" y="1186165"/>
                  </a:lnTo>
                  <a:lnTo>
                    <a:pt x="884203" y="1172527"/>
                  </a:lnTo>
                  <a:lnTo>
                    <a:pt x="886998" y="1158935"/>
                  </a:lnTo>
                  <a:lnTo>
                    <a:pt x="894497" y="1147811"/>
                  </a:lnTo>
                  <a:lnTo>
                    <a:pt x="905546" y="1140318"/>
                  </a:lnTo>
                  <a:lnTo>
                    <a:pt x="918987" y="1137615"/>
                  </a:lnTo>
                  <a:lnTo>
                    <a:pt x="932276" y="1140551"/>
                  </a:lnTo>
                  <a:lnTo>
                    <a:pt x="943306" y="1148323"/>
                  </a:lnTo>
                  <a:lnTo>
                    <a:pt x="950791" y="1159611"/>
                  </a:lnTo>
                  <a:lnTo>
                    <a:pt x="953448" y="1173094"/>
                  </a:lnTo>
                  <a:lnTo>
                    <a:pt x="950451" y="1186599"/>
                  </a:lnTo>
                  <a:lnTo>
                    <a:pt x="942705" y="1197901"/>
                  </a:lnTo>
                  <a:lnTo>
                    <a:pt x="931573" y="1205627"/>
                  </a:lnTo>
                  <a:lnTo>
                    <a:pt x="918417" y="1208406"/>
                  </a:lnTo>
                  <a:close/>
                </a:path>
                <a:path w="2316480" h="1611629">
                  <a:moveTo>
                    <a:pt x="411790" y="1208170"/>
                  </a:moveTo>
                  <a:lnTo>
                    <a:pt x="398967" y="1205245"/>
                  </a:lnTo>
                  <a:lnTo>
                    <a:pt x="388416" y="1197651"/>
                  </a:lnTo>
                  <a:lnTo>
                    <a:pt x="381239" y="1186551"/>
                  </a:lnTo>
                  <a:lnTo>
                    <a:pt x="378540" y="1173109"/>
                  </a:lnTo>
                  <a:lnTo>
                    <a:pt x="381042" y="1158995"/>
                  </a:lnTo>
                  <a:lnTo>
                    <a:pt x="388122" y="1147725"/>
                  </a:lnTo>
                  <a:lnTo>
                    <a:pt x="398846" y="1140284"/>
                  </a:lnTo>
                  <a:lnTo>
                    <a:pt x="412276" y="1137656"/>
                  </a:lnTo>
                  <a:lnTo>
                    <a:pt x="425262" y="1140454"/>
                  </a:lnTo>
                  <a:lnTo>
                    <a:pt x="435872" y="1147909"/>
                  </a:lnTo>
                  <a:lnTo>
                    <a:pt x="443043" y="1158921"/>
                  </a:lnTo>
                  <a:lnTo>
                    <a:pt x="445716" y="1172387"/>
                  </a:lnTo>
                  <a:lnTo>
                    <a:pt x="443017" y="1186197"/>
                  </a:lnTo>
                  <a:lnTo>
                    <a:pt x="435620" y="1197653"/>
                  </a:lnTo>
                  <a:lnTo>
                    <a:pt x="424790" y="1205421"/>
                  </a:lnTo>
                  <a:lnTo>
                    <a:pt x="411790" y="1208170"/>
                  </a:lnTo>
                  <a:close/>
                </a:path>
                <a:path w="2316480" h="1611629">
                  <a:moveTo>
                    <a:pt x="1045857" y="1205992"/>
                  </a:moveTo>
                  <a:lnTo>
                    <a:pt x="1032888" y="1203603"/>
                  </a:lnTo>
                  <a:lnTo>
                    <a:pt x="1022491" y="1196729"/>
                  </a:lnTo>
                  <a:lnTo>
                    <a:pt x="1015564" y="1186268"/>
                  </a:lnTo>
                  <a:lnTo>
                    <a:pt x="1013006" y="1173125"/>
                  </a:lnTo>
                  <a:lnTo>
                    <a:pt x="1015329" y="1159750"/>
                  </a:lnTo>
                  <a:lnTo>
                    <a:pt x="1021971" y="1149288"/>
                  </a:lnTo>
                  <a:lnTo>
                    <a:pt x="1032212" y="1142473"/>
                  </a:lnTo>
                  <a:lnTo>
                    <a:pt x="1045336" y="1140042"/>
                  </a:lnTo>
                  <a:lnTo>
                    <a:pt x="1058522" y="1142423"/>
                  </a:lnTo>
                  <a:lnTo>
                    <a:pt x="1068658" y="1149146"/>
                  </a:lnTo>
                  <a:lnTo>
                    <a:pt x="1075148" y="1159596"/>
                  </a:lnTo>
                  <a:lnTo>
                    <a:pt x="1077394" y="1173160"/>
                  </a:lnTo>
                  <a:lnTo>
                    <a:pt x="1074958" y="1186087"/>
                  </a:lnTo>
                  <a:lnTo>
                    <a:pt x="1068324" y="1196457"/>
                  </a:lnTo>
                  <a:lnTo>
                    <a:pt x="1058341" y="1203386"/>
                  </a:lnTo>
                  <a:lnTo>
                    <a:pt x="1045857" y="1205992"/>
                  </a:lnTo>
                  <a:close/>
                </a:path>
                <a:path w="2316480" h="1611629">
                  <a:moveTo>
                    <a:pt x="285859" y="1205865"/>
                  </a:moveTo>
                  <a:lnTo>
                    <a:pt x="273825" y="1203356"/>
                  </a:lnTo>
                  <a:lnTo>
                    <a:pt x="263376" y="1196159"/>
                  </a:lnTo>
                  <a:lnTo>
                    <a:pt x="255927" y="1185671"/>
                  </a:lnTo>
                  <a:lnTo>
                    <a:pt x="252889" y="1173287"/>
                  </a:lnTo>
                  <a:lnTo>
                    <a:pt x="255234" y="1160853"/>
                  </a:lnTo>
                  <a:lnTo>
                    <a:pt x="262168" y="1150323"/>
                  </a:lnTo>
                  <a:lnTo>
                    <a:pt x="272444" y="1142991"/>
                  </a:lnTo>
                  <a:lnTo>
                    <a:pt x="284814" y="1140151"/>
                  </a:lnTo>
                  <a:lnTo>
                    <a:pt x="297427" y="1142487"/>
                  </a:lnTo>
                  <a:lnTo>
                    <a:pt x="307583" y="1149228"/>
                  </a:lnTo>
                  <a:lnTo>
                    <a:pt x="314375" y="1159466"/>
                  </a:lnTo>
                  <a:lnTo>
                    <a:pt x="316899" y="1172294"/>
                  </a:lnTo>
                  <a:lnTo>
                    <a:pt x="314580" y="1185297"/>
                  </a:lnTo>
                  <a:lnTo>
                    <a:pt x="308040" y="1195868"/>
                  </a:lnTo>
                  <a:lnTo>
                    <a:pt x="298170" y="1203045"/>
                  </a:lnTo>
                  <a:lnTo>
                    <a:pt x="285859" y="1205865"/>
                  </a:lnTo>
                  <a:close/>
                </a:path>
                <a:path w="2316480" h="1611629">
                  <a:moveTo>
                    <a:pt x="1170992" y="1203456"/>
                  </a:moveTo>
                  <a:lnTo>
                    <a:pt x="1159594" y="1200806"/>
                  </a:lnTo>
                  <a:lnTo>
                    <a:pt x="1150299" y="1194080"/>
                  </a:lnTo>
                  <a:lnTo>
                    <a:pt x="1144062" y="1184288"/>
                  </a:lnTo>
                  <a:lnTo>
                    <a:pt x="1141833" y="1172443"/>
                  </a:lnTo>
                  <a:lnTo>
                    <a:pt x="1144199" y="1160269"/>
                  </a:lnTo>
                  <a:lnTo>
                    <a:pt x="1150634" y="1150765"/>
                  </a:lnTo>
                  <a:lnTo>
                    <a:pt x="1160423" y="1144624"/>
                  </a:lnTo>
                  <a:lnTo>
                    <a:pt x="1172850" y="1142538"/>
                  </a:lnTo>
                  <a:lnTo>
                    <a:pt x="1184633" y="1144889"/>
                  </a:lnTo>
                  <a:lnTo>
                    <a:pt x="1193757" y="1151194"/>
                  </a:lnTo>
                  <a:lnTo>
                    <a:pt x="1199624" y="1160819"/>
                  </a:lnTo>
                  <a:lnTo>
                    <a:pt x="1201638" y="1173130"/>
                  </a:lnTo>
                  <a:lnTo>
                    <a:pt x="1199267" y="1185511"/>
                  </a:lnTo>
                  <a:lnTo>
                    <a:pt x="1192874" y="1195187"/>
                  </a:lnTo>
                  <a:lnTo>
                    <a:pt x="1183201" y="1201415"/>
                  </a:lnTo>
                  <a:lnTo>
                    <a:pt x="1170992" y="1203456"/>
                  </a:lnTo>
                  <a:close/>
                </a:path>
                <a:path w="2316480" h="1611629">
                  <a:moveTo>
                    <a:pt x="158392" y="1203311"/>
                  </a:moveTo>
                  <a:lnTo>
                    <a:pt x="147092" y="1200575"/>
                  </a:lnTo>
                  <a:lnTo>
                    <a:pt x="137561" y="1193598"/>
                  </a:lnTo>
                  <a:lnTo>
                    <a:pt x="131049" y="1183694"/>
                  </a:lnTo>
                  <a:lnTo>
                    <a:pt x="128804" y="1172177"/>
                  </a:lnTo>
                  <a:lnTo>
                    <a:pt x="131410" y="1160955"/>
                  </a:lnTo>
                  <a:lnTo>
                    <a:pt x="137917" y="1151591"/>
                  </a:lnTo>
                  <a:lnTo>
                    <a:pt x="147261" y="1145148"/>
                  </a:lnTo>
                  <a:lnTo>
                    <a:pt x="158377" y="1142685"/>
                  </a:lnTo>
                  <a:lnTo>
                    <a:pt x="170003" y="1144925"/>
                  </a:lnTo>
                  <a:lnTo>
                    <a:pt x="179432" y="1151289"/>
                  </a:lnTo>
                  <a:lnTo>
                    <a:pt x="185760" y="1160858"/>
                  </a:lnTo>
                  <a:lnTo>
                    <a:pt x="188082" y="1172719"/>
                  </a:lnTo>
                  <a:lnTo>
                    <a:pt x="185664" y="1184459"/>
                  </a:lnTo>
                  <a:lnTo>
                    <a:pt x="179142" y="1194261"/>
                  </a:lnTo>
                  <a:lnTo>
                    <a:pt x="169668" y="1200941"/>
                  </a:lnTo>
                  <a:lnTo>
                    <a:pt x="158392" y="1203311"/>
                  </a:lnTo>
                  <a:close/>
                </a:path>
                <a:path w="2316480" h="1611629">
                  <a:moveTo>
                    <a:pt x="1298878" y="1200867"/>
                  </a:moveTo>
                  <a:lnTo>
                    <a:pt x="1288430" y="1198682"/>
                  </a:lnTo>
                  <a:lnTo>
                    <a:pt x="1279551" y="1192620"/>
                  </a:lnTo>
                  <a:lnTo>
                    <a:pt x="1273323" y="1183758"/>
                  </a:lnTo>
                  <a:lnTo>
                    <a:pt x="1270833" y="1173173"/>
                  </a:lnTo>
                  <a:lnTo>
                    <a:pt x="1272835" y="1162484"/>
                  </a:lnTo>
                  <a:lnTo>
                    <a:pt x="1278690" y="1153607"/>
                  </a:lnTo>
                  <a:lnTo>
                    <a:pt x="1287448" y="1147522"/>
                  </a:lnTo>
                  <a:lnTo>
                    <a:pt x="1298159" y="1145208"/>
                  </a:lnTo>
                  <a:lnTo>
                    <a:pt x="1309128" y="1147128"/>
                  </a:lnTo>
                  <a:lnTo>
                    <a:pt x="1317734" y="1152702"/>
                  </a:lnTo>
                  <a:lnTo>
                    <a:pt x="1323372" y="1161330"/>
                  </a:lnTo>
                  <a:lnTo>
                    <a:pt x="1325436" y="1172413"/>
                  </a:lnTo>
                  <a:lnTo>
                    <a:pt x="1323446" y="1183491"/>
                  </a:lnTo>
                  <a:lnTo>
                    <a:pt x="1317824" y="1192496"/>
                  </a:lnTo>
                  <a:lnTo>
                    <a:pt x="1309368" y="1198574"/>
                  </a:lnTo>
                  <a:lnTo>
                    <a:pt x="1298878" y="1200867"/>
                  </a:lnTo>
                  <a:close/>
                </a:path>
                <a:path w="2316480" h="1611629">
                  <a:moveTo>
                    <a:pt x="31475" y="1200472"/>
                  </a:moveTo>
                  <a:lnTo>
                    <a:pt x="21505" y="1197841"/>
                  </a:lnTo>
                  <a:lnTo>
                    <a:pt x="12998" y="1191478"/>
                  </a:lnTo>
                  <a:lnTo>
                    <a:pt x="7111" y="1182606"/>
                  </a:lnTo>
                  <a:lnTo>
                    <a:pt x="4999" y="1172446"/>
                  </a:lnTo>
                  <a:lnTo>
                    <a:pt x="7339" y="1162160"/>
                  </a:lnTo>
                  <a:lnTo>
                    <a:pt x="13323" y="1153503"/>
                  </a:lnTo>
                  <a:lnTo>
                    <a:pt x="21904" y="1147530"/>
                  </a:lnTo>
                  <a:lnTo>
                    <a:pt x="32030" y="1145294"/>
                  </a:lnTo>
                  <a:lnTo>
                    <a:pt x="42160" y="1147499"/>
                  </a:lnTo>
                  <a:lnTo>
                    <a:pt x="50745" y="1153446"/>
                  </a:lnTo>
                  <a:lnTo>
                    <a:pt x="56739" y="1162089"/>
                  </a:lnTo>
                  <a:lnTo>
                    <a:pt x="59096" y="1172382"/>
                  </a:lnTo>
                  <a:lnTo>
                    <a:pt x="56847" y="1182903"/>
                  </a:lnTo>
                  <a:lnTo>
                    <a:pt x="50602" y="1191997"/>
                  </a:lnTo>
                  <a:lnTo>
                    <a:pt x="41699" y="1198306"/>
                  </a:lnTo>
                  <a:lnTo>
                    <a:pt x="31475" y="1200472"/>
                  </a:lnTo>
                  <a:close/>
                </a:path>
                <a:path w="2316480" h="1611629">
                  <a:moveTo>
                    <a:pt x="1425425" y="1198194"/>
                  </a:moveTo>
                  <a:lnTo>
                    <a:pt x="1415889" y="1196085"/>
                  </a:lnTo>
                  <a:lnTo>
                    <a:pt x="1407959" y="1190318"/>
                  </a:lnTo>
                  <a:lnTo>
                    <a:pt x="1402613" y="1181938"/>
                  </a:lnTo>
                  <a:lnTo>
                    <a:pt x="1400824" y="1171987"/>
                  </a:lnTo>
                  <a:lnTo>
                    <a:pt x="1403015" y="1162462"/>
                  </a:lnTo>
                  <a:lnTo>
                    <a:pt x="1408449" y="1154724"/>
                  </a:lnTo>
                  <a:lnTo>
                    <a:pt x="1416307" y="1149566"/>
                  </a:lnTo>
                  <a:lnTo>
                    <a:pt x="1425772" y="1147777"/>
                  </a:lnTo>
                  <a:lnTo>
                    <a:pt x="1435187" y="1149793"/>
                  </a:lnTo>
                  <a:lnTo>
                    <a:pt x="1442631" y="1155092"/>
                  </a:lnTo>
                  <a:lnTo>
                    <a:pt x="1447512" y="1163030"/>
                  </a:lnTo>
                  <a:lnTo>
                    <a:pt x="1449234" y="1172965"/>
                  </a:lnTo>
                  <a:lnTo>
                    <a:pt x="1447360" y="1182855"/>
                  </a:lnTo>
                  <a:lnTo>
                    <a:pt x="1442309" y="1190845"/>
                  </a:lnTo>
                  <a:lnTo>
                    <a:pt x="1434768" y="1196203"/>
                  </a:lnTo>
                  <a:lnTo>
                    <a:pt x="1425425" y="1198194"/>
                  </a:lnTo>
                  <a:close/>
                </a:path>
                <a:path w="2316480" h="1611629">
                  <a:moveTo>
                    <a:pt x="1552072" y="1195311"/>
                  </a:moveTo>
                  <a:lnTo>
                    <a:pt x="1543810" y="1193491"/>
                  </a:lnTo>
                  <a:lnTo>
                    <a:pt x="1536975" y="1188474"/>
                  </a:lnTo>
                  <a:lnTo>
                    <a:pt x="1532357" y="1181111"/>
                  </a:lnTo>
                  <a:lnTo>
                    <a:pt x="1530741" y="1172251"/>
                  </a:lnTo>
                  <a:lnTo>
                    <a:pt x="1532485" y="1163791"/>
                  </a:lnTo>
                  <a:lnTo>
                    <a:pt x="1537016" y="1156875"/>
                  </a:lnTo>
                  <a:lnTo>
                    <a:pt x="1543674" y="1152188"/>
                  </a:lnTo>
                  <a:lnTo>
                    <a:pt x="1551800" y="1150411"/>
                  </a:lnTo>
                  <a:lnTo>
                    <a:pt x="1560266" y="1152095"/>
                  </a:lnTo>
                  <a:lnTo>
                    <a:pt x="1567042" y="1156899"/>
                  </a:lnTo>
                  <a:lnTo>
                    <a:pt x="1571505" y="1164161"/>
                  </a:lnTo>
                  <a:lnTo>
                    <a:pt x="1573031" y="1173221"/>
                  </a:lnTo>
                  <a:lnTo>
                    <a:pt x="1571272" y="1181689"/>
                  </a:lnTo>
                  <a:lnTo>
                    <a:pt x="1566705" y="1188705"/>
                  </a:lnTo>
                  <a:lnTo>
                    <a:pt x="1560061" y="1193502"/>
                  </a:lnTo>
                  <a:lnTo>
                    <a:pt x="1552072" y="1195311"/>
                  </a:lnTo>
                  <a:close/>
                </a:path>
                <a:path w="2316480" h="1611629">
                  <a:moveTo>
                    <a:pt x="1678620" y="1191881"/>
                  </a:moveTo>
                  <a:lnTo>
                    <a:pt x="1671419" y="1190326"/>
                  </a:lnTo>
                  <a:lnTo>
                    <a:pt x="1665384" y="1186129"/>
                  </a:lnTo>
                  <a:lnTo>
                    <a:pt x="1661235" y="1180019"/>
                  </a:lnTo>
                  <a:lnTo>
                    <a:pt x="1659692" y="1172722"/>
                  </a:lnTo>
                  <a:lnTo>
                    <a:pt x="1661261" y="1165446"/>
                  </a:lnTo>
                  <a:lnTo>
                    <a:pt x="1665443" y="1159216"/>
                  </a:lnTo>
                  <a:lnTo>
                    <a:pt x="1671450" y="1154850"/>
                  </a:lnTo>
                  <a:lnTo>
                    <a:pt x="1678496" y="1153172"/>
                  </a:lnTo>
                  <a:lnTo>
                    <a:pt x="1685553" y="1154682"/>
                  </a:lnTo>
                  <a:lnTo>
                    <a:pt x="1691394" y="1158879"/>
                  </a:lnTo>
                  <a:lnTo>
                    <a:pt x="1695383" y="1165088"/>
                  </a:lnTo>
                  <a:lnTo>
                    <a:pt x="1696879" y="1172631"/>
                  </a:lnTo>
                  <a:lnTo>
                    <a:pt x="1695545" y="1180347"/>
                  </a:lnTo>
                  <a:lnTo>
                    <a:pt x="1691763" y="1186438"/>
                  </a:lnTo>
                  <a:lnTo>
                    <a:pt x="1685974" y="1190437"/>
                  </a:lnTo>
                  <a:lnTo>
                    <a:pt x="1678620" y="1191881"/>
                  </a:lnTo>
                  <a:close/>
                </a:path>
                <a:path w="2316480" h="1611629">
                  <a:moveTo>
                    <a:pt x="1814384" y="1188590"/>
                  </a:moveTo>
                  <a:lnTo>
                    <a:pt x="1795134" y="1188405"/>
                  </a:lnTo>
                  <a:lnTo>
                    <a:pt x="1790179" y="1182250"/>
                  </a:lnTo>
                  <a:lnTo>
                    <a:pt x="1789238" y="1172942"/>
                  </a:lnTo>
                  <a:lnTo>
                    <a:pt x="1790266" y="1166554"/>
                  </a:lnTo>
                  <a:lnTo>
                    <a:pt x="1794010" y="1161029"/>
                  </a:lnTo>
                  <a:lnTo>
                    <a:pt x="1799505" y="1157333"/>
                  </a:lnTo>
                  <a:lnTo>
                    <a:pt x="1805787" y="1156428"/>
                  </a:lnTo>
                  <a:lnTo>
                    <a:pt x="1814854" y="1157583"/>
                  </a:lnTo>
                  <a:lnTo>
                    <a:pt x="1820850" y="1162619"/>
                  </a:lnTo>
                  <a:lnTo>
                    <a:pt x="1820701" y="1172993"/>
                  </a:lnTo>
                  <a:lnTo>
                    <a:pt x="1820528" y="1182376"/>
                  </a:lnTo>
                  <a:lnTo>
                    <a:pt x="1814384" y="1188590"/>
                  </a:lnTo>
                  <a:close/>
                </a:path>
                <a:path w="2316480" h="1611629">
                  <a:moveTo>
                    <a:pt x="1940089" y="1186060"/>
                  </a:moveTo>
                  <a:lnTo>
                    <a:pt x="1923515" y="1185786"/>
                  </a:lnTo>
                  <a:lnTo>
                    <a:pt x="1919204" y="1180963"/>
                  </a:lnTo>
                  <a:lnTo>
                    <a:pt x="1918635" y="1164732"/>
                  </a:lnTo>
                  <a:lnTo>
                    <a:pt x="1923664" y="1159366"/>
                  </a:lnTo>
                  <a:lnTo>
                    <a:pt x="1939693" y="1159161"/>
                  </a:lnTo>
                  <a:lnTo>
                    <a:pt x="1944598" y="1164131"/>
                  </a:lnTo>
                  <a:lnTo>
                    <a:pt x="1944970" y="1173163"/>
                  </a:lnTo>
                  <a:lnTo>
                    <a:pt x="1944326" y="1181330"/>
                  </a:lnTo>
                  <a:lnTo>
                    <a:pt x="1940089" y="1186060"/>
                  </a:lnTo>
                  <a:close/>
                </a:path>
                <a:path w="2316480" h="1611629">
                  <a:moveTo>
                    <a:pt x="2064680" y="1183792"/>
                  </a:moveTo>
                  <a:lnTo>
                    <a:pt x="2051401" y="1182873"/>
                  </a:lnTo>
                  <a:lnTo>
                    <a:pt x="2048304" y="1178979"/>
                  </a:lnTo>
                  <a:lnTo>
                    <a:pt x="2048081" y="1165439"/>
                  </a:lnTo>
                  <a:lnTo>
                    <a:pt x="2052515" y="1162487"/>
                  </a:lnTo>
                  <a:lnTo>
                    <a:pt x="2058660" y="1161636"/>
                  </a:lnTo>
                  <a:lnTo>
                    <a:pt x="2065398" y="1162662"/>
                  </a:lnTo>
                  <a:lnTo>
                    <a:pt x="2069511" y="1166368"/>
                  </a:lnTo>
                  <a:lnTo>
                    <a:pt x="2069139" y="1173251"/>
                  </a:lnTo>
                  <a:lnTo>
                    <a:pt x="2068743" y="1180063"/>
                  </a:lnTo>
                  <a:lnTo>
                    <a:pt x="2064680" y="1183792"/>
                  </a:lnTo>
                  <a:close/>
                </a:path>
                <a:path w="2316480" h="1611629">
                  <a:moveTo>
                    <a:pt x="2190088" y="1181378"/>
                  </a:moveTo>
                  <a:lnTo>
                    <a:pt x="2179831" y="1180861"/>
                  </a:lnTo>
                  <a:lnTo>
                    <a:pt x="2177106" y="1177996"/>
                  </a:lnTo>
                  <a:lnTo>
                    <a:pt x="2177007" y="1167339"/>
                  </a:lnTo>
                  <a:lnTo>
                    <a:pt x="2180277" y="1163990"/>
                  </a:lnTo>
                  <a:lnTo>
                    <a:pt x="2190410" y="1164053"/>
                  </a:lnTo>
                  <a:lnTo>
                    <a:pt x="2193507" y="1167544"/>
                  </a:lnTo>
                  <a:lnTo>
                    <a:pt x="2193977" y="1173013"/>
                  </a:lnTo>
                  <a:lnTo>
                    <a:pt x="2192962" y="1178217"/>
                  </a:lnTo>
                  <a:lnTo>
                    <a:pt x="2190088" y="1181378"/>
                  </a:lnTo>
                  <a:close/>
                </a:path>
                <a:path w="2316480" h="1611629">
                  <a:moveTo>
                    <a:pt x="2308088" y="1178906"/>
                  </a:moveTo>
                  <a:lnTo>
                    <a:pt x="2305908" y="1176643"/>
                  </a:lnTo>
                  <a:lnTo>
                    <a:pt x="2306032" y="1168623"/>
                  </a:lnTo>
                  <a:lnTo>
                    <a:pt x="2308361" y="1166226"/>
                  </a:lnTo>
                  <a:lnTo>
                    <a:pt x="2315471" y="1166427"/>
                  </a:lnTo>
                  <a:lnTo>
                    <a:pt x="2316359" y="1167267"/>
                  </a:lnTo>
                  <a:lnTo>
                    <a:pt x="2316359" y="1177984"/>
                  </a:lnTo>
                  <a:lnTo>
                    <a:pt x="2315521" y="1178794"/>
                  </a:lnTo>
                  <a:lnTo>
                    <a:pt x="2308088" y="1178906"/>
                  </a:lnTo>
                  <a:close/>
                </a:path>
                <a:path w="2316480" h="1611629">
                  <a:moveTo>
                    <a:pt x="664744" y="1076685"/>
                  </a:moveTo>
                  <a:lnTo>
                    <a:pt x="652453" y="1073793"/>
                  </a:lnTo>
                  <a:lnTo>
                    <a:pt x="642506" y="1066508"/>
                  </a:lnTo>
                  <a:lnTo>
                    <a:pt x="635867" y="1055868"/>
                  </a:lnTo>
                  <a:lnTo>
                    <a:pt x="633496" y="1042913"/>
                  </a:lnTo>
                  <a:lnTo>
                    <a:pt x="635913" y="1029939"/>
                  </a:lnTo>
                  <a:lnTo>
                    <a:pt x="642520" y="1019807"/>
                  </a:lnTo>
                  <a:lnTo>
                    <a:pt x="652612" y="1013224"/>
                  </a:lnTo>
                  <a:lnTo>
                    <a:pt x="665485" y="1010893"/>
                  </a:lnTo>
                  <a:lnTo>
                    <a:pt x="678256" y="1013390"/>
                  </a:lnTo>
                  <a:lnTo>
                    <a:pt x="688595" y="1020200"/>
                  </a:lnTo>
                  <a:lnTo>
                    <a:pt x="695553" y="1030387"/>
                  </a:lnTo>
                  <a:lnTo>
                    <a:pt x="698177" y="1043017"/>
                  </a:lnTo>
                  <a:lnTo>
                    <a:pt x="695432" y="1055713"/>
                  </a:lnTo>
                  <a:lnTo>
                    <a:pt x="687934" y="1066573"/>
                  </a:lnTo>
                  <a:lnTo>
                    <a:pt x="677200" y="1074072"/>
                  </a:lnTo>
                  <a:lnTo>
                    <a:pt x="664744" y="1076685"/>
                  </a:lnTo>
                  <a:close/>
                </a:path>
                <a:path w="2316480" h="1611629">
                  <a:moveTo>
                    <a:pt x="792563" y="1076449"/>
                  </a:moveTo>
                  <a:lnTo>
                    <a:pt x="780369" y="1074104"/>
                  </a:lnTo>
                  <a:lnTo>
                    <a:pt x="770129" y="1067075"/>
                  </a:lnTo>
                  <a:lnTo>
                    <a:pt x="763048" y="1056582"/>
                  </a:lnTo>
                  <a:lnTo>
                    <a:pt x="760329" y="1043846"/>
                  </a:lnTo>
                  <a:lnTo>
                    <a:pt x="762577" y="1030795"/>
                  </a:lnTo>
                  <a:lnTo>
                    <a:pt x="769070" y="1020400"/>
                  </a:lnTo>
                  <a:lnTo>
                    <a:pt x="779003" y="1013505"/>
                  </a:lnTo>
                  <a:lnTo>
                    <a:pt x="791572" y="1010958"/>
                  </a:lnTo>
                  <a:lnTo>
                    <a:pt x="804273" y="1013344"/>
                  </a:lnTo>
                  <a:lnTo>
                    <a:pt x="814640" y="1020060"/>
                  </a:lnTo>
                  <a:lnTo>
                    <a:pt x="821704" y="1030171"/>
                  </a:lnTo>
                  <a:lnTo>
                    <a:pt x="824497" y="1042741"/>
                  </a:lnTo>
                  <a:lnTo>
                    <a:pt x="822044" y="1055000"/>
                  </a:lnTo>
                  <a:lnTo>
                    <a:pt x="814978" y="1065679"/>
                  </a:lnTo>
                  <a:lnTo>
                    <a:pt x="804688" y="1073315"/>
                  </a:lnTo>
                  <a:lnTo>
                    <a:pt x="792563" y="1076449"/>
                  </a:lnTo>
                  <a:close/>
                </a:path>
                <a:path w="2316480" h="1611629">
                  <a:moveTo>
                    <a:pt x="539044" y="1075813"/>
                  </a:moveTo>
                  <a:lnTo>
                    <a:pt x="526604" y="1073435"/>
                  </a:lnTo>
                  <a:lnTo>
                    <a:pt x="516624" y="1066486"/>
                  </a:lnTo>
                  <a:lnTo>
                    <a:pt x="510006" y="1055920"/>
                  </a:lnTo>
                  <a:lnTo>
                    <a:pt x="507655" y="1042690"/>
                  </a:lnTo>
                  <a:lnTo>
                    <a:pt x="510117" y="1030123"/>
                  </a:lnTo>
                  <a:lnTo>
                    <a:pt x="516751" y="1020036"/>
                  </a:lnTo>
                  <a:lnTo>
                    <a:pt x="526655" y="1013345"/>
                  </a:lnTo>
                  <a:lnTo>
                    <a:pt x="538927" y="1010966"/>
                  </a:lnTo>
                  <a:lnTo>
                    <a:pt x="551137" y="1013460"/>
                  </a:lnTo>
                  <a:lnTo>
                    <a:pt x="560847" y="1020219"/>
                  </a:lnTo>
                  <a:lnTo>
                    <a:pt x="567261" y="1030406"/>
                  </a:lnTo>
                  <a:lnTo>
                    <a:pt x="569581" y="1043182"/>
                  </a:lnTo>
                  <a:lnTo>
                    <a:pt x="567290" y="1056051"/>
                  </a:lnTo>
                  <a:lnTo>
                    <a:pt x="560921" y="1066331"/>
                  </a:lnTo>
                  <a:lnTo>
                    <a:pt x="551247" y="1073194"/>
                  </a:lnTo>
                  <a:lnTo>
                    <a:pt x="539044" y="1075813"/>
                  </a:lnTo>
                  <a:close/>
                </a:path>
                <a:path w="2316480" h="1611629">
                  <a:moveTo>
                    <a:pt x="918417" y="1074276"/>
                  </a:moveTo>
                  <a:lnTo>
                    <a:pt x="906417" y="1071862"/>
                  </a:lnTo>
                  <a:lnTo>
                    <a:pt x="896609" y="1065335"/>
                  </a:lnTo>
                  <a:lnTo>
                    <a:pt x="889933" y="1055618"/>
                  </a:lnTo>
                  <a:lnTo>
                    <a:pt x="887325" y="1043635"/>
                  </a:lnTo>
                  <a:lnTo>
                    <a:pt x="889813" y="1031567"/>
                  </a:lnTo>
                  <a:lnTo>
                    <a:pt x="896823" y="1021162"/>
                  </a:lnTo>
                  <a:lnTo>
                    <a:pt x="906950" y="1013875"/>
                  </a:lnTo>
                  <a:lnTo>
                    <a:pt x="918789" y="1011159"/>
                  </a:lnTo>
                  <a:lnTo>
                    <a:pt x="930366" y="1013732"/>
                  </a:lnTo>
                  <a:lnTo>
                    <a:pt x="940005" y="1020600"/>
                  </a:lnTo>
                  <a:lnTo>
                    <a:pt x="946628" y="1030642"/>
                  </a:lnTo>
                  <a:lnTo>
                    <a:pt x="949162" y="1042736"/>
                  </a:lnTo>
                  <a:lnTo>
                    <a:pt x="947009" y="1055561"/>
                  </a:lnTo>
                  <a:lnTo>
                    <a:pt x="940729" y="1065543"/>
                  </a:lnTo>
                  <a:lnTo>
                    <a:pt x="930979" y="1072006"/>
                  </a:lnTo>
                  <a:lnTo>
                    <a:pt x="918417" y="1074276"/>
                  </a:lnTo>
                  <a:close/>
                </a:path>
                <a:path w="2316480" h="1611629">
                  <a:moveTo>
                    <a:pt x="412132" y="1074273"/>
                  </a:moveTo>
                  <a:lnTo>
                    <a:pt x="400204" y="1071845"/>
                  </a:lnTo>
                  <a:lnTo>
                    <a:pt x="390422" y="1065179"/>
                  </a:lnTo>
                  <a:lnTo>
                    <a:pt x="383801" y="1055300"/>
                  </a:lnTo>
                  <a:lnTo>
                    <a:pt x="381360" y="1043235"/>
                  </a:lnTo>
                  <a:lnTo>
                    <a:pt x="383858" y="1031234"/>
                  </a:lnTo>
                  <a:lnTo>
                    <a:pt x="390583" y="1021119"/>
                  </a:lnTo>
                  <a:lnTo>
                    <a:pt x="400345" y="1014123"/>
                  </a:lnTo>
                  <a:lnTo>
                    <a:pt x="411956" y="1011480"/>
                  </a:lnTo>
                  <a:lnTo>
                    <a:pt x="423480" y="1014101"/>
                  </a:lnTo>
                  <a:lnTo>
                    <a:pt x="433401" y="1021157"/>
                  </a:lnTo>
                  <a:lnTo>
                    <a:pt x="440374" y="1031279"/>
                  </a:lnTo>
                  <a:lnTo>
                    <a:pt x="443053" y="1043098"/>
                  </a:lnTo>
                  <a:lnTo>
                    <a:pt x="440612" y="1054987"/>
                  </a:lnTo>
                  <a:lnTo>
                    <a:pt x="433885" y="1064912"/>
                  </a:lnTo>
                  <a:lnTo>
                    <a:pt x="424011" y="1071724"/>
                  </a:lnTo>
                  <a:lnTo>
                    <a:pt x="412132" y="1074273"/>
                  </a:lnTo>
                  <a:close/>
                </a:path>
                <a:path w="2316480" h="1611629">
                  <a:moveTo>
                    <a:pt x="1044915" y="1073212"/>
                  </a:moveTo>
                  <a:lnTo>
                    <a:pt x="1033805" y="1070586"/>
                  </a:lnTo>
                  <a:lnTo>
                    <a:pt x="1024485" y="1063931"/>
                  </a:lnTo>
                  <a:lnTo>
                    <a:pt x="1018073" y="1054377"/>
                  </a:lnTo>
                  <a:lnTo>
                    <a:pt x="1015706" y="1043164"/>
                  </a:lnTo>
                  <a:lnTo>
                    <a:pt x="1018141" y="1031971"/>
                  </a:lnTo>
                  <a:lnTo>
                    <a:pt x="1024612" y="1022530"/>
                  </a:lnTo>
                  <a:lnTo>
                    <a:pt x="1033983" y="1015991"/>
                  </a:lnTo>
                  <a:lnTo>
                    <a:pt x="1045113" y="1013504"/>
                  </a:lnTo>
                  <a:lnTo>
                    <a:pt x="1056318" y="1015793"/>
                  </a:lnTo>
                  <a:lnTo>
                    <a:pt x="1065704" y="1022118"/>
                  </a:lnTo>
                  <a:lnTo>
                    <a:pt x="1072215" y="1031441"/>
                  </a:lnTo>
                  <a:lnTo>
                    <a:pt x="1074793" y="1042721"/>
                  </a:lnTo>
                  <a:lnTo>
                    <a:pt x="1072511" y="1054404"/>
                  </a:lnTo>
                  <a:lnTo>
                    <a:pt x="1065986" y="1064170"/>
                  </a:lnTo>
                  <a:lnTo>
                    <a:pt x="1056377" y="1070861"/>
                  </a:lnTo>
                  <a:lnTo>
                    <a:pt x="1044915" y="1073212"/>
                  </a:lnTo>
                  <a:close/>
                </a:path>
                <a:path w="2316480" h="1611629">
                  <a:moveTo>
                    <a:pt x="285431" y="1072082"/>
                  </a:moveTo>
                  <a:lnTo>
                    <a:pt x="273870" y="1069952"/>
                  </a:lnTo>
                  <a:lnTo>
                    <a:pt x="264916" y="1063955"/>
                  </a:lnTo>
                  <a:lnTo>
                    <a:pt x="259153" y="1054698"/>
                  </a:lnTo>
                  <a:lnTo>
                    <a:pt x="257168" y="1042787"/>
                  </a:lnTo>
                  <a:lnTo>
                    <a:pt x="259353" y="1031411"/>
                  </a:lnTo>
                  <a:lnTo>
                    <a:pt x="265229" y="1022192"/>
                  </a:lnTo>
                  <a:lnTo>
                    <a:pt x="273966" y="1015988"/>
                  </a:lnTo>
                  <a:lnTo>
                    <a:pt x="284846" y="1013575"/>
                  </a:lnTo>
                  <a:lnTo>
                    <a:pt x="295915" y="1015802"/>
                  </a:lnTo>
                  <a:lnTo>
                    <a:pt x="305300" y="1022206"/>
                  </a:lnTo>
                  <a:lnTo>
                    <a:pt x="311821" y="1031602"/>
                  </a:lnTo>
                  <a:lnTo>
                    <a:pt x="314355" y="1042885"/>
                  </a:lnTo>
                  <a:lnTo>
                    <a:pt x="312233" y="1054346"/>
                  </a:lnTo>
                  <a:lnTo>
                    <a:pt x="306129" y="1063614"/>
                  </a:lnTo>
                  <a:lnTo>
                    <a:pt x="296907" y="1069816"/>
                  </a:lnTo>
                  <a:lnTo>
                    <a:pt x="285431" y="1072082"/>
                  </a:lnTo>
                  <a:close/>
                </a:path>
                <a:path w="2316480" h="1611629">
                  <a:moveTo>
                    <a:pt x="1171488" y="1071588"/>
                  </a:moveTo>
                  <a:lnTo>
                    <a:pt x="1161152" y="1069039"/>
                  </a:lnTo>
                  <a:lnTo>
                    <a:pt x="1152464" y="1062651"/>
                  </a:lnTo>
                  <a:lnTo>
                    <a:pt x="1146512" y="1053569"/>
                  </a:lnTo>
                  <a:lnTo>
                    <a:pt x="1144384" y="1042936"/>
                  </a:lnTo>
                  <a:lnTo>
                    <a:pt x="1146657" y="1032267"/>
                  </a:lnTo>
                  <a:lnTo>
                    <a:pt x="1152637" y="1023662"/>
                  </a:lnTo>
                  <a:lnTo>
                    <a:pt x="1161449" y="1017955"/>
                  </a:lnTo>
                  <a:lnTo>
                    <a:pt x="1172305" y="1015921"/>
                  </a:lnTo>
                  <a:lnTo>
                    <a:pt x="1183212" y="1017983"/>
                  </a:lnTo>
                  <a:lnTo>
                    <a:pt x="1191601" y="1023672"/>
                  </a:lnTo>
                  <a:lnTo>
                    <a:pt x="1196954" y="1032428"/>
                  </a:lnTo>
                  <a:lnTo>
                    <a:pt x="1198789" y="1043754"/>
                  </a:lnTo>
                  <a:lnTo>
                    <a:pt x="1196533" y="1054688"/>
                  </a:lnTo>
                  <a:lnTo>
                    <a:pt x="1190610" y="1063608"/>
                  </a:lnTo>
                  <a:lnTo>
                    <a:pt x="1181951" y="1069559"/>
                  </a:lnTo>
                  <a:lnTo>
                    <a:pt x="1171488" y="1071588"/>
                  </a:lnTo>
                  <a:close/>
                </a:path>
                <a:path w="2316480" h="1611629">
                  <a:moveTo>
                    <a:pt x="158147" y="1070648"/>
                  </a:moveTo>
                  <a:lnTo>
                    <a:pt x="147995" y="1068071"/>
                  </a:lnTo>
                  <a:lnTo>
                    <a:pt x="139417" y="1061723"/>
                  </a:lnTo>
                  <a:lnTo>
                    <a:pt x="133568" y="1052825"/>
                  </a:lnTo>
                  <a:lnTo>
                    <a:pt x="131604" y="1042597"/>
                  </a:lnTo>
                  <a:lnTo>
                    <a:pt x="134090" y="1032197"/>
                  </a:lnTo>
                  <a:lnTo>
                    <a:pt x="140157" y="1023705"/>
                  </a:lnTo>
                  <a:lnTo>
                    <a:pt x="148867" y="1018023"/>
                  </a:lnTo>
                  <a:lnTo>
                    <a:pt x="159282" y="1016050"/>
                  </a:lnTo>
                  <a:lnTo>
                    <a:pt x="169551" y="1018417"/>
                  </a:lnTo>
                  <a:lnTo>
                    <a:pt x="177973" y="1024493"/>
                  </a:lnTo>
                  <a:lnTo>
                    <a:pt x="183613" y="1033290"/>
                  </a:lnTo>
                  <a:lnTo>
                    <a:pt x="185535" y="1043818"/>
                  </a:lnTo>
                  <a:lnTo>
                    <a:pt x="183115" y="1054236"/>
                  </a:lnTo>
                  <a:lnTo>
                    <a:pt x="177047" y="1062862"/>
                  </a:lnTo>
                  <a:lnTo>
                    <a:pt x="168376" y="1068674"/>
                  </a:lnTo>
                  <a:lnTo>
                    <a:pt x="158147" y="1070648"/>
                  </a:lnTo>
                  <a:close/>
                </a:path>
                <a:path w="2316480" h="1611629">
                  <a:moveTo>
                    <a:pt x="1298258" y="1069029"/>
                  </a:moveTo>
                  <a:lnTo>
                    <a:pt x="1289128" y="1066841"/>
                  </a:lnTo>
                  <a:lnTo>
                    <a:pt x="1281275" y="1061268"/>
                  </a:lnTo>
                  <a:lnTo>
                    <a:pt x="1275690" y="1053308"/>
                  </a:lnTo>
                  <a:lnTo>
                    <a:pt x="1273360" y="1043960"/>
                  </a:lnTo>
                  <a:lnTo>
                    <a:pt x="1275044" y="1034173"/>
                  </a:lnTo>
                  <a:lnTo>
                    <a:pt x="1280312" y="1026074"/>
                  </a:lnTo>
                  <a:lnTo>
                    <a:pt x="1288316" y="1020535"/>
                  </a:lnTo>
                  <a:lnTo>
                    <a:pt x="1298209" y="1018429"/>
                  </a:lnTo>
                  <a:lnTo>
                    <a:pt x="1308386" y="1020132"/>
                  </a:lnTo>
                  <a:lnTo>
                    <a:pt x="1316207" y="1025150"/>
                  </a:lnTo>
                  <a:lnTo>
                    <a:pt x="1321223" y="1033032"/>
                  </a:lnTo>
                  <a:lnTo>
                    <a:pt x="1322983" y="1043324"/>
                  </a:lnTo>
                  <a:lnTo>
                    <a:pt x="1321029" y="1053505"/>
                  </a:lnTo>
                  <a:lnTo>
                    <a:pt x="1315749" y="1061717"/>
                  </a:lnTo>
                  <a:lnTo>
                    <a:pt x="1307905" y="1067158"/>
                  </a:lnTo>
                  <a:lnTo>
                    <a:pt x="1298258" y="1069029"/>
                  </a:lnTo>
                  <a:close/>
                </a:path>
                <a:path w="2316480" h="1611629">
                  <a:moveTo>
                    <a:pt x="32097" y="1068745"/>
                  </a:moveTo>
                  <a:lnTo>
                    <a:pt x="22649" y="1066519"/>
                  </a:lnTo>
                  <a:lnTo>
                    <a:pt x="14631" y="1060580"/>
                  </a:lnTo>
                  <a:lnTo>
                    <a:pt x="9163" y="1052123"/>
                  </a:lnTo>
                  <a:lnTo>
                    <a:pt x="7365" y="1042346"/>
                  </a:lnTo>
                  <a:lnTo>
                    <a:pt x="9591" y="1032738"/>
                  </a:lnTo>
                  <a:lnTo>
                    <a:pt x="14980" y="1025162"/>
                  </a:lnTo>
                  <a:lnTo>
                    <a:pt x="22879" y="1020231"/>
                  </a:lnTo>
                  <a:lnTo>
                    <a:pt x="32637" y="1018558"/>
                  </a:lnTo>
                  <a:lnTo>
                    <a:pt x="42216" y="1020599"/>
                  </a:lnTo>
                  <a:lnTo>
                    <a:pt x="49885" y="1025921"/>
                  </a:lnTo>
                  <a:lnTo>
                    <a:pt x="54949" y="1033806"/>
                  </a:lnTo>
                  <a:lnTo>
                    <a:pt x="56716" y="1043534"/>
                  </a:lnTo>
                  <a:lnTo>
                    <a:pt x="54581" y="1052958"/>
                  </a:lnTo>
                  <a:lnTo>
                    <a:pt x="49079" y="1061006"/>
                  </a:lnTo>
                  <a:lnTo>
                    <a:pt x="41240" y="1066620"/>
                  </a:lnTo>
                  <a:lnTo>
                    <a:pt x="32097" y="1068745"/>
                  </a:lnTo>
                  <a:close/>
                </a:path>
                <a:path w="2316480" h="1611629">
                  <a:moveTo>
                    <a:pt x="1425648" y="1066450"/>
                  </a:moveTo>
                  <a:lnTo>
                    <a:pt x="1417148" y="1064562"/>
                  </a:lnTo>
                  <a:lnTo>
                    <a:pt x="1409712" y="1059287"/>
                  </a:lnTo>
                  <a:lnTo>
                    <a:pt x="1404459" y="1051755"/>
                  </a:lnTo>
                  <a:lnTo>
                    <a:pt x="1402509" y="1043096"/>
                  </a:lnTo>
                  <a:lnTo>
                    <a:pt x="1404435" y="1034325"/>
                  </a:lnTo>
                  <a:lnTo>
                    <a:pt x="1409517" y="1027230"/>
                  </a:lnTo>
                  <a:lnTo>
                    <a:pt x="1416992" y="1022534"/>
                  </a:lnTo>
                  <a:lnTo>
                    <a:pt x="1426094" y="1020957"/>
                  </a:lnTo>
                  <a:lnTo>
                    <a:pt x="1434744" y="1022836"/>
                  </a:lnTo>
                  <a:lnTo>
                    <a:pt x="1441609" y="1027628"/>
                  </a:lnTo>
                  <a:lnTo>
                    <a:pt x="1446106" y="1034721"/>
                  </a:lnTo>
                  <a:lnTo>
                    <a:pt x="1447648" y="1043504"/>
                  </a:lnTo>
                  <a:lnTo>
                    <a:pt x="1445775" y="1052114"/>
                  </a:lnTo>
                  <a:lnTo>
                    <a:pt x="1440931" y="1059383"/>
                  </a:lnTo>
                  <a:lnTo>
                    <a:pt x="1433946" y="1064449"/>
                  </a:lnTo>
                  <a:lnTo>
                    <a:pt x="1425648" y="1066450"/>
                  </a:lnTo>
                  <a:close/>
                </a:path>
                <a:path w="2316480" h="1611629">
                  <a:moveTo>
                    <a:pt x="1551602" y="1063881"/>
                  </a:moveTo>
                  <a:lnTo>
                    <a:pt x="1544191" y="1062086"/>
                  </a:lnTo>
                  <a:lnTo>
                    <a:pt x="1538010" y="1057539"/>
                  </a:lnTo>
                  <a:lnTo>
                    <a:pt x="1533774" y="1051000"/>
                  </a:lnTo>
                  <a:lnTo>
                    <a:pt x="1532203" y="1043227"/>
                  </a:lnTo>
                  <a:lnTo>
                    <a:pt x="1533758" y="1035098"/>
                  </a:lnTo>
                  <a:lnTo>
                    <a:pt x="1538103" y="1028766"/>
                  </a:lnTo>
                  <a:lnTo>
                    <a:pt x="1544700" y="1024733"/>
                  </a:lnTo>
                  <a:lnTo>
                    <a:pt x="1553014" y="1023503"/>
                  </a:lnTo>
                  <a:lnTo>
                    <a:pt x="1560691" y="1025363"/>
                  </a:lnTo>
                  <a:lnTo>
                    <a:pt x="1566866" y="1029861"/>
                  </a:lnTo>
                  <a:lnTo>
                    <a:pt x="1570890" y="1036307"/>
                  </a:lnTo>
                  <a:lnTo>
                    <a:pt x="1572115" y="1044013"/>
                  </a:lnTo>
                  <a:lnTo>
                    <a:pt x="1570108" y="1051525"/>
                  </a:lnTo>
                  <a:lnTo>
                    <a:pt x="1565426" y="1057918"/>
                  </a:lnTo>
                  <a:lnTo>
                    <a:pt x="1558960" y="1062326"/>
                  </a:lnTo>
                  <a:lnTo>
                    <a:pt x="1551602" y="1063881"/>
                  </a:lnTo>
                  <a:close/>
                </a:path>
                <a:path w="2316480" h="1611629">
                  <a:moveTo>
                    <a:pt x="1678100" y="1061287"/>
                  </a:moveTo>
                  <a:lnTo>
                    <a:pt x="1668933" y="1060940"/>
                  </a:lnTo>
                  <a:lnTo>
                    <a:pt x="1661501" y="1052517"/>
                  </a:lnTo>
                  <a:lnTo>
                    <a:pt x="1661972" y="1032238"/>
                  </a:lnTo>
                  <a:lnTo>
                    <a:pt x="1668859" y="1025712"/>
                  </a:lnTo>
                  <a:lnTo>
                    <a:pt x="1688728" y="1026305"/>
                  </a:lnTo>
                  <a:lnTo>
                    <a:pt x="1696705" y="1034743"/>
                  </a:lnTo>
                  <a:lnTo>
                    <a:pt x="1696259" y="1043947"/>
                  </a:lnTo>
                  <a:lnTo>
                    <a:pt x="1694464" y="1050580"/>
                  </a:lnTo>
                  <a:lnTo>
                    <a:pt x="1690310" y="1056188"/>
                  </a:lnTo>
                  <a:lnTo>
                    <a:pt x="1684592" y="1060010"/>
                  </a:lnTo>
                  <a:lnTo>
                    <a:pt x="1678100" y="1061287"/>
                  </a:lnTo>
                  <a:close/>
                </a:path>
                <a:path w="2316480" h="1611629">
                  <a:moveTo>
                    <a:pt x="1797289" y="1058746"/>
                  </a:moveTo>
                  <a:lnTo>
                    <a:pt x="1791567" y="1053505"/>
                  </a:lnTo>
                  <a:lnTo>
                    <a:pt x="1790699" y="1043739"/>
                  </a:lnTo>
                  <a:lnTo>
                    <a:pt x="1791170" y="1034386"/>
                  </a:lnTo>
                  <a:lnTo>
                    <a:pt x="1795605" y="1028770"/>
                  </a:lnTo>
                  <a:lnTo>
                    <a:pt x="1814780" y="1028453"/>
                  </a:lnTo>
                  <a:lnTo>
                    <a:pt x="1819908" y="1034343"/>
                  </a:lnTo>
                  <a:lnTo>
                    <a:pt x="1820156" y="1052142"/>
                  </a:lnTo>
                  <a:lnTo>
                    <a:pt x="1814334" y="1057946"/>
                  </a:lnTo>
                  <a:lnTo>
                    <a:pt x="1797289" y="1058746"/>
                  </a:lnTo>
                  <a:close/>
                </a:path>
                <a:path w="2316480" h="1611629">
                  <a:moveTo>
                    <a:pt x="1938553" y="1056398"/>
                  </a:moveTo>
                  <a:lnTo>
                    <a:pt x="1924035" y="1055066"/>
                  </a:lnTo>
                  <a:lnTo>
                    <a:pt x="1919155" y="1050204"/>
                  </a:lnTo>
                  <a:lnTo>
                    <a:pt x="1920542" y="1034842"/>
                  </a:lnTo>
                  <a:lnTo>
                    <a:pt x="1924902" y="1031002"/>
                  </a:lnTo>
                  <a:lnTo>
                    <a:pt x="1940213" y="1031263"/>
                  </a:lnTo>
                  <a:lnTo>
                    <a:pt x="1943533" y="1036271"/>
                  </a:lnTo>
                  <a:lnTo>
                    <a:pt x="1944375" y="1043841"/>
                  </a:lnTo>
                  <a:lnTo>
                    <a:pt x="1942913" y="1051329"/>
                  </a:lnTo>
                  <a:lnTo>
                    <a:pt x="1938553" y="1056398"/>
                  </a:lnTo>
                  <a:close/>
                </a:path>
                <a:path w="2316480" h="1611629">
                  <a:moveTo>
                    <a:pt x="2053283" y="1053551"/>
                  </a:moveTo>
                  <a:lnTo>
                    <a:pt x="2048973" y="1049748"/>
                  </a:lnTo>
                  <a:lnTo>
                    <a:pt x="2048898" y="1037452"/>
                  </a:lnTo>
                  <a:lnTo>
                    <a:pt x="2052466" y="1034082"/>
                  </a:lnTo>
                  <a:lnTo>
                    <a:pt x="2058214" y="1033593"/>
                  </a:lnTo>
                  <a:lnTo>
                    <a:pt x="2064159" y="1033811"/>
                  </a:lnTo>
                  <a:lnTo>
                    <a:pt x="2067702" y="1036823"/>
                  </a:lnTo>
                  <a:lnTo>
                    <a:pt x="2068123" y="1042782"/>
                  </a:lnTo>
                  <a:lnTo>
                    <a:pt x="2068520" y="1048884"/>
                  </a:lnTo>
                  <a:lnTo>
                    <a:pt x="2064804" y="1052677"/>
                  </a:lnTo>
                  <a:lnTo>
                    <a:pt x="2053283" y="1053551"/>
                  </a:lnTo>
                  <a:close/>
                </a:path>
                <a:path w="2316480" h="1611629">
                  <a:moveTo>
                    <a:pt x="2185653" y="1051065"/>
                  </a:moveTo>
                  <a:lnTo>
                    <a:pt x="2180649" y="1050100"/>
                  </a:lnTo>
                  <a:lnTo>
                    <a:pt x="2177577" y="1047494"/>
                  </a:lnTo>
                  <a:lnTo>
                    <a:pt x="2178072" y="1038498"/>
                  </a:lnTo>
                  <a:lnTo>
                    <a:pt x="2180847" y="1035932"/>
                  </a:lnTo>
                  <a:lnTo>
                    <a:pt x="2190088" y="1036101"/>
                  </a:lnTo>
                  <a:lnTo>
                    <a:pt x="2192491" y="1038939"/>
                  </a:lnTo>
                  <a:lnTo>
                    <a:pt x="2192095" y="1048479"/>
                  </a:lnTo>
                  <a:lnTo>
                    <a:pt x="2189072" y="1050184"/>
                  </a:lnTo>
                  <a:lnTo>
                    <a:pt x="2185653" y="1051065"/>
                  </a:lnTo>
                  <a:close/>
                </a:path>
                <a:path w="2316480" h="1611629">
                  <a:moveTo>
                    <a:pt x="2309005" y="1048862"/>
                  </a:moveTo>
                  <a:lnTo>
                    <a:pt x="2306726" y="1047076"/>
                  </a:lnTo>
                  <a:lnTo>
                    <a:pt x="2306131" y="1040099"/>
                  </a:lnTo>
                  <a:lnTo>
                    <a:pt x="2308262" y="1037963"/>
                  </a:lnTo>
                  <a:lnTo>
                    <a:pt x="2314827" y="1037383"/>
                  </a:lnTo>
                  <a:lnTo>
                    <a:pt x="2316359" y="1039193"/>
                  </a:lnTo>
                  <a:lnTo>
                    <a:pt x="2316359" y="1047617"/>
                  </a:lnTo>
                  <a:lnTo>
                    <a:pt x="2315744" y="1048497"/>
                  </a:lnTo>
                  <a:lnTo>
                    <a:pt x="2309005" y="1048862"/>
                  </a:lnTo>
                  <a:close/>
                </a:path>
                <a:path w="2316480" h="1611629">
                  <a:moveTo>
                    <a:pt x="665817" y="942552"/>
                  </a:moveTo>
                  <a:lnTo>
                    <a:pt x="654408" y="940311"/>
                  </a:lnTo>
                  <a:lnTo>
                    <a:pt x="645047" y="934001"/>
                  </a:lnTo>
                  <a:lnTo>
                    <a:pt x="638764" y="924653"/>
                  </a:lnTo>
                  <a:lnTo>
                    <a:pt x="636588" y="913297"/>
                  </a:lnTo>
                  <a:lnTo>
                    <a:pt x="639108" y="902330"/>
                  </a:lnTo>
                  <a:lnTo>
                    <a:pt x="645495" y="893112"/>
                  </a:lnTo>
                  <a:lnTo>
                    <a:pt x="654633" y="886764"/>
                  </a:lnTo>
                  <a:lnTo>
                    <a:pt x="665406" y="884405"/>
                  </a:lnTo>
                  <a:lnTo>
                    <a:pt x="676343" y="886659"/>
                  </a:lnTo>
                  <a:lnTo>
                    <a:pt x="685218" y="892828"/>
                  </a:lnTo>
                  <a:lnTo>
                    <a:pt x="691194" y="902043"/>
                  </a:lnTo>
                  <a:lnTo>
                    <a:pt x="693433" y="913437"/>
                  </a:lnTo>
                  <a:lnTo>
                    <a:pt x="691412" y="924923"/>
                  </a:lnTo>
                  <a:lnTo>
                    <a:pt x="685651" y="934116"/>
                  </a:lnTo>
                  <a:lnTo>
                    <a:pt x="676877" y="940248"/>
                  </a:lnTo>
                  <a:lnTo>
                    <a:pt x="665817" y="942552"/>
                  </a:lnTo>
                  <a:close/>
                </a:path>
                <a:path w="2316480" h="1611629">
                  <a:moveTo>
                    <a:pt x="791423" y="942516"/>
                  </a:moveTo>
                  <a:lnTo>
                    <a:pt x="780706" y="939894"/>
                  </a:lnTo>
                  <a:lnTo>
                    <a:pt x="771714" y="933295"/>
                  </a:lnTo>
                  <a:lnTo>
                    <a:pt x="765612" y="923949"/>
                  </a:lnTo>
                  <a:lnTo>
                    <a:pt x="763564" y="913085"/>
                  </a:lnTo>
                  <a:lnTo>
                    <a:pt x="766278" y="902179"/>
                  </a:lnTo>
                  <a:lnTo>
                    <a:pt x="772846" y="892976"/>
                  </a:lnTo>
                  <a:lnTo>
                    <a:pt x="782029" y="886695"/>
                  </a:lnTo>
                  <a:lnTo>
                    <a:pt x="792588" y="884555"/>
                  </a:lnTo>
                  <a:lnTo>
                    <a:pt x="803342" y="887134"/>
                  </a:lnTo>
                  <a:lnTo>
                    <a:pt x="812011" y="893550"/>
                  </a:lnTo>
                  <a:lnTo>
                    <a:pt x="817762" y="902898"/>
                  </a:lnTo>
                  <a:lnTo>
                    <a:pt x="819765" y="914273"/>
                  </a:lnTo>
                  <a:lnTo>
                    <a:pt x="817462" y="925505"/>
                  </a:lnTo>
                  <a:lnTo>
                    <a:pt x="811391" y="934534"/>
                  </a:lnTo>
                  <a:lnTo>
                    <a:pt x="802422" y="940494"/>
                  </a:lnTo>
                  <a:lnTo>
                    <a:pt x="791423" y="942516"/>
                  </a:lnTo>
                  <a:close/>
                </a:path>
                <a:path w="2316480" h="1611629">
                  <a:moveTo>
                    <a:pt x="538848" y="942516"/>
                  </a:moveTo>
                  <a:lnTo>
                    <a:pt x="528043" y="940234"/>
                  </a:lnTo>
                  <a:lnTo>
                    <a:pt x="518950" y="933974"/>
                  </a:lnTo>
                  <a:lnTo>
                    <a:pt x="512661" y="924829"/>
                  </a:lnTo>
                  <a:lnTo>
                    <a:pt x="510266" y="913893"/>
                  </a:lnTo>
                  <a:lnTo>
                    <a:pt x="512586" y="903021"/>
                  </a:lnTo>
                  <a:lnTo>
                    <a:pt x="518891" y="893653"/>
                  </a:lnTo>
                  <a:lnTo>
                    <a:pt x="527953" y="887064"/>
                  </a:lnTo>
                  <a:lnTo>
                    <a:pt x="538541" y="884529"/>
                  </a:lnTo>
                  <a:lnTo>
                    <a:pt x="549135" y="886901"/>
                  </a:lnTo>
                  <a:lnTo>
                    <a:pt x="558218" y="893357"/>
                  </a:lnTo>
                  <a:lnTo>
                    <a:pt x="564582" y="902662"/>
                  </a:lnTo>
                  <a:lnTo>
                    <a:pt x="567017" y="913584"/>
                  </a:lnTo>
                  <a:lnTo>
                    <a:pt x="564785" y="924582"/>
                  </a:lnTo>
                  <a:lnTo>
                    <a:pt x="558651" y="933784"/>
                  </a:lnTo>
                  <a:lnTo>
                    <a:pt x="549658" y="940120"/>
                  </a:lnTo>
                  <a:lnTo>
                    <a:pt x="538848" y="942516"/>
                  </a:lnTo>
                  <a:close/>
                </a:path>
                <a:path w="2316480" h="1611629">
                  <a:moveTo>
                    <a:pt x="918863" y="942192"/>
                  </a:moveTo>
                  <a:lnTo>
                    <a:pt x="908400" y="940053"/>
                  </a:lnTo>
                  <a:lnTo>
                    <a:pt x="899746" y="933999"/>
                  </a:lnTo>
                  <a:lnTo>
                    <a:pt x="893838" y="924995"/>
                  </a:lnTo>
                  <a:lnTo>
                    <a:pt x="891611" y="914004"/>
                  </a:lnTo>
                  <a:lnTo>
                    <a:pt x="893588" y="902913"/>
                  </a:lnTo>
                  <a:lnTo>
                    <a:pt x="899216" y="894041"/>
                  </a:lnTo>
                  <a:lnTo>
                    <a:pt x="907735" y="888162"/>
                  </a:lnTo>
                  <a:lnTo>
                    <a:pt x="918491" y="885976"/>
                  </a:lnTo>
                  <a:lnTo>
                    <a:pt x="929151" y="888103"/>
                  </a:lnTo>
                  <a:lnTo>
                    <a:pt x="937926" y="894054"/>
                  </a:lnTo>
                  <a:lnTo>
                    <a:pt x="943865" y="902865"/>
                  </a:lnTo>
                  <a:lnTo>
                    <a:pt x="946065" y="913647"/>
                  </a:lnTo>
                  <a:lnTo>
                    <a:pt x="943856" y="924382"/>
                  </a:lnTo>
                  <a:lnTo>
                    <a:pt x="937890" y="933451"/>
                  </a:lnTo>
                  <a:lnTo>
                    <a:pt x="929210" y="939754"/>
                  </a:lnTo>
                  <a:lnTo>
                    <a:pt x="918863" y="942192"/>
                  </a:lnTo>
                  <a:close/>
                </a:path>
                <a:path w="2316480" h="1611629">
                  <a:moveTo>
                    <a:pt x="412085" y="941597"/>
                  </a:moveTo>
                  <a:lnTo>
                    <a:pt x="401623" y="939251"/>
                  </a:lnTo>
                  <a:lnTo>
                    <a:pt x="392853" y="932962"/>
                  </a:lnTo>
                  <a:lnTo>
                    <a:pt x="386887" y="923890"/>
                  </a:lnTo>
                  <a:lnTo>
                    <a:pt x="384835" y="913194"/>
                  </a:lnTo>
                  <a:lnTo>
                    <a:pt x="387170" y="902445"/>
                  </a:lnTo>
                  <a:lnTo>
                    <a:pt x="393129" y="894029"/>
                  </a:lnTo>
                  <a:lnTo>
                    <a:pt x="402016" y="888592"/>
                  </a:lnTo>
                  <a:lnTo>
                    <a:pt x="413138" y="886784"/>
                  </a:lnTo>
                  <a:lnTo>
                    <a:pt x="423595" y="888908"/>
                  </a:lnTo>
                  <a:lnTo>
                    <a:pt x="431581" y="894528"/>
                  </a:lnTo>
                  <a:lnTo>
                    <a:pt x="436653" y="903162"/>
                  </a:lnTo>
                  <a:lnTo>
                    <a:pt x="438370" y="914328"/>
                  </a:lnTo>
                  <a:lnTo>
                    <a:pt x="436258" y="925024"/>
                  </a:lnTo>
                  <a:lnTo>
                    <a:pt x="430648" y="933680"/>
                  </a:lnTo>
                  <a:lnTo>
                    <a:pt x="422327" y="939476"/>
                  </a:lnTo>
                  <a:lnTo>
                    <a:pt x="412085" y="941597"/>
                  </a:lnTo>
                  <a:close/>
                </a:path>
                <a:path w="2316480" h="1611629">
                  <a:moveTo>
                    <a:pt x="1045336" y="940021"/>
                  </a:moveTo>
                  <a:lnTo>
                    <a:pt x="1035153" y="938064"/>
                  </a:lnTo>
                  <a:lnTo>
                    <a:pt x="1027062" y="932639"/>
                  </a:lnTo>
                  <a:lnTo>
                    <a:pt x="1021698" y="924391"/>
                  </a:lnTo>
                  <a:lnTo>
                    <a:pt x="1019695" y="913964"/>
                  </a:lnTo>
                  <a:lnTo>
                    <a:pt x="1021568" y="903574"/>
                  </a:lnTo>
                  <a:lnTo>
                    <a:pt x="1026892" y="895054"/>
                  </a:lnTo>
                  <a:lnTo>
                    <a:pt x="1034892" y="889236"/>
                  </a:lnTo>
                  <a:lnTo>
                    <a:pt x="1044791" y="886951"/>
                  </a:lnTo>
                  <a:lnTo>
                    <a:pt x="1054926" y="889032"/>
                  </a:lnTo>
                  <a:lnTo>
                    <a:pt x="1063508" y="894995"/>
                  </a:lnTo>
                  <a:lnTo>
                    <a:pt x="1069415" y="903702"/>
                  </a:lnTo>
                  <a:lnTo>
                    <a:pt x="1071523" y="914012"/>
                  </a:lnTo>
                  <a:lnTo>
                    <a:pt x="1069323" y="924130"/>
                  </a:lnTo>
                  <a:lnTo>
                    <a:pt x="1063660" y="932401"/>
                  </a:lnTo>
                  <a:lnTo>
                    <a:pt x="1055382" y="937979"/>
                  </a:lnTo>
                  <a:lnTo>
                    <a:pt x="1045336" y="940021"/>
                  </a:lnTo>
                  <a:close/>
                </a:path>
                <a:path w="2316480" h="1611629">
                  <a:moveTo>
                    <a:pt x="285569" y="939968"/>
                  </a:moveTo>
                  <a:lnTo>
                    <a:pt x="275648" y="937933"/>
                  </a:lnTo>
                  <a:lnTo>
                    <a:pt x="267482" y="932246"/>
                  </a:lnTo>
                  <a:lnTo>
                    <a:pt x="261953" y="923816"/>
                  </a:lnTo>
                  <a:lnTo>
                    <a:pt x="259943" y="913551"/>
                  </a:lnTo>
                  <a:lnTo>
                    <a:pt x="262119" y="903380"/>
                  </a:lnTo>
                  <a:lnTo>
                    <a:pt x="267867" y="894866"/>
                  </a:lnTo>
                  <a:lnTo>
                    <a:pt x="276134" y="889082"/>
                  </a:lnTo>
                  <a:lnTo>
                    <a:pt x="285869" y="887101"/>
                  </a:lnTo>
                  <a:lnTo>
                    <a:pt x="295179" y="889490"/>
                  </a:lnTo>
                  <a:lnTo>
                    <a:pt x="303272" y="895386"/>
                  </a:lnTo>
                  <a:lnTo>
                    <a:pt x="309046" y="903662"/>
                  </a:lnTo>
                  <a:lnTo>
                    <a:pt x="311402" y="913194"/>
                  </a:lnTo>
                  <a:lnTo>
                    <a:pt x="309479" y="923192"/>
                  </a:lnTo>
                  <a:lnTo>
                    <a:pt x="303826" y="931718"/>
                  </a:lnTo>
                  <a:lnTo>
                    <a:pt x="295503" y="937676"/>
                  </a:lnTo>
                  <a:lnTo>
                    <a:pt x="285569" y="939968"/>
                  </a:lnTo>
                  <a:close/>
                </a:path>
                <a:path w="2316480" h="1611629">
                  <a:moveTo>
                    <a:pt x="1172553" y="938998"/>
                  </a:moveTo>
                  <a:lnTo>
                    <a:pt x="1163044" y="937056"/>
                  </a:lnTo>
                  <a:lnTo>
                    <a:pt x="1154842" y="931372"/>
                  </a:lnTo>
                  <a:lnTo>
                    <a:pt x="1149117" y="923117"/>
                  </a:lnTo>
                  <a:lnTo>
                    <a:pt x="1147035" y="913462"/>
                  </a:lnTo>
                  <a:lnTo>
                    <a:pt x="1149051" y="903963"/>
                  </a:lnTo>
                  <a:lnTo>
                    <a:pt x="1154350" y="896298"/>
                  </a:lnTo>
                  <a:lnTo>
                    <a:pt x="1162204" y="891175"/>
                  </a:lnTo>
                  <a:lnTo>
                    <a:pt x="1171884" y="889300"/>
                  </a:lnTo>
                  <a:lnTo>
                    <a:pt x="1181658" y="891067"/>
                  </a:lnTo>
                  <a:lnTo>
                    <a:pt x="1189356" y="896038"/>
                  </a:lnTo>
                  <a:lnTo>
                    <a:pt x="1194425" y="903661"/>
                  </a:lnTo>
                  <a:lnTo>
                    <a:pt x="1196312" y="913384"/>
                  </a:lnTo>
                  <a:lnTo>
                    <a:pt x="1194491" y="923043"/>
                  </a:lnTo>
                  <a:lnTo>
                    <a:pt x="1189384" y="931112"/>
                  </a:lnTo>
                  <a:lnTo>
                    <a:pt x="1181801" y="936720"/>
                  </a:lnTo>
                  <a:lnTo>
                    <a:pt x="1172553" y="938998"/>
                  </a:lnTo>
                  <a:close/>
                </a:path>
                <a:path w="2316480" h="1611629">
                  <a:moveTo>
                    <a:pt x="158469" y="937490"/>
                  </a:moveTo>
                  <a:lnTo>
                    <a:pt x="149105" y="935631"/>
                  </a:lnTo>
                  <a:lnTo>
                    <a:pt x="141618" y="930601"/>
                  </a:lnTo>
                  <a:lnTo>
                    <a:pt x="136658" y="923058"/>
                  </a:lnTo>
                  <a:lnTo>
                    <a:pt x="134881" y="913662"/>
                  </a:lnTo>
                  <a:lnTo>
                    <a:pt x="136791" y="904378"/>
                  </a:lnTo>
                  <a:lnTo>
                    <a:pt x="141910" y="896682"/>
                  </a:lnTo>
                  <a:lnTo>
                    <a:pt x="149420" y="891417"/>
                  </a:lnTo>
                  <a:lnTo>
                    <a:pt x="158501" y="889421"/>
                  </a:lnTo>
                  <a:lnTo>
                    <a:pt x="167950" y="891422"/>
                  </a:lnTo>
                  <a:lnTo>
                    <a:pt x="175825" y="896918"/>
                  </a:lnTo>
                  <a:lnTo>
                    <a:pt x="181137" y="904897"/>
                  </a:lnTo>
                  <a:lnTo>
                    <a:pt x="182894" y="914346"/>
                  </a:lnTo>
                  <a:lnTo>
                    <a:pt x="180772" y="923574"/>
                  </a:lnTo>
                  <a:lnTo>
                    <a:pt x="175554" y="930924"/>
                  </a:lnTo>
                  <a:lnTo>
                    <a:pt x="167899" y="935771"/>
                  </a:lnTo>
                  <a:lnTo>
                    <a:pt x="158469" y="937490"/>
                  </a:lnTo>
                  <a:close/>
                </a:path>
                <a:path w="2316480" h="1611629">
                  <a:moveTo>
                    <a:pt x="1298704" y="937022"/>
                  </a:moveTo>
                  <a:lnTo>
                    <a:pt x="1290272" y="934980"/>
                  </a:lnTo>
                  <a:lnTo>
                    <a:pt x="1282898" y="929568"/>
                  </a:lnTo>
                  <a:lnTo>
                    <a:pt x="1277717" y="921961"/>
                  </a:lnTo>
                  <a:lnTo>
                    <a:pt x="1275862" y="913333"/>
                  </a:lnTo>
                  <a:lnTo>
                    <a:pt x="1277958" y="904629"/>
                  </a:lnTo>
                  <a:lnTo>
                    <a:pt x="1283223" y="897457"/>
                  </a:lnTo>
                  <a:lnTo>
                    <a:pt x="1290742" y="892675"/>
                  </a:lnTo>
                  <a:lnTo>
                    <a:pt x="1299596" y="891141"/>
                  </a:lnTo>
                  <a:lnTo>
                    <a:pt x="1308207" y="893111"/>
                  </a:lnTo>
                  <a:lnTo>
                    <a:pt x="1314842" y="897932"/>
                  </a:lnTo>
                  <a:lnTo>
                    <a:pt x="1319075" y="905132"/>
                  </a:lnTo>
                  <a:lnTo>
                    <a:pt x="1320481" y="914235"/>
                  </a:lnTo>
                  <a:lnTo>
                    <a:pt x="1318625" y="922967"/>
                  </a:lnTo>
                  <a:lnTo>
                    <a:pt x="1313866" y="930214"/>
                  </a:lnTo>
                  <a:lnTo>
                    <a:pt x="1306970" y="935168"/>
                  </a:lnTo>
                  <a:lnTo>
                    <a:pt x="1298704" y="937022"/>
                  </a:lnTo>
                  <a:close/>
                </a:path>
                <a:path w="2316480" h="1611629">
                  <a:moveTo>
                    <a:pt x="32347" y="935352"/>
                  </a:moveTo>
                  <a:lnTo>
                    <a:pt x="23656" y="933646"/>
                  </a:lnTo>
                  <a:lnTo>
                    <a:pt x="16494" y="928878"/>
                  </a:lnTo>
                  <a:lnTo>
                    <a:pt x="11674" y="921847"/>
                  </a:lnTo>
                  <a:lnTo>
                    <a:pt x="10006" y="913351"/>
                  </a:lnTo>
                  <a:lnTo>
                    <a:pt x="11888" y="905206"/>
                  </a:lnTo>
                  <a:lnTo>
                    <a:pt x="16667" y="898403"/>
                  </a:lnTo>
                  <a:lnTo>
                    <a:pt x="23557" y="893714"/>
                  </a:lnTo>
                  <a:lnTo>
                    <a:pt x="31773" y="891914"/>
                  </a:lnTo>
                  <a:lnTo>
                    <a:pt x="40386" y="893638"/>
                  </a:lnTo>
                  <a:lnTo>
                    <a:pt x="47536" y="898458"/>
                  </a:lnTo>
                  <a:lnTo>
                    <a:pt x="52378" y="905535"/>
                  </a:lnTo>
                  <a:lnTo>
                    <a:pt x="54067" y="914032"/>
                  </a:lnTo>
                  <a:lnTo>
                    <a:pt x="52234" y="922254"/>
                  </a:lnTo>
                  <a:lnTo>
                    <a:pt x="47533" y="929010"/>
                  </a:lnTo>
                  <a:lnTo>
                    <a:pt x="40669" y="933607"/>
                  </a:lnTo>
                  <a:lnTo>
                    <a:pt x="32347" y="935352"/>
                  </a:lnTo>
                  <a:close/>
                </a:path>
                <a:path w="2316480" h="1611629">
                  <a:moveTo>
                    <a:pt x="1425772" y="934716"/>
                  </a:moveTo>
                  <a:lnTo>
                    <a:pt x="1418183" y="933134"/>
                  </a:lnTo>
                  <a:lnTo>
                    <a:pt x="1411508" y="928567"/>
                  </a:lnTo>
                  <a:lnTo>
                    <a:pt x="1406701" y="921949"/>
                  </a:lnTo>
                  <a:lnTo>
                    <a:pt x="1404714" y="914217"/>
                  </a:lnTo>
                  <a:lnTo>
                    <a:pt x="1406212" y="906411"/>
                  </a:lnTo>
                  <a:lnTo>
                    <a:pt x="1410644" y="899613"/>
                  </a:lnTo>
                  <a:lnTo>
                    <a:pt x="1417134" y="894752"/>
                  </a:lnTo>
                  <a:lnTo>
                    <a:pt x="1424806" y="892760"/>
                  </a:lnTo>
                  <a:lnTo>
                    <a:pt x="1432466" y="894308"/>
                  </a:lnTo>
                  <a:lnTo>
                    <a:pt x="1439147" y="898835"/>
                  </a:lnTo>
                  <a:lnTo>
                    <a:pt x="1443929" y="905444"/>
                  </a:lnTo>
                  <a:lnTo>
                    <a:pt x="1445889" y="913239"/>
                  </a:lnTo>
                  <a:lnTo>
                    <a:pt x="1444355" y="921009"/>
                  </a:lnTo>
                  <a:lnTo>
                    <a:pt x="1439881" y="927826"/>
                  </a:lnTo>
                  <a:lnTo>
                    <a:pt x="1433382" y="932719"/>
                  </a:lnTo>
                  <a:lnTo>
                    <a:pt x="1425772" y="934716"/>
                  </a:lnTo>
                  <a:close/>
                </a:path>
                <a:path w="2316480" h="1611629">
                  <a:moveTo>
                    <a:pt x="1551428" y="932122"/>
                  </a:moveTo>
                  <a:lnTo>
                    <a:pt x="1544717" y="930285"/>
                  </a:lnTo>
                  <a:lnTo>
                    <a:pt x="1539028" y="925866"/>
                  </a:lnTo>
                  <a:lnTo>
                    <a:pt x="1535179" y="919767"/>
                  </a:lnTo>
                  <a:lnTo>
                    <a:pt x="1533987" y="912890"/>
                  </a:lnTo>
                  <a:lnTo>
                    <a:pt x="1534482" y="903901"/>
                  </a:lnTo>
                  <a:lnTo>
                    <a:pt x="1543203" y="895382"/>
                  </a:lnTo>
                  <a:lnTo>
                    <a:pt x="1551924" y="895339"/>
                  </a:lnTo>
                  <a:lnTo>
                    <a:pt x="1558651" y="896922"/>
                  </a:lnTo>
                  <a:lnTo>
                    <a:pt x="1564475" y="901148"/>
                  </a:lnTo>
                  <a:lnTo>
                    <a:pt x="1568538" y="907138"/>
                  </a:lnTo>
                  <a:lnTo>
                    <a:pt x="1569984" y="914012"/>
                  </a:lnTo>
                  <a:lnTo>
                    <a:pt x="1568304" y="920885"/>
                  </a:lnTo>
                  <a:lnTo>
                    <a:pt x="1564088" y="926743"/>
                  </a:lnTo>
                  <a:lnTo>
                    <a:pt x="1558181" y="930763"/>
                  </a:lnTo>
                  <a:lnTo>
                    <a:pt x="1551428" y="932122"/>
                  </a:lnTo>
                  <a:close/>
                </a:path>
                <a:path w="2316480" h="1611629">
                  <a:moveTo>
                    <a:pt x="1685582" y="930785"/>
                  </a:moveTo>
                  <a:lnTo>
                    <a:pt x="1668289" y="928310"/>
                  </a:lnTo>
                  <a:lnTo>
                    <a:pt x="1663408" y="922225"/>
                  </a:lnTo>
                  <a:lnTo>
                    <a:pt x="1662541" y="905001"/>
                  </a:lnTo>
                  <a:lnTo>
                    <a:pt x="1671336" y="897087"/>
                  </a:lnTo>
                  <a:lnTo>
                    <a:pt x="1687564" y="898047"/>
                  </a:lnTo>
                  <a:lnTo>
                    <a:pt x="1694674" y="906323"/>
                  </a:lnTo>
                  <a:lnTo>
                    <a:pt x="1694104" y="914769"/>
                  </a:lnTo>
                  <a:lnTo>
                    <a:pt x="1693485" y="923496"/>
                  </a:lnTo>
                  <a:lnTo>
                    <a:pt x="1685582" y="930785"/>
                  </a:lnTo>
                  <a:close/>
                </a:path>
                <a:path w="2316480" h="1611629">
                  <a:moveTo>
                    <a:pt x="1812873" y="926947"/>
                  </a:moveTo>
                  <a:lnTo>
                    <a:pt x="1797066" y="926914"/>
                  </a:lnTo>
                  <a:lnTo>
                    <a:pt x="1792409" y="921531"/>
                  </a:lnTo>
                  <a:lnTo>
                    <a:pt x="1792830" y="905269"/>
                  </a:lnTo>
                  <a:lnTo>
                    <a:pt x="1797909" y="900324"/>
                  </a:lnTo>
                  <a:lnTo>
                    <a:pt x="1813170" y="900557"/>
                  </a:lnTo>
                  <a:lnTo>
                    <a:pt x="1817852" y="905720"/>
                  </a:lnTo>
                  <a:lnTo>
                    <a:pt x="1818199" y="914151"/>
                  </a:lnTo>
                  <a:lnTo>
                    <a:pt x="1817159" y="922035"/>
                  </a:lnTo>
                  <a:lnTo>
                    <a:pt x="1812873" y="926947"/>
                  </a:lnTo>
                  <a:close/>
                </a:path>
                <a:path w="2316480" h="1611629">
                  <a:moveTo>
                    <a:pt x="1938330" y="924728"/>
                  </a:moveTo>
                  <a:lnTo>
                    <a:pt x="1925299" y="924416"/>
                  </a:lnTo>
                  <a:lnTo>
                    <a:pt x="1921756" y="920312"/>
                  </a:lnTo>
                  <a:lnTo>
                    <a:pt x="1921505" y="914093"/>
                  </a:lnTo>
                  <a:lnTo>
                    <a:pt x="1921261" y="907326"/>
                  </a:lnTo>
                  <a:lnTo>
                    <a:pt x="1925150" y="902832"/>
                  </a:lnTo>
                  <a:lnTo>
                    <a:pt x="1938231" y="902632"/>
                  </a:lnTo>
                  <a:lnTo>
                    <a:pt x="1942096" y="906799"/>
                  </a:lnTo>
                  <a:lnTo>
                    <a:pt x="1942435" y="914174"/>
                  </a:lnTo>
                  <a:lnTo>
                    <a:pt x="1941799" y="920560"/>
                  </a:lnTo>
                  <a:lnTo>
                    <a:pt x="1938330" y="924728"/>
                  </a:lnTo>
                  <a:close/>
                </a:path>
                <a:path w="2316480" h="1611629">
                  <a:moveTo>
                    <a:pt x="2053209" y="922293"/>
                  </a:moveTo>
                  <a:lnTo>
                    <a:pt x="2050410" y="918992"/>
                  </a:lnTo>
                  <a:lnTo>
                    <a:pt x="2050360" y="908477"/>
                  </a:lnTo>
                  <a:lnTo>
                    <a:pt x="2053308" y="905052"/>
                  </a:lnTo>
                  <a:lnTo>
                    <a:pt x="2063986" y="904882"/>
                  </a:lnTo>
                  <a:lnTo>
                    <a:pt x="2066315" y="908692"/>
                  </a:lnTo>
                  <a:lnTo>
                    <a:pt x="2067331" y="913657"/>
                  </a:lnTo>
                  <a:lnTo>
                    <a:pt x="2066439" y="918551"/>
                  </a:lnTo>
                  <a:lnTo>
                    <a:pt x="2064184" y="922154"/>
                  </a:lnTo>
                  <a:lnTo>
                    <a:pt x="2053209" y="922293"/>
                  </a:lnTo>
                  <a:close/>
                </a:path>
                <a:path w="2316480" h="1611629">
                  <a:moveTo>
                    <a:pt x="2188626" y="920593"/>
                  </a:moveTo>
                  <a:lnTo>
                    <a:pt x="2180302" y="919560"/>
                  </a:lnTo>
                  <a:lnTo>
                    <a:pt x="2178394" y="916862"/>
                  </a:lnTo>
                  <a:lnTo>
                    <a:pt x="2179360" y="909120"/>
                  </a:lnTo>
                  <a:lnTo>
                    <a:pt x="2181838" y="907162"/>
                  </a:lnTo>
                  <a:lnTo>
                    <a:pt x="2185728" y="907200"/>
                  </a:lnTo>
                  <a:lnTo>
                    <a:pt x="2189543" y="907691"/>
                  </a:lnTo>
                  <a:lnTo>
                    <a:pt x="2191946" y="909921"/>
                  </a:lnTo>
                  <a:lnTo>
                    <a:pt x="2191500" y="918306"/>
                  </a:lnTo>
                  <a:lnTo>
                    <a:pt x="2188626" y="920593"/>
                  </a:lnTo>
                  <a:close/>
                </a:path>
                <a:path w="2316480" h="1611629">
                  <a:moveTo>
                    <a:pt x="665098" y="809947"/>
                  </a:moveTo>
                  <a:lnTo>
                    <a:pt x="655833" y="807868"/>
                  </a:lnTo>
                  <a:lnTo>
                    <a:pt x="648186" y="802427"/>
                  </a:lnTo>
                  <a:lnTo>
                    <a:pt x="642953" y="794451"/>
                  </a:lnTo>
                  <a:lnTo>
                    <a:pt x="640929" y="784768"/>
                  </a:lnTo>
                  <a:lnTo>
                    <a:pt x="642720" y="774599"/>
                  </a:lnTo>
                  <a:lnTo>
                    <a:pt x="647890" y="766237"/>
                  </a:lnTo>
                  <a:lnTo>
                    <a:pt x="655643" y="760546"/>
                  </a:lnTo>
                  <a:lnTo>
                    <a:pt x="665183" y="758394"/>
                  </a:lnTo>
                  <a:lnTo>
                    <a:pt x="674561" y="760551"/>
                  </a:lnTo>
                  <a:lnTo>
                    <a:pt x="682736" y="766389"/>
                  </a:lnTo>
                  <a:lnTo>
                    <a:pt x="688509" y="774692"/>
                  </a:lnTo>
                  <a:lnTo>
                    <a:pt x="690678" y="784241"/>
                  </a:lnTo>
                  <a:lnTo>
                    <a:pt x="688472" y="793822"/>
                  </a:lnTo>
                  <a:lnTo>
                    <a:pt x="682697" y="802079"/>
                  </a:lnTo>
                  <a:lnTo>
                    <a:pt x="674518" y="807845"/>
                  </a:lnTo>
                  <a:lnTo>
                    <a:pt x="665098" y="809947"/>
                  </a:lnTo>
                  <a:close/>
                </a:path>
                <a:path w="2316480" h="1611629">
                  <a:moveTo>
                    <a:pt x="538501" y="808832"/>
                  </a:moveTo>
                  <a:lnTo>
                    <a:pt x="528842" y="806936"/>
                  </a:lnTo>
                  <a:lnTo>
                    <a:pt x="521272" y="801773"/>
                  </a:lnTo>
                  <a:lnTo>
                    <a:pt x="516351" y="793923"/>
                  </a:lnTo>
                  <a:lnTo>
                    <a:pt x="514636" y="783968"/>
                  </a:lnTo>
                  <a:lnTo>
                    <a:pt x="516523" y="774108"/>
                  </a:lnTo>
                  <a:lnTo>
                    <a:pt x="521620" y="766303"/>
                  </a:lnTo>
                  <a:lnTo>
                    <a:pt x="529295" y="761191"/>
                  </a:lnTo>
                  <a:lnTo>
                    <a:pt x="538917" y="759410"/>
                  </a:lnTo>
                  <a:lnTo>
                    <a:pt x="548462" y="761403"/>
                  </a:lnTo>
                  <a:lnTo>
                    <a:pt x="556118" y="766715"/>
                  </a:lnTo>
                  <a:lnTo>
                    <a:pt x="561190" y="774623"/>
                  </a:lnTo>
                  <a:lnTo>
                    <a:pt x="562983" y="784403"/>
                  </a:lnTo>
                  <a:lnTo>
                    <a:pt x="561068" y="794164"/>
                  </a:lnTo>
                  <a:lnTo>
                    <a:pt x="555914" y="801923"/>
                  </a:lnTo>
                  <a:lnTo>
                    <a:pt x="548174" y="807030"/>
                  </a:lnTo>
                  <a:lnTo>
                    <a:pt x="538501" y="808832"/>
                  </a:lnTo>
                  <a:close/>
                </a:path>
                <a:path w="2316480" h="1611629">
                  <a:moveTo>
                    <a:pt x="791151" y="808759"/>
                  </a:moveTo>
                  <a:lnTo>
                    <a:pt x="781601" y="806672"/>
                  </a:lnTo>
                  <a:lnTo>
                    <a:pt x="774150" y="801378"/>
                  </a:lnTo>
                  <a:lnTo>
                    <a:pt x="769353" y="793476"/>
                  </a:lnTo>
                  <a:lnTo>
                    <a:pt x="767766" y="783560"/>
                  </a:lnTo>
                  <a:lnTo>
                    <a:pt x="769784" y="773880"/>
                  </a:lnTo>
                  <a:lnTo>
                    <a:pt x="775005" y="766208"/>
                  </a:lnTo>
                  <a:lnTo>
                    <a:pt x="782768" y="761187"/>
                  </a:lnTo>
                  <a:lnTo>
                    <a:pt x="792414" y="759461"/>
                  </a:lnTo>
                  <a:lnTo>
                    <a:pt x="801905" y="761523"/>
                  </a:lnTo>
                  <a:lnTo>
                    <a:pt x="809719" y="766891"/>
                  </a:lnTo>
                  <a:lnTo>
                    <a:pt x="815025" y="774729"/>
                  </a:lnTo>
                  <a:lnTo>
                    <a:pt x="816990" y="784201"/>
                  </a:lnTo>
                  <a:lnTo>
                    <a:pt x="814967" y="793960"/>
                  </a:lnTo>
                  <a:lnTo>
                    <a:pt x="809422" y="801841"/>
                  </a:lnTo>
                  <a:lnTo>
                    <a:pt x="801201" y="807042"/>
                  </a:lnTo>
                  <a:lnTo>
                    <a:pt x="791151" y="808759"/>
                  </a:lnTo>
                  <a:close/>
                </a:path>
                <a:path w="2316480" h="1611629">
                  <a:moveTo>
                    <a:pt x="411238" y="808292"/>
                  </a:moveTo>
                  <a:lnTo>
                    <a:pt x="402124" y="806250"/>
                  </a:lnTo>
                  <a:lnTo>
                    <a:pt x="394973" y="801064"/>
                  </a:lnTo>
                  <a:lnTo>
                    <a:pt x="390331" y="793334"/>
                  </a:lnTo>
                  <a:lnTo>
                    <a:pt x="388747" y="783661"/>
                  </a:lnTo>
                  <a:lnTo>
                    <a:pt x="390596" y="774168"/>
                  </a:lnTo>
                  <a:lnTo>
                    <a:pt x="395514" y="766721"/>
                  </a:lnTo>
                  <a:lnTo>
                    <a:pt x="402941" y="761876"/>
                  </a:lnTo>
                  <a:lnTo>
                    <a:pt x="412318" y="760190"/>
                  </a:lnTo>
                  <a:lnTo>
                    <a:pt x="421533" y="762091"/>
                  </a:lnTo>
                  <a:lnTo>
                    <a:pt x="428965" y="767176"/>
                  </a:lnTo>
                  <a:lnTo>
                    <a:pt x="433937" y="774755"/>
                  </a:lnTo>
                  <a:lnTo>
                    <a:pt x="435769" y="784135"/>
                  </a:lnTo>
                  <a:lnTo>
                    <a:pt x="433893" y="793816"/>
                  </a:lnTo>
                  <a:lnTo>
                    <a:pt x="428684" y="801557"/>
                  </a:lnTo>
                  <a:lnTo>
                    <a:pt x="420884" y="806627"/>
                  </a:lnTo>
                  <a:lnTo>
                    <a:pt x="411238" y="808292"/>
                  </a:lnTo>
                  <a:close/>
                </a:path>
                <a:path w="2316480" h="1611629">
                  <a:moveTo>
                    <a:pt x="918863" y="808297"/>
                  </a:moveTo>
                  <a:lnTo>
                    <a:pt x="909328" y="806362"/>
                  </a:lnTo>
                  <a:lnTo>
                    <a:pt x="901502" y="801055"/>
                  </a:lnTo>
                  <a:lnTo>
                    <a:pt x="896231" y="793238"/>
                  </a:lnTo>
                  <a:lnTo>
                    <a:pt x="894435" y="783826"/>
                  </a:lnTo>
                  <a:lnTo>
                    <a:pt x="896471" y="774640"/>
                  </a:lnTo>
                  <a:lnTo>
                    <a:pt x="901635" y="767151"/>
                  </a:lnTo>
                  <a:lnTo>
                    <a:pt x="909183" y="762090"/>
                  </a:lnTo>
                  <a:lnTo>
                    <a:pt x="918367" y="760190"/>
                  </a:lnTo>
                  <a:lnTo>
                    <a:pt x="927924" y="762090"/>
                  </a:lnTo>
                  <a:lnTo>
                    <a:pt x="935719" y="767346"/>
                  </a:lnTo>
                  <a:lnTo>
                    <a:pt x="940940" y="775131"/>
                  </a:lnTo>
                  <a:lnTo>
                    <a:pt x="942721" y="784583"/>
                  </a:lnTo>
                  <a:lnTo>
                    <a:pt x="940672" y="793707"/>
                  </a:lnTo>
                  <a:lnTo>
                    <a:pt x="935474" y="801233"/>
                  </a:lnTo>
                  <a:lnTo>
                    <a:pt x="927935" y="806362"/>
                  </a:lnTo>
                  <a:lnTo>
                    <a:pt x="918863" y="808297"/>
                  </a:lnTo>
                  <a:close/>
                </a:path>
                <a:path w="2316480" h="1611629">
                  <a:moveTo>
                    <a:pt x="1045089" y="807862"/>
                  </a:moveTo>
                  <a:lnTo>
                    <a:pt x="1036440" y="805875"/>
                  </a:lnTo>
                  <a:lnTo>
                    <a:pt x="1029375" y="800716"/>
                  </a:lnTo>
                  <a:lnTo>
                    <a:pt x="1024624" y="793168"/>
                  </a:lnTo>
                  <a:lnTo>
                    <a:pt x="1022915" y="784013"/>
                  </a:lnTo>
                  <a:lnTo>
                    <a:pt x="1024770" y="774927"/>
                  </a:lnTo>
                  <a:lnTo>
                    <a:pt x="1029685" y="767430"/>
                  </a:lnTo>
                  <a:lnTo>
                    <a:pt x="1036858" y="762356"/>
                  </a:lnTo>
                  <a:lnTo>
                    <a:pt x="1045485" y="760537"/>
                  </a:lnTo>
                  <a:lnTo>
                    <a:pt x="1054075" y="762483"/>
                  </a:lnTo>
                  <a:lnTo>
                    <a:pt x="1061084" y="767627"/>
                  </a:lnTo>
                  <a:lnTo>
                    <a:pt x="1065793" y="775192"/>
                  </a:lnTo>
                  <a:lnTo>
                    <a:pt x="1067485" y="784401"/>
                  </a:lnTo>
                  <a:lnTo>
                    <a:pt x="1065675" y="793568"/>
                  </a:lnTo>
                  <a:lnTo>
                    <a:pt x="1060830" y="801067"/>
                  </a:lnTo>
                  <a:lnTo>
                    <a:pt x="1053713" y="806099"/>
                  </a:lnTo>
                  <a:lnTo>
                    <a:pt x="1045089" y="807862"/>
                  </a:lnTo>
                  <a:close/>
                </a:path>
                <a:path w="2316480" h="1611629">
                  <a:moveTo>
                    <a:pt x="285713" y="807315"/>
                  </a:moveTo>
                  <a:lnTo>
                    <a:pt x="277131" y="805461"/>
                  </a:lnTo>
                  <a:lnTo>
                    <a:pt x="269711" y="800237"/>
                  </a:lnTo>
                  <a:lnTo>
                    <a:pt x="264522" y="792722"/>
                  </a:lnTo>
                  <a:lnTo>
                    <a:pt x="262633" y="783996"/>
                  </a:lnTo>
                  <a:lnTo>
                    <a:pt x="264582" y="775606"/>
                  </a:lnTo>
                  <a:lnTo>
                    <a:pt x="269570" y="768328"/>
                  </a:lnTo>
                  <a:lnTo>
                    <a:pt x="276647" y="763144"/>
                  </a:lnTo>
                  <a:lnTo>
                    <a:pt x="284863" y="761034"/>
                  </a:lnTo>
                  <a:lnTo>
                    <a:pt x="293528" y="762694"/>
                  </a:lnTo>
                  <a:lnTo>
                    <a:pt x="300643" y="767670"/>
                  </a:lnTo>
                  <a:lnTo>
                    <a:pt x="305447" y="775166"/>
                  </a:lnTo>
                  <a:lnTo>
                    <a:pt x="307178" y="784386"/>
                  </a:lnTo>
                  <a:lnTo>
                    <a:pt x="305475" y="793254"/>
                  </a:lnTo>
                  <a:lnTo>
                    <a:pt x="300907" y="800484"/>
                  </a:lnTo>
                  <a:lnTo>
                    <a:pt x="294108" y="805397"/>
                  </a:lnTo>
                  <a:lnTo>
                    <a:pt x="285713" y="807315"/>
                  </a:lnTo>
                  <a:close/>
                </a:path>
                <a:path w="2316480" h="1611629">
                  <a:moveTo>
                    <a:pt x="1172404" y="805754"/>
                  </a:moveTo>
                  <a:lnTo>
                    <a:pt x="1164035" y="804289"/>
                  </a:lnTo>
                  <a:lnTo>
                    <a:pt x="1157310" y="799970"/>
                  </a:lnTo>
                  <a:lnTo>
                    <a:pt x="1152769" y="793327"/>
                  </a:lnTo>
                  <a:lnTo>
                    <a:pt x="1150950" y="784892"/>
                  </a:lnTo>
                  <a:lnTo>
                    <a:pt x="1152288" y="776303"/>
                  </a:lnTo>
                  <a:lnTo>
                    <a:pt x="1156437" y="769359"/>
                  </a:lnTo>
                  <a:lnTo>
                    <a:pt x="1162872" y="764642"/>
                  </a:lnTo>
                  <a:lnTo>
                    <a:pt x="1171066" y="762734"/>
                  </a:lnTo>
                  <a:lnTo>
                    <a:pt x="1179641" y="764238"/>
                  </a:lnTo>
                  <a:lnTo>
                    <a:pt x="1186817" y="768841"/>
                  </a:lnTo>
                  <a:lnTo>
                    <a:pt x="1191754" y="775747"/>
                  </a:lnTo>
                  <a:lnTo>
                    <a:pt x="1193611" y="784158"/>
                  </a:lnTo>
                  <a:lnTo>
                    <a:pt x="1191907" y="792263"/>
                  </a:lnTo>
                  <a:lnTo>
                    <a:pt x="1187263" y="799118"/>
                  </a:lnTo>
                  <a:lnTo>
                    <a:pt x="1180491" y="803892"/>
                  </a:lnTo>
                  <a:lnTo>
                    <a:pt x="1172404" y="805754"/>
                  </a:lnTo>
                  <a:close/>
                </a:path>
                <a:path w="2316480" h="1611629">
                  <a:moveTo>
                    <a:pt x="159581" y="805686"/>
                  </a:moveTo>
                  <a:lnTo>
                    <a:pt x="151285" y="804369"/>
                  </a:lnTo>
                  <a:lnTo>
                    <a:pt x="144575" y="800043"/>
                  </a:lnTo>
                  <a:lnTo>
                    <a:pt x="140051" y="793298"/>
                  </a:lnTo>
                  <a:lnTo>
                    <a:pt x="138313" y="784725"/>
                  </a:lnTo>
                  <a:lnTo>
                    <a:pt x="139718" y="775972"/>
                  </a:lnTo>
                  <a:lnTo>
                    <a:pt x="143896" y="769036"/>
                  </a:lnTo>
                  <a:lnTo>
                    <a:pt x="150345" y="764462"/>
                  </a:lnTo>
                  <a:lnTo>
                    <a:pt x="158563" y="762792"/>
                  </a:lnTo>
                  <a:lnTo>
                    <a:pt x="166684" y="764558"/>
                  </a:lnTo>
                  <a:lnTo>
                    <a:pt x="173568" y="769331"/>
                  </a:lnTo>
                  <a:lnTo>
                    <a:pt x="178323" y="776217"/>
                  </a:lnTo>
                  <a:lnTo>
                    <a:pt x="180060" y="784325"/>
                  </a:lnTo>
                  <a:lnTo>
                    <a:pt x="178325" y="792142"/>
                  </a:lnTo>
                  <a:lnTo>
                    <a:pt x="173794" y="798871"/>
                  </a:lnTo>
                  <a:lnTo>
                    <a:pt x="167276" y="803666"/>
                  </a:lnTo>
                  <a:lnTo>
                    <a:pt x="159581" y="805686"/>
                  </a:lnTo>
                  <a:close/>
                </a:path>
                <a:path w="2316480" h="1611629">
                  <a:moveTo>
                    <a:pt x="1297812" y="803662"/>
                  </a:moveTo>
                  <a:lnTo>
                    <a:pt x="1290412" y="801940"/>
                  </a:lnTo>
                  <a:lnTo>
                    <a:pt x="1284391" y="797755"/>
                  </a:lnTo>
                  <a:lnTo>
                    <a:pt x="1280330" y="791694"/>
                  </a:lnTo>
                  <a:lnTo>
                    <a:pt x="1278810" y="784345"/>
                  </a:lnTo>
                  <a:lnTo>
                    <a:pt x="1280348" y="776704"/>
                  </a:lnTo>
                  <a:lnTo>
                    <a:pt x="1284648" y="770399"/>
                  </a:lnTo>
                  <a:lnTo>
                    <a:pt x="1291014" y="766119"/>
                  </a:lnTo>
                  <a:lnTo>
                    <a:pt x="1298754" y="764553"/>
                  </a:lnTo>
                  <a:lnTo>
                    <a:pt x="1306432" y="766076"/>
                  </a:lnTo>
                  <a:lnTo>
                    <a:pt x="1312463" y="770273"/>
                  </a:lnTo>
                  <a:lnTo>
                    <a:pt x="1316372" y="776637"/>
                  </a:lnTo>
                  <a:lnTo>
                    <a:pt x="1317681" y="784664"/>
                  </a:lnTo>
                  <a:lnTo>
                    <a:pt x="1316099" y="792555"/>
                  </a:lnTo>
                  <a:lnTo>
                    <a:pt x="1311955" y="798644"/>
                  </a:lnTo>
                  <a:lnTo>
                    <a:pt x="1305707" y="802493"/>
                  </a:lnTo>
                  <a:lnTo>
                    <a:pt x="1297812" y="803662"/>
                  </a:lnTo>
                  <a:close/>
                </a:path>
                <a:path w="2316480" h="1611629">
                  <a:moveTo>
                    <a:pt x="31981" y="803241"/>
                  </a:moveTo>
                  <a:lnTo>
                    <a:pt x="24538" y="801794"/>
                  </a:lnTo>
                  <a:lnTo>
                    <a:pt x="18449" y="797875"/>
                  </a:lnTo>
                  <a:lnTo>
                    <a:pt x="14272" y="792016"/>
                  </a:lnTo>
                  <a:lnTo>
                    <a:pt x="12570" y="784753"/>
                  </a:lnTo>
                  <a:lnTo>
                    <a:pt x="13921" y="777194"/>
                  </a:lnTo>
                  <a:lnTo>
                    <a:pt x="18089" y="770958"/>
                  </a:lnTo>
                  <a:lnTo>
                    <a:pt x="24393" y="766727"/>
                  </a:lnTo>
                  <a:lnTo>
                    <a:pt x="32147" y="765186"/>
                  </a:lnTo>
                  <a:lnTo>
                    <a:pt x="39571" y="766637"/>
                  </a:lnTo>
                  <a:lnTo>
                    <a:pt x="45661" y="770565"/>
                  </a:lnTo>
                  <a:lnTo>
                    <a:pt x="49843" y="776424"/>
                  </a:lnTo>
                  <a:lnTo>
                    <a:pt x="51543" y="783669"/>
                  </a:lnTo>
                  <a:lnTo>
                    <a:pt x="50190" y="791241"/>
                  </a:lnTo>
                  <a:lnTo>
                    <a:pt x="46028" y="797479"/>
                  </a:lnTo>
                  <a:lnTo>
                    <a:pt x="39732" y="801705"/>
                  </a:lnTo>
                  <a:lnTo>
                    <a:pt x="31981" y="803241"/>
                  </a:lnTo>
                  <a:close/>
                </a:path>
                <a:path w="2316480" h="1611629">
                  <a:moveTo>
                    <a:pt x="1423196" y="802428"/>
                  </a:moveTo>
                  <a:lnTo>
                    <a:pt x="1416795" y="800023"/>
                  </a:lnTo>
                  <a:lnTo>
                    <a:pt x="1411583" y="795459"/>
                  </a:lnTo>
                  <a:lnTo>
                    <a:pt x="1408201" y="789520"/>
                  </a:lnTo>
                  <a:lnTo>
                    <a:pt x="1407291" y="782995"/>
                  </a:lnTo>
                  <a:lnTo>
                    <a:pt x="1409420" y="776125"/>
                  </a:lnTo>
                  <a:lnTo>
                    <a:pt x="1413977" y="770438"/>
                  </a:lnTo>
                  <a:lnTo>
                    <a:pt x="1420052" y="766738"/>
                  </a:lnTo>
                  <a:lnTo>
                    <a:pt x="1426738" y="765829"/>
                  </a:lnTo>
                  <a:lnTo>
                    <a:pt x="1433437" y="768149"/>
                  </a:lnTo>
                  <a:lnTo>
                    <a:pt x="1438909" y="772902"/>
                  </a:lnTo>
                  <a:lnTo>
                    <a:pt x="1442402" y="779168"/>
                  </a:lnTo>
                  <a:lnTo>
                    <a:pt x="1443164" y="786025"/>
                  </a:lnTo>
                  <a:lnTo>
                    <a:pt x="1440796" y="792879"/>
                  </a:lnTo>
                  <a:lnTo>
                    <a:pt x="1436078" y="798390"/>
                  </a:lnTo>
                  <a:lnTo>
                    <a:pt x="1429911" y="801820"/>
                  </a:lnTo>
                  <a:lnTo>
                    <a:pt x="1423196" y="802428"/>
                  </a:lnTo>
                  <a:close/>
                </a:path>
                <a:path w="2316480" h="1611629">
                  <a:moveTo>
                    <a:pt x="1552122" y="800462"/>
                  </a:moveTo>
                  <a:lnTo>
                    <a:pt x="1545784" y="799273"/>
                  </a:lnTo>
                  <a:lnTo>
                    <a:pt x="1540419" y="795457"/>
                  </a:lnTo>
                  <a:lnTo>
                    <a:pt x="1536880" y="789892"/>
                  </a:lnTo>
                  <a:lnTo>
                    <a:pt x="1536018" y="783453"/>
                  </a:lnTo>
                  <a:lnTo>
                    <a:pt x="1537133" y="773926"/>
                  </a:lnTo>
                  <a:lnTo>
                    <a:pt x="1542683" y="767795"/>
                  </a:lnTo>
                  <a:lnTo>
                    <a:pt x="1562032" y="768373"/>
                  </a:lnTo>
                  <a:lnTo>
                    <a:pt x="1566937" y="774643"/>
                  </a:lnTo>
                  <a:lnTo>
                    <a:pt x="1567977" y="784325"/>
                  </a:lnTo>
                  <a:lnTo>
                    <a:pt x="1566788" y="794005"/>
                  </a:lnTo>
                  <a:lnTo>
                    <a:pt x="1561709" y="799851"/>
                  </a:lnTo>
                  <a:lnTo>
                    <a:pt x="1552122" y="800462"/>
                  </a:lnTo>
                  <a:close/>
                </a:path>
                <a:path w="2316480" h="1611629">
                  <a:moveTo>
                    <a:pt x="1670221" y="798167"/>
                  </a:moveTo>
                  <a:lnTo>
                    <a:pt x="1664895" y="792735"/>
                  </a:lnTo>
                  <a:lnTo>
                    <a:pt x="1665068" y="775524"/>
                  </a:lnTo>
                  <a:lnTo>
                    <a:pt x="1670345" y="770085"/>
                  </a:lnTo>
                  <a:lnTo>
                    <a:pt x="1687440" y="770878"/>
                  </a:lnTo>
                  <a:lnTo>
                    <a:pt x="1691527" y="776038"/>
                  </a:lnTo>
                  <a:lnTo>
                    <a:pt x="1692048" y="784125"/>
                  </a:lnTo>
                  <a:lnTo>
                    <a:pt x="1691404" y="792586"/>
                  </a:lnTo>
                  <a:lnTo>
                    <a:pt x="1687266" y="797774"/>
                  </a:lnTo>
                  <a:lnTo>
                    <a:pt x="1670221" y="798167"/>
                  </a:lnTo>
                  <a:close/>
                </a:path>
                <a:path w="2316480" h="1611629">
                  <a:moveTo>
                    <a:pt x="1798479" y="795742"/>
                  </a:moveTo>
                  <a:lnTo>
                    <a:pt x="1794019" y="791702"/>
                  </a:lnTo>
                  <a:lnTo>
                    <a:pt x="1793598" y="777422"/>
                  </a:lnTo>
                  <a:lnTo>
                    <a:pt x="1797711" y="772971"/>
                  </a:lnTo>
                  <a:lnTo>
                    <a:pt x="1812055" y="772664"/>
                  </a:lnTo>
                  <a:lnTo>
                    <a:pt x="1816044" y="776760"/>
                  </a:lnTo>
                  <a:lnTo>
                    <a:pt x="1816985" y="790364"/>
                  </a:lnTo>
                  <a:lnTo>
                    <a:pt x="1813219" y="794927"/>
                  </a:lnTo>
                  <a:lnTo>
                    <a:pt x="1806555" y="795654"/>
                  </a:lnTo>
                  <a:lnTo>
                    <a:pt x="1798479" y="795742"/>
                  </a:lnTo>
                  <a:close/>
                </a:path>
                <a:path w="2316480" h="1611629">
                  <a:moveTo>
                    <a:pt x="1937438" y="793407"/>
                  </a:moveTo>
                  <a:lnTo>
                    <a:pt x="1931146" y="793361"/>
                  </a:lnTo>
                  <a:lnTo>
                    <a:pt x="1925745" y="792624"/>
                  </a:lnTo>
                  <a:lnTo>
                    <a:pt x="1922202" y="789288"/>
                  </a:lnTo>
                  <a:lnTo>
                    <a:pt x="1922698" y="783433"/>
                  </a:lnTo>
                  <a:lnTo>
                    <a:pt x="1923218" y="777617"/>
                  </a:lnTo>
                  <a:lnTo>
                    <a:pt x="1927256" y="774595"/>
                  </a:lnTo>
                  <a:lnTo>
                    <a:pt x="1938206" y="775608"/>
                  </a:lnTo>
                  <a:lnTo>
                    <a:pt x="1941427" y="779271"/>
                  </a:lnTo>
                  <a:lnTo>
                    <a:pt x="1940981" y="789969"/>
                  </a:lnTo>
                  <a:lnTo>
                    <a:pt x="1937438" y="793407"/>
                  </a:lnTo>
                  <a:close/>
                </a:path>
                <a:path w="2316480" h="1611629">
                  <a:moveTo>
                    <a:pt x="2054473" y="791636"/>
                  </a:moveTo>
                  <a:lnTo>
                    <a:pt x="2051475" y="789163"/>
                  </a:lnTo>
                  <a:lnTo>
                    <a:pt x="2051277" y="784763"/>
                  </a:lnTo>
                  <a:lnTo>
                    <a:pt x="2051004" y="779755"/>
                  </a:lnTo>
                  <a:lnTo>
                    <a:pt x="2054027" y="777351"/>
                  </a:lnTo>
                  <a:lnTo>
                    <a:pt x="2058585" y="776560"/>
                  </a:lnTo>
                  <a:lnTo>
                    <a:pt x="2062549" y="777282"/>
                  </a:lnTo>
                  <a:lnTo>
                    <a:pt x="2065522" y="779170"/>
                  </a:lnTo>
                  <a:lnTo>
                    <a:pt x="2065993" y="788687"/>
                  </a:lnTo>
                  <a:lnTo>
                    <a:pt x="2063168" y="791570"/>
                  </a:lnTo>
                  <a:lnTo>
                    <a:pt x="2054473" y="791636"/>
                  </a:lnTo>
                  <a:close/>
                </a:path>
                <a:path w="2316480" h="1611629">
                  <a:moveTo>
                    <a:pt x="2182259" y="789888"/>
                  </a:moveTo>
                  <a:lnTo>
                    <a:pt x="2180153" y="787844"/>
                  </a:lnTo>
                  <a:lnTo>
                    <a:pt x="2179831" y="781032"/>
                  </a:lnTo>
                  <a:lnTo>
                    <a:pt x="2181739" y="779157"/>
                  </a:lnTo>
                  <a:lnTo>
                    <a:pt x="2184761" y="778536"/>
                  </a:lnTo>
                  <a:lnTo>
                    <a:pt x="2188329" y="778658"/>
                  </a:lnTo>
                  <a:lnTo>
                    <a:pt x="2190336" y="780657"/>
                  </a:lnTo>
                  <a:lnTo>
                    <a:pt x="2190658" y="787142"/>
                  </a:lnTo>
                  <a:lnTo>
                    <a:pt x="2188750" y="789569"/>
                  </a:lnTo>
                  <a:lnTo>
                    <a:pt x="2182259" y="789888"/>
                  </a:lnTo>
                  <a:close/>
                </a:path>
                <a:path w="2316480" h="1611629">
                  <a:moveTo>
                    <a:pt x="792786" y="676505"/>
                  </a:moveTo>
                  <a:lnTo>
                    <a:pt x="784411" y="674924"/>
                  </a:lnTo>
                  <a:lnTo>
                    <a:pt x="777267" y="670147"/>
                  </a:lnTo>
                  <a:lnTo>
                    <a:pt x="772291" y="663091"/>
                  </a:lnTo>
                  <a:lnTo>
                    <a:pt x="770424" y="654676"/>
                  </a:lnTo>
                  <a:lnTo>
                    <a:pt x="772083" y="646452"/>
                  </a:lnTo>
                  <a:lnTo>
                    <a:pt x="776619" y="639744"/>
                  </a:lnTo>
                  <a:lnTo>
                    <a:pt x="783376" y="635210"/>
                  </a:lnTo>
                  <a:lnTo>
                    <a:pt x="791696" y="633505"/>
                  </a:lnTo>
                  <a:lnTo>
                    <a:pt x="800239" y="634946"/>
                  </a:lnTo>
                  <a:lnTo>
                    <a:pt x="806901" y="639149"/>
                  </a:lnTo>
                  <a:lnTo>
                    <a:pt x="811268" y="645708"/>
                  </a:lnTo>
                  <a:lnTo>
                    <a:pt x="812927" y="654220"/>
                  </a:lnTo>
                  <a:lnTo>
                    <a:pt x="811522" y="662826"/>
                  </a:lnTo>
                  <a:lnTo>
                    <a:pt x="807335" y="669808"/>
                  </a:lnTo>
                  <a:lnTo>
                    <a:pt x="800908" y="674567"/>
                  </a:lnTo>
                  <a:lnTo>
                    <a:pt x="792786" y="676505"/>
                  </a:lnTo>
                  <a:close/>
                </a:path>
                <a:path w="2316480" h="1611629">
                  <a:moveTo>
                    <a:pt x="666060" y="676505"/>
                  </a:moveTo>
                  <a:lnTo>
                    <a:pt x="657643" y="674935"/>
                  </a:lnTo>
                  <a:lnTo>
                    <a:pt x="650594" y="670192"/>
                  </a:lnTo>
                  <a:lnTo>
                    <a:pt x="645760" y="663121"/>
                  </a:lnTo>
                  <a:lnTo>
                    <a:pt x="643988" y="654562"/>
                  </a:lnTo>
                  <a:lnTo>
                    <a:pt x="645605" y="646178"/>
                  </a:lnTo>
                  <a:lnTo>
                    <a:pt x="650022" y="639530"/>
                  </a:lnTo>
                  <a:lnTo>
                    <a:pt x="656712" y="635141"/>
                  </a:lnTo>
                  <a:lnTo>
                    <a:pt x="665151" y="633533"/>
                  </a:lnTo>
                  <a:lnTo>
                    <a:pt x="673742" y="634951"/>
                  </a:lnTo>
                  <a:lnTo>
                    <a:pt x="680296" y="639089"/>
                  </a:lnTo>
                  <a:lnTo>
                    <a:pt x="684502" y="645638"/>
                  </a:lnTo>
                  <a:lnTo>
                    <a:pt x="686048" y="654286"/>
                  </a:lnTo>
                  <a:lnTo>
                    <a:pt x="684652" y="663018"/>
                  </a:lnTo>
                  <a:lnTo>
                    <a:pt x="680549" y="669972"/>
                  </a:lnTo>
                  <a:lnTo>
                    <a:pt x="674199" y="674637"/>
                  </a:lnTo>
                  <a:lnTo>
                    <a:pt x="666060" y="676505"/>
                  </a:lnTo>
                  <a:close/>
                </a:path>
                <a:path w="2316480" h="1611629">
                  <a:moveTo>
                    <a:pt x="538598" y="676407"/>
                  </a:moveTo>
                  <a:lnTo>
                    <a:pt x="530657" y="674531"/>
                  </a:lnTo>
                  <a:lnTo>
                    <a:pt x="523930" y="669604"/>
                  </a:lnTo>
                  <a:lnTo>
                    <a:pt x="519301" y="662556"/>
                  </a:lnTo>
                  <a:lnTo>
                    <a:pt x="517656" y="654321"/>
                  </a:lnTo>
                  <a:lnTo>
                    <a:pt x="519348" y="646298"/>
                  </a:lnTo>
                  <a:lnTo>
                    <a:pt x="523735" y="639752"/>
                  </a:lnTo>
                  <a:lnTo>
                    <a:pt x="530208" y="635299"/>
                  </a:lnTo>
                  <a:lnTo>
                    <a:pt x="538157" y="633556"/>
                  </a:lnTo>
                  <a:lnTo>
                    <a:pt x="546559" y="635023"/>
                  </a:lnTo>
                  <a:lnTo>
                    <a:pt x="553351" y="639406"/>
                  </a:lnTo>
                  <a:lnTo>
                    <a:pt x="557907" y="646093"/>
                  </a:lnTo>
                  <a:lnTo>
                    <a:pt x="559602" y="654476"/>
                  </a:lnTo>
                  <a:lnTo>
                    <a:pt x="557908" y="662781"/>
                  </a:lnTo>
                  <a:lnTo>
                    <a:pt x="553282" y="669790"/>
                  </a:lnTo>
                  <a:lnTo>
                    <a:pt x="546565" y="674625"/>
                  </a:lnTo>
                  <a:lnTo>
                    <a:pt x="538598" y="676407"/>
                  </a:lnTo>
                  <a:close/>
                </a:path>
                <a:path w="2316480" h="1611629">
                  <a:moveTo>
                    <a:pt x="412508" y="676136"/>
                  </a:moveTo>
                  <a:lnTo>
                    <a:pt x="404876" y="674588"/>
                  </a:lnTo>
                  <a:lnTo>
                    <a:pt x="398200" y="670044"/>
                  </a:lnTo>
                  <a:lnTo>
                    <a:pt x="393388" y="663389"/>
                  </a:lnTo>
                  <a:lnTo>
                    <a:pt x="391351" y="655509"/>
                  </a:lnTo>
                  <a:lnTo>
                    <a:pt x="392690" y="647516"/>
                  </a:lnTo>
                  <a:lnTo>
                    <a:pt x="396908" y="640647"/>
                  </a:lnTo>
                  <a:lnTo>
                    <a:pt x="403252" y="635739"/>
                  </a:lnTo>
                  <a:lnTo>
                    <a:pt x="410972" y="633629"/>
                  </a:lnTo>
                  <a:lnTo>
                    <a:pt x="419107" y="635063"/>
                  </a:lnTo>
                  <a:lnTo>
                    <a:pt x="426131" y="639640"/>
                  </a:lnTo>
                  <a:lnTo>
                    <a:pt x="431082" y="646445"/>
                  </a:lnTo>
                  <a:lnTo>
                    <a:pt x="432997" y="654562"/>
                  </a:lnTo>
                  <a:lnTo>
                    <a:pt x="431318" y="662387"/>
                  </a:lnTo>
                  <a:lnTo>
                    <a:pt x="426743" y="669225"/>
                  </a:lnTo>
                  <a:lnTo>
                    <a:pt x="420172" y="674124"/>
                  </a:lnTo>
                  <a:lnTo>
                    <a:pt x="412508" y="676136"/>
                  </a:lnTo>
                  <a:close/>
                </a:path>
                <a:path w="2316480" h="1611629">
                  <a:moveTo>
                    <a:pt x="918367" y="676128"/>
                  </a:moveTo>
                  <a:lnTo>
                    <a:pt x="910632" y="674302"/>
                  </a:lnTo>
                  <a:lnTo>
                    <a:pt x="904289" y="669651"/>
                  </a:lnTo>
                  <a:lnTo>
                    <a:pt x="900000" y="662881"/>
                  </a:lnTo>
                  <a:lnTo>
                    <a:pt x="898424" y="654701"/>
                  </a:lnTo>
                  <a:lnTo>
                    <a:pt x="900082" y="646162"/>
                  </a:lnTo>
                  <a:lnTo>
                    <a:pt x="904611" y="639361"/>
                  </a:lnTo>
                  <a:lnTo>
                    <a:pt x="911342" y="634961"/>
                  </a:lnTo>
                  <a:lnTo>
                    <a:pt x="919606" y="633622"/>
                  </a:lnTo>
                  <a:lnTo>
                    <a:pt x="927443" y="635517"/>
                  </a:lnTo>
                  <a:lnTo>
                    <a:pt x="933511" y="640079"/>
                  </a:lnTo>
                  <a:lnTo>
                    <a:pt x="937395" y="646836"/>
                  </a:lnTo>
                  <a:lnTo>
                    <a:pt x="938682" y="655317"/>
                  </a:lnTo>
                  <a:lnTo>
                    <a:pt x="936951" y="663473"/>
                  </a:lnTo>
                  <a:lnTo>
                    <a:pt x="932520" y="670140"/>
                  </a:lnTo>
                  <a:lnTo>
                    <a:pt x="926092" y="674598"/>
                  </a:lnTo>
                  <a:lnTo>
                    <a:pt x="918367" y="676128"/>
                  </a:lnTo>
                  <a:close/>
                </a:path>
                <a:path w="2316480" h="1611629">
                  <a:moveTo>
                    <a:pt x="1045782" y="674565"/>
                  </a:moveTo>
                  <a:lnTo>
                    <a:pt x="1037992" y="673209"/>
                  </a:lnTo>
                  <a:lnTo>
                    <a:pt x="1031621" y="669195"/>
                  </a:lnTo>
                  <a:lnTo>
                    <a:pt x="1027251" y="663076"/>
                  </a:lnTo>
                  <a:lnTo>
                    <a:pt x="1025467" y="655403"/>
                  </a:lnTo>
                  <a:lnTo>
                    <a:pt x="1026933" y="647346"/>
                  </a:lnTo>
                  <a:lnTo>
                    <a:pt x="1031320" y="640485"/>
                  </a:lnTo>
                  <a:lnTo>
                    <a:pt x="1037779" y="635732"/>
                  </a:lnTo>
                  <a:lnTo>
                    <a:pt x="1045460" y="633999"/>
                  </a:lnTo>
                  <a:lnTo>
                    <a:pt x="1052886" y="635703"/>
                  </a:lnTo>
                  <a:lnTo>
                    <a:pt x="1059086" y="640165"/>
                  </a:lnTo>
                  <a:lnTo>
                    <a:pt x="1063353" y="646648"/>
                  </a:lnTo>
                  <a:lnTo>
                    <a:pt x="1064982" y="654415"/>
                  </a:lnTo>
                  <a:lnTo>
                    <a:pt x="1063585" y="662320"/>
                  </a:lnTo>
                  <a:lnTo>
                    <a:pt x="1059582" y="668665"/>
                  </a:lnTo>
                  <a:lnTo>
                    <a:pt x="1053479" y="672923"/>
                  </a:lnTo>
                  <a:lnTo>
                    <a:pt x="1045782" y="674565"/>
                  </a:lnTo>
                  <a:close/>
                </a:path>
                <a:path w="2316480" h="1611629">
                  <a:moveTo>
                    <a:pt x="284640" y="674056"/>
                  </a:moveTo>
                  <a:lnTo>
                    <a:pt x="277200" y="672425"/>
                  </a:lnTo>
                  <a:lnTo>
                    <a:pt x="271159" y="668325"/>
                  </a:lnTo>
                  <a:lnTo>
                    <a:pt x="267071" y="662306"/>
                  </a:lnTo>
                  <a:lnTo>
                    <a:pt x="265487" y="654922"/>
                  </a:lnTo>
                  <a:lnTo>
                    <a:pt x="267073" y="647367"/>
                  </a:lnTo>
                  <a:lnTo>
                    <a:pt x="271516" y="640835"/>
                  </a:lnTo>
                  <a:lnTo>
                    <a:pt x="277915" y="636248"/>
                  </a:lnTo>
                  <a:lnTo>
                    <a:pt x="285369" y="634529"/>
                  </a:lnTo>
                  <a:lnTo>
                    <a:pt x="292915" y="636154"/>
                  </a:lnTo>
                  <a:lnTo>
                    <a:pt x="299027" y="640541"/>
                  </a:lnTo>
                  <a:lnTo>
                    <a:pt x="303097" y="647040"/>
                  </a:lnTo>
                  <a:lnTo>
                    <a:pt x="304514" y="654998"/>
                  </a:lnTo>
                  <a:lnTo>
                    <a:pt x="302981" y="662921"/>
                  </a:lnTo>
                  <a:lnTo>
                    <a:pt x="298883" y="669000"/>
                  </a:lnTo>
                  <a:lnTo>
                    <a:pt x="292633" y="672843"/>
                  </a:lnTo>
                  <a:lnTo>
                    <a:pt x="284640" y="674056"/>
                  </a:lnTo>
                  <a:close/>
                </a:path>
                <a:path w="2316480" h="1611629">
                  <a:moveTo>
                    <a:pt x="1171661" y="673807"/>
                  </a:moveTo>
                  <a:lnTo>
                    <a:pt x="1164618" y="672090"/>
                  </a:lnTo>
                  <a:lnTo>
                    <a:pt x="1158961" y="667722"/>
                  </a:lnTo>
                  <a:lnTo>
                    <a:pt x="1155269" y="661368"/>
                  </a:lnTo>
                  <a:lnTo>
                    <a:pt x="1154121" y="653693"/>
                  </a:lnTo>
                  <a:lnTo>
                    <a:pt x="1155696" y="646457"/>
                  </a:lnTo>
                  <a:lnTo>
                    <a:pt x="1159553" y="640847"/>
                  </a:lnTo>
                  <a:lnTo>
                    <a:pt x="1165276" y="637261"/>
                  </a:lnTo>
                  <a:lnTo>
                    <a:pt x="1172454" y="636097"/>
                  </a:lnTo>
                  <a:lnTo>
                    <a:pt x="1179464" y="637683"/>
                  </a:lnTo>
                  <a:lnTo>
                    <a:pt x="1185259" y="641686"/>
                  </a:lnTo>
                  <a:lnTo>
                    <a:pt x="1189229" y="647491"/>
                  </a:lnTo>
                  <a:lnTo>
                    <a:pt x="1190762" y="654483"/>
                  </a:lnTo>
                  <a:lnTo>
                    <a:pt x="1189178" y="661663"/>
                  </a:lnTo>
                  <a:lnTo>
                    <a:pt x="1184853" y="667898"/>
                  </a:lnTo>
                  <a:lnTo>
                    <a:pt x="1178708" y="672256"/>
                  </a:lnTo>
                  <a:lnTo>
                    <a:pt x="1171661" y="673807"/>
                  </a:lnTo>
                  <a:close/>
                </a:path>
                <a:path w="2316480" h="1611629">
                  <a:moveTo>
                    <a:pt x="158442" y="673498"/>
                  </a:moveTo>
                  <a:lnTo>
                    <a:pt x="151681" y="671880"/>
                  </a:lnTo>
                  <a:lnTo>
                    <a:pt x="146126" y="667726"/>
                  </a:lnTo>
                  <a:lnTo>
                    <a:pt x="142376" y="661694"/>
                  </a:lnTo>
                  <a:lnTo>
                    <a:pt x="141035" y="654443"/>
                  </a:lnTo>
                  <a:lnTo>
                    <a:pt x="142481" y="647223"/>
                  </a:lnTo>
                  <a:lnTo>
                    <a:pt x="146318" y="641396"/>
                  </a:lnTo>
                  <a:lnTo>
                    <a:pt x="151996" y="637527"/>
                  </a:lnTo>
                  <a:lnTo>
                    <a:pt x="158960" y="636178"/>
                  </a:lnTo>
                  <a:lnTo>
                    <a:pt x="165882" y="637738"/>
                  </a:lnTo>
                  <a:lnTo>
                    <a:pt x="171531" y="641805"/>
                  </a:lnTo>
                  <a:lnTo>
                    <a:pt x="175317" y="647753"/>
                  </a:lnTo>
                  <a:lnTo>
                    <a:pt x="176651" y="654955"/>
                  </a:lnTo>
                  <a:lnTo>
                    <a:pt x="175061" y="661974"/>
                  </a:lnTo>
                  <a:lnTo>
                    <a:pt x="170976" y="667932"/>
                  </a:lnTo>
                  <a:lnTo>
                    <a:pt x="165177" y="672038"/>
                  </a:lnTo>
                  <a:lnTo>
                    <a:pt x="158442" y="673498"/>
                  </a:lnTo>
                  <a:close/>
                </a:path>
                <a:path w="2316480" h="1611629">
                  <a:moveTo>
                    <a:pt x="1308664" y="671543"/>
                  </a:moveTo>
                  <a:lnTo>
                    <a:pt x="1289265" y="671477"/>
                  </a:lnTo>
                  <a:lnTo>
                    <a:pt x="1281560" y="663877"/>
                  </a:lnTo>
                  <a:lnTo>
                    <a:pt x="1281387" y="654977"/>
                  </a:lnTo>
                  <a:lnTo>
                    <a:pt x="1282786" y="648322"/>
                  </a:lnTo>
                  <a:lnTo>
                    <a:pt x="1286710" y="642596"/>
                  </a:lnTo>
                  <a:lnTo>
                    <a:pt x="1292358" y="638614"/>
                  </a:lnTo>
                  <a:lnTo>
                    <a:pt x="1298927" y="637191"/>
                  </a:lnTo>
                  <a:lnTo>
                    <a:pt x="1305515" y="638748"/>
                  </a:lnTo>
                  <a:lnTo>
                    <a:pt x="1310803" y="642743"/>
                  </a:lnTo>
                  <a:lnTo>
                    <a:pt x="1314211" y="648569"/>
                  </a:lnTo>
                  <a:lnTo>
                    <a:pt x="1315154" y="655616"/>
                  </a:lnTo>
                  <a:lnTo>
                    <a:pt x="1314486" y="666228"/>
                  </a:lnTo>
                  <a:lnTo>
                    <a:pt x="1308664" y="671543"/>
                  </a:lnTo>
                  <a:close/>
                </a:path>
                <a:path w="2316480" h="1611629">
                  <a:moveTo>
                    <a:pt x="40384" y="671720"/>
                  </a:moveTo>
                  <a:lnTo>
                    <a:pt x="22876" y="671256"/>
                  </a:lnTo>
                  <a:lnTo>
                    <a:pt x="15015" y="663173"/>
                  </a:lnTo>
                  <a:lnTo>
                    <a:pt x="15196" y="645093"/>
                  </a:lnTo>
                  <a:lnTo>
                    <a:pt x="23486" y="637536"/>
                  </a:lnTo>
                  <a:lnTo>
                    <a:pt x="42106" y="638602"/>
                  </a:lnTo>
                  <a:lnTo>
                    <a:pt x="49494" y="646752"/>
                  </a:lnTo>
                  <a:lnTo>
                    <a:pt x="48404" y="664348"/>
                  </a:lnTo>
                  <a:lnTo>
                    <a:pt x="40384" y="671720"/>
                  </a:lnTo>
                  <a:close/>
                </a:path>
                <a:path w="2316480" h="1611629">
                  <a:moveTo>
                    <a:pt x="1432759" y="671099"/>
                  </a:moveTo>
                  <a:lnTo>
                    <a:pt x="1416878" y="670608"/>
                  </a:lnTo>
                  <a:lnTo>
                    <a:pt x="1408777" y="662061"/>
                  </a:lnTo>
                  <a:lnTo>
                    <a:pt x="1410709" y="644915"/>
                  </a:lnTo>
                  <a:lnTo>
                    <a:pt x="1415962" y="639383"/>
                  </a:lnTo>
                  <a:lnTo>
                    <a:pt x="1433180" y="638306"/>
                  </a:lnTo>
                  <a:lnTo>
                    <a:pt x="1441207" y="646562"/>
                  </a:lnTo>
                  <a:lnTo>
                    <a:pt x="1441083" y="662838"/>
                  </a:lnTo>
                  <a:lnTo>
                    <a:pt x="1432759" y="671099"/>
                  </a:lnTo>
                  <a:close/>
                </a:path>
                <a:path w="2316480" h="1611629">
                  <a:moveTo>
                    <a:pt x="1559975" y="668759"/>
                  </a:moveTo>
                  <a:lnTo>
                    <a:pt x="1543575" y="668401"/>
                  </a:lnTo>
                  <a:lnTo>
                    <a:pt x="1538446" y="663165"/>
                  </a:lnTo>
                  <a:lnTo>
                    <a:pt x="1538422" y="645984"/>
                  </a:lnTo>
                  <a:lnTo>
                    <a:pt x="1543649" y="641379"/>
                  </a:lnTo>
                  <a:lnTo>
                    <a:pt x="1552444" y="640958"/>
                  </a:lnTo>
                  <a:lnTo>
                    <a:pt x="1560471" y="641799"/>
                  </a:lnTo>
                  <a:lnTo>
                    <a:pt x="1565229" y="645984"/>
                  </a:lnTo>
                  <a:lnTo>
                    <a:pt x="1565252" y="663651"/>
                  </a:lnTo>
                  <a:lnTo>
                    <a:pt x="1559975" y="668759"/>
                  </a:lnTo>
                  <a:close/>
                </a:path>
                <a:path w="2316480" h="1611629">
                  <a:moveTo>
                    <a:pt x="1680230" y="666570"/>
                  </a:moveTo>
                  <a:lnTo>
                    <a:pt x="1671559" y="666309"/>
                  </a:lnTo>
                  <a:lnTo>
                    <a:pt x="1667323" y="662605"/>
                  </a:lnTo>
                  <a:lnTo>
                    <a:pt x="1666753" y="647218"/>
                  </a:lnTo>
                  <a:lnTo>
                    <a:pt x="1671411" y="643074"/>
                  </a:lnTo>
                  <a:lnTo>
                    <a:pt x="1685482" y="642435"/>
                  </a:lnTo>
                  <a:lnTo>
                    <a:pt x="1690190" y="647071"/>
                  </a:lnTo>
                  <a:lnTo>
                    <a:pt x="1690338" y="654352"/>
                  </a:lnTo>
                  <a:lnTo>
                    <a:pt x="1690512" y="661539"/>
                  </a:lnTo>
                  <a:lnTo>
                    <a:pt x="1686176" y="665812"/>
                  </a:lnTo>
                  <a:lnTo>
                    <a:pt x="1680230" y="666570"/>
                  </a:lnTo>
                  <a:close/>
                </a:path>
                <a:path w="2316480" h="1611629">
                  <a:moveTo>
                    <a:pt x="1804647" y="664267"/>
                  </a:moveTo>
                  <a:lnTo>
                    <a:pt x="1799271" y="663700"/>
                  </a:lnTo>
                  <a:lnTo>
                    <a:pt x="1795924" y="660812"/>
                  </a:lnTo>
                  <a:lnTo>
                    <a:pt x="1795803" y="648355"/>
                  </a:lnTo>
                  <a:lnTo>
                    <a:pt x="1799618" y="644963"/>
                  </a:lnTo>
                  <a:lnTo>
                    <a:pt x="1811089" y="644756"/>
                  </a:lnTo>
                  <a:lnTo>
                    <a:pt x="1815325" y="648832"/>
                  </a:lnTo>
                  <a:lnTo>
                    <a:pt x="1814656" y="660812"/>
                  </a:lnTo>
                  <a:lnTo>
                    <a:pt x="1810915" y="664239"/>
                  </a:lnTo>
                  <a:lnTo>
                    <a:pt x="1804647" y="664267"/>
                  </a:lnTo>
                  <a:close/>
                </a:path>
                <a:path w="2316480" h="1611629">
                  <a:moveTo>
                    <a:pt x="1932434" y="662785"/>
                  </a:moveTo>
                  <a:lnTo>
                    <a:pt x="1927206" y="661888"/>
                  </a:lnTo>
                  <a:lnTo>
                    <a:pt x="1924333" y="659388"/>
                  </a:lnTo>
                  <a:lnTo>
                    <a:pt x="1924457" y="654443"/>
                  </a:lnTo>
                  <a:lnTo>
                    <a:pt x="1924605" y="649561"/>
                  </a:lnTo>
                  <a:lnTo>
                    <a:pt x="1927429" y="646585"/>
                  </a:lnTo>
                  <a:lnTo>
                    <a:pt x="1936695" y="646932"/>
                  </a:lnTo>
                  <a:lnTo>
                    <a:pt x="1939445" y="649929"/>
                  </a:lnTo>
                  <a:lnTo>
                    <a:pt x="1939445" y="659971"/>
                  </a:lnTo>
                  <a:lnTo>
                    <a:pt x="1936026" y="661787"/>
                  </a:lnTo>
                  <a:lnTo>
                    <a:pt x="1932434" y="662785"/>
                  </a:lnTo>
                  <a:close/>
                </a:path>
                <a:path w="2316480" h="1611629">
                  <a:moveTo>
                    <a:pt x="2055513" y="661450"/>
                  </a:moveTo>
                  <a:lnTo>
                    <a:pt x="2053036" y="659137"/>
                  </a:lnTo>
                  <a:lnTo>
                    <a:pt x="2052218" y="651641"/>
                  </a:lnTo>
                  <a:lnTo>
                    <a:pt x="2053977" y="649052"/>
                  </a:lnTo>
                  <a:lnTo>
                    <a:pt x="2057966" y="648616"/>
                  </a:lnTo>
                  <a:lnTo>
                    <a:pt x="2061756" y="648495"/>
                  </a:lnTo>
                  <a:lnTo>
                    <a:pt x="2064382" y="650222"/>
                  </a:lnTo>
                  <a:lnTo>
                    <a:pt x="2064779" y="654086"/>
                  </a:lnTo>
                  <a:lnTo>
                    <a:pt x="2065126" y="657878"/>
                  </a:lnTo>
                  <a:lnTo>
                    <a:pt x="2062970" y="660505"/>
                  </a:lnTo>
                  <a:lnTo>
                    <a:pt x="2055513" y="661450"/>
                  </a:lnTo>
                  <a:close/>
                </a:path>
                <a:path w="2316480" h="1611629">
                  <a:moveTo>
                    <a:pt x="791522" y="543822"/>
                  </a:moveTo>
                  <a:lnTo>
                    <a:pt x="784704" y="542031"/>
                  </a:lnTo>
                  <a:lnTo>
                    <a:pt x="779003" y="537708"/>
                  </a:lnTo>
                  <a:lnTo>
                    <a:pt x="775145" y="531644"/>
                  </a:lnTo>
                  <a:lnTo>
                    <a:pt x="773853" y="524629"/>
                  </a:lnTo>
                  <a:lnTo>
                    <a:pt x="775482" y="517549"/>
                  </a:lnTo>
                  <a:lnTo>
                    <a:pt x="779506" y="511887"/>
                  </a:lnTo>
                  <a:lnTo>
                    <a:pt x="785369" y="508171"/>
                  </a:lnTo>
                  <a:lnTo>
                    <a:pt x="792513" y="506932"/>
                  </a:lnTo>
                  <a:lnTo>
                    <a:pt x="799470" y="508515"/>
                  </a:lnTo>
                  <a:lnTo>
                    <a:pt x="805018" y="512546"/>
                  </a:lnTo>
                  <a:lnTo>
                    <a:pt x="808644" y="518467"/>
                  </a:lnTo>
                  <a:lnTo>
                    <a:pt x="809831" y="525719"/>
                  </a:lnTo>
                  <a:lnTo>
                    <a:pt x="808235" y="532918"/>
                  </a:lnTo>
                  <a:lnTo>
                    <a:pt x="804235" y="538744"/>
                  </a:lnTo>
                  <a:lnTo>
                    <a:pt x="798456" y="542583"/>
                  </a:lnTo>
                  <a:lnTo>
                    <a:pt x="791522" y="543822"/>
                  </a:lnTo>
                  <a:close/>
                </a:path>
                <a:path w="2316480" h="1611629">
                  <a:moveTo>
                    <a:pt x="665487" y="543827"/>
                  </a:moveTo>
                  <a:lnTo>
                    <a:pt x="658688" y="542292"/>
                  </a:lnTo>
                  <a:lnTo>
                    <a:pt x="652753" y="538119"/>
                  </a:lnTo>
                  <a:lnTo>
                    <a:pt x="648556" y="532190"/>
                  </a:lnTo>
                  <a:lnTo>
                    <a:pt x="646924" y="525318"/>
                  </a:lnTo>
                  <a:lnTo>
                    <a:pt x="648355" y="518352"/>
                  </a:lnTo>
                  <a:lnTo>
                    <a:pt x="652328" y="512508"/>
                  </a:lnTo>
                  <a:lnTo>
                    <a:pt x="658162" y="508470"/>
                  </a:lnTo>
                  <a:lnTo>
                    <a:pt x="665180" y="506922"/>
                  </a:lnTo>
                  <a:lnTo>
                    <a:pt x="672227" y="508295"/>
                  </a:lnTo>
                  <a:lnTo>
                    <a:pt x="678018" y="512172"/>
                  </a:lnTo>
                  <a:lnTo>
                    <a:pt x="681951" y="517957"/>
                  </a:lnTo>
                  <a:lnTo>
                    <a:pt x="683427" y="525052"/>
                  </a:lnTo>
                  <a:lnTo>
                    <a:pt x="681998" y="532148"/>
                  </a:lnTo>
                  <a:lnTo>
                    <a:pt x="678061" y="538130"/>
                  </a:lnTo>
                  <a:lnTo>
                    <a:pt x="672346" y="542250"/>
                  </a:lnTo>
                  <a:lnTo>
                    <a:pt x="665487" y="543827"/>
                  </a:lnTo>
                  <a:close/>
                </a:path>
                <a:path w="2316480" h="1611629">
                  <a:moveTo>
                    <a:pt x="529523" y="542983"/>
                  </a:moveTo>
                  <a:lnTo>
                    <a:pt x="521058" y="535046"/>
                  </a:lnTo>
                  <a:lnTo>
                    <a:pt x="520624" y="525855"/>
                  </a:lnTo>
                  <a:lnTo>
                    <a:pt x="521888" y="518894"/>
                  </a:lnTo>
                  <a:lnTo>
                    <a:pt x="525822" y="512875"/>
                  </a:lnTo>
                  <a:lnTo>
                    <a:pt x="531638" y="508629"/>
                  </a:lnTo>
                  <a:lnTo>
                    <a:pt x="538546" y="506988"/>
                  </a:lnTo>
                  <a:lnTo>
                    <a:pt x="545473" y="508506"/>
                  </a:lnTo>
                  <a:lnTo>
                    <a:pt x="551343" y="512647"/>
                  </a:lnTo>
                  <a:lnTo>
                    <a:pt x="555366" y="518601"/>
                  </a:lnTo>
                  <a:lnTo>
                    <a:pt x="556748" y="525559"/>
                  </a:lnTo>
                  <a:lnTo>
                    <a:pt x="556485" y="534775"/>
                  </a:lnTo>
                  <a:lnTo>
                    <a:pt x="548151" y="542846"/>
                  </a:lnTo>
                  <a:lnTo>
                    <a:pt x="529523" y="542983"/>
                  </a:lnTo>
                  <a:close/>
                </a:path>
                <a:path w="2316480" h="1611629">
                  <a:moveTo>
                    <a:pt x="402886" y="542537"/>
                  </a:moveTo>
                  <a:lnTo>
                    <a:pt x="394641" y="534864"/>
                  </a:lnTo>
                  <a:lnTo>
                    <a:pt x="394359" y="525554"/>
                  </a:lnTo>
                  <a:lnTo>
                    <a:pt x="395656" y="518930"/>
                  </a:lnTo>
                  <a:lnTo>
                    <a:pt x="399451" y="513111"/>
                  </a:lnTo>
                  <a:lnTo>
                    <a:pt x="404981" y="508918"/>
                  </a:lnTo>
                  <a:lnTo>
                    <a:pt x="411483" y="507170"/>
                  </a:lnTo>
                  <a:lnTo>
                    <a:pt x="420632" y="506825"/>
                  </a:lnTo>
                  <a:lnTo>
                    <a:pt x="428793" y="514924"/>
                  </a:lnTo>
                  <a:lnTo>
                    <a:pt x="429387" y="534877"/>
                  </a:lnTo>
                  <a:lnTo>
                    <a:pt x="422512" y="542200"/>
                  </a:lnTo>
                  <a:lnTo>
                    <a:pt x="402886" y="542537"/>
                  </a:lnTo>
                  <a:close/>
                </a:path>
                <a:path w="2316480" h="1611629">
                  <a:moveTo>
                    <a:pt x="928475" y="542469"/>
                  </a:moveTo>
                  <a:lnTo>
                    <a:pt x="908259" y="542261"/>
                  </a:lnTo>
                  <a:lnTo>
                    <a:pt x="901397" y="535150"/>
                  </a:lnTo>
                  <a:lnTo>
                    <a:pt x="901694" y="515347"/>
                  </a:lnTo>
                  <a:lnTo>
                    <a:pt x="909919" y="506985"/>
                  </a:lnTo>
                  <a:lnTo>
                    <a:pt x="928029" y="507380"/>
                  </a:lnTo>
                  <a:lnTo>
                    <a:pt x="936180" y="516034"/>
                  </a:lnTo>
                  <a:lnTo>
                    <a:pt x="935982" y="535254"/>
                  </a:lnTo>
                  <a:lnTo>
                    <a:pt x="928475" y="542469"/>
                  </a:lnTo>
                  <a:close/>
                </a:path>
                <a:path w="2316480" h="1611629">
                  <a:moveTo>
                    <a:pt x="1044643" y="542213"/>
                  </a:moveTo>
                  <a:lnTo>
                    <a:pt x="1036095" y="541841"/>
                  </a:lnTo>
                  <a:lnTo>
                    <a:pt x="1028143" y="533311"/>
                  </a:lnTo>
                  <a:lnTo>
                    <a:pt x="1028366" y="524799"/>
                  </a:lnTo>
                  <a:lnTo>
                    <a:pt x="1028638" y="515973"/>
                  </a:lnTo>
                  <a:lnTo>
                    <a:pt x="1036690" y="508105"/>
                  </a:lnTo>
                  <a:lnTo>
                    <a:pt x="1054206" y="508236"/>
                  </a:lnTo>
                  <a:lnTo>
                    <a:pt x="1062084" y="516074"/>
                  </a:lnTo>
                  <a:lnTo>
                    <a:pt x="1062208" y="524933"/>
                  </a:lnTo>
                  <a:lnTo>
                    <a:pt x="1060801" y="531563"/>
                  </a:lnTo>
                  <a:lnTo>
                    <a:pt x="1056881" y="537166"/>
                  </a:lnTo>
                  <a:lnTo>
                    <a:pt x="1051233" y="540972"/>
                  </a:lnTo>
                  <a:lnTo>
                    <a:pt x="1044643" y="542213"/>
                  </a:lnTo>
                  <a:close/>
                </a:path>
                <a:path w="2316480" h="1611629">
                  <a:moveTo>
                    <a:pt x="293579" y="542522"/>
                  </a:moveTo>
                  <a:lnTo>
                    <a:pt x="275870" y="541866"/>
                  </a:lnTo>
                  <a:lnTo>
                    <a:pt x="268809" y="534177"/>
                  </a:lnTo>
                  <a:lnTo>
                    <a:pt x="269077" y="515770"/>
                  </a:lnTo>
                  <a:lnTo>
                    <a:pt x="276591" y="508115"/>
                  </a:lnTo>
                  <a:lnTo>
                    <a:pt x="294731" y="508140"/>
                  </a:lnTo>
                  <a:lnTo>
                    <a:pt x="302446" y="516558"/>
                  </a:lnTo>
                  <a:lnTo>
                    <a:pt x="301452" y="535137"/>
                  </a:lnTo>
                  <a:lnTo>
                    <a:pt x="293579" y="542522"/>
                  </a:lnTo>
                  <a:close/>
                </a:path>
                <a:path w="2316480" h="1611629">
                  <a:moveTo>
                    <a:pt x="1180555" y="541575"/>
                  </a:moveTo>
                  <a:lnTo>
                    <a:pt x="1163461" y="540404"/>
                  </a:lnTo>
                  <a:lnTo>
                    <a:pt x="1157218" y="535870"/>
                  </a:lnTo>
                  <a:lnTo>
                    <a:pt x="1156400" y="516201"/>
                  </a:lnTo>
                  <a:lnTo>
                    <a:pt x="1161504" y="510390"/>
                  </a:lnTo>
                  <a:lnTo>
                    <a:pt x="1179861" y="508824"/>
                  </a:lnTo>
                  <a:lnTo>
                    <a:pt x="1187219" y="516009"/>
                  </a:lnTo>
                  <a:lnTo>
                    <a:pt x="1187690" y="533519"/>
                  </a:lnTo>
                  <a:lnTo>
                    <a:pt x="1180555" y="541575"/>
                  </a:lnTo>
                  <a:close/>
                </a:path>
                <a:path w="2316480" h="1611629">
                  <a:moveTo>
                    <a:pt x="167143" y="541676"/>
                  </a:moveTo>
                  <a:lnTo>
                    <a:pt x="149917" y="540222"/>
                  </a:lnTo>
                  <a:lnTo>
                    <a:pt x="143850" y="535631"/>
                  </a:lnTo>
                  <a:lnTo>
                    <a:pt x="143307" y="515849"/>
                  </a:lnTo>
                  <a:lnTo>
                    <a:pt x="148522" y="510238"/>
                  </a:lnTo>
                  <a:lnTo>
                    <a:pt x="166907" y="508961"/>
                  </a:lnTo>
                  <a:lnTo>
                    <a:pt x="173946" y="516156"/>
                  </a:lnTo>
                  <a:lnTo>
                    <a:pt x="174114" y="534020"/>
                  </a:lnTo>
                  <a:lnTo>
                    <a:pt x="167143" y="541676"/>
                  </a:lnTo>
                  <a:close/>
                </a:path>
                <a:path w="2316480" h="1611629">
                  <a:moveTo>
                    <a:pt x="1290207" y="540445"/>
                  </a:moveTo>
                  <a:lnTo>
                    <a:pt x="1284731" y="534537"/>
                  </a:lnTo>
                  <a:lnTo>
                    <a:pt x="1283840" y="516576"/>
                  </a:lnTo>
                  <a:lnTo>
                    <a:pt x="1289835" y="510413"/>
                  </a:lnTo>
                  <a:lnTo>
                    <a:pt x="1306731" y="510438"/>
                  </a:lnTo>
                  <a:lnTo>
                    <a:pt x="1312305" y="515423"/>
                  </a:lnTo>
                  <a:lnTo>
                    <a:pt x="1312850" y="525052"/>
                  </a:lnTo>
                  <a:lnTo>
                    <a:pt x="1312553" y="533334"/>
                  </a:lnTo>
                  <a:lnTo>
                    <a:pt x="1308416" y="538892"/>
                  </a:lnTo>
                  <a:lnTo>
                    <a:pt x="1290207" y="540445"/>
                  </a:lnTo>
                  <a:close/>
                </a:path>
                <a:path w="2316480" h="1611629">
                  <a:moveTo>
                    <a:pt x="23880" y="539936"/>
                  </a:moveTo>
                  <a:lnTo>
                    <a:pt x="18442" y="534218"/>
                  </a:lnTo>
                  <a:lnTo>
                    <a:pt x="17468" y="517293"/>
                  </a:lnTo>
                  <a:lnTo>
                    <a:pt x="22871" y="511464"/>
                  </a:lnTo>
                  <a:lnTo>
                    <a:pt x="40122" y="510567"/>
                  </a:lnTo>
                  <a:lnTo>
                    <a:pt x="44742" y="516232"/>
                  </a:lnTo>
                  <a:lnTo>
                    <a:pt x="46546" y="524754"/>
                  </a:lnTo>
                  <a:lnTo>
                    <a:pt x="45364" y="532982"/>
                  </a:lnTo>
                  <a:lnTo>
                    <a:pt x="41383" y="539056"/>
                  </a:lnTo>
                  <a:lnTo>
                    <a:pt x="23880" y="539936"/>
                  </a:lnTo>
                  <a:close/>
                </a:path>
                <a:path w="2316480" h="1611629">
                  <a:moveTo>
                    <a:pt x="1432684" y="538798"/>
                  </a:moveTo>
                  <a:lnTo>
                    <a:pt x="1416779" y="537587"/>
                  </a:lnTo>
                  <a:lnTo>
                    <a:pt x="1411899" y="532576"/>
                  </a:lnTo>
                  <a:lnTo>
                    <a:pt x="1412815" y="516644"/>
                  </a:lnTo>
                  <a:lnTo>
                    <a:pt x="1417894" y="511672"/>
                  </a:lnTo>
                  <a:lnTo>
                    <a:pt x="1434220" y="512578"/>
                  </a:lnTo>
                  <a:lnTo>
                    <a:pt x="1437391" y="518294"/>
                  </a:lnTo>
                  <a:lnTo>
                    <a:pt x="1438704" y="525273"/>
                  </a:lnTo>
                  <a:lnTo>
                    <a:pt x="1437020" y="533519"/>
                  </a:lnTo>
                  <a:lnTo>
                    <a:pt x="1432684" y="538798"/>
                  </a:lnTo>
                  <a:close/>
                </a:path>
                <a:path w="2316480" h="1611629">
                  <a:moveTo>
                    <a:pt x="1558737" y="536883"/>
                  </a:moveTo>
                  <a:lnTo>
                    <a:pt x="1544937" y="536847"/>
                  </a:lnTo>
                  <a:lnTo>
                    <a:pt x="1540552" y="532478"/>
                  </a:lnTo>
                  <a:lnTo>
                    <a:pt x="1540998" y="517029"/>
                  </a:lnTo>
                  <a:lnTo>
                    <a:pt x="1545780" y="513290"/>
                  </a:lnTo>
                  <a:lnTo>
                    <a:pt x="1559653" y="514240"/>
                  </a:lnTo>
                  <a:lnTo>
                    <a:pt x="1563196" y="518603"/>
                  </a:lnTo>
                  <a:lnTo>
                    <a:pt x="1563097" y="526583"/>
                  </a:lnTo>
                  <a:lnTo>
                    <a:pt x="1562601" y="532668"/>
                  </a:lnTo>
                  <a:lnTo>
                    <a:pt x="1558737" y="536883"/>
                  </a:lnTo>
                  <a:close/>
                </a:path>
                <a:path w="2316480" h="1611629">
                  <a:moveTo>
                    <a:pt x="1679784" y="534828"/>
                  </a:moveTo>
                  <a:lnTo>
                    <a:pt x="1673046" y="534697"/>
                  </a:lnTo>
                  <a:lnTo>
                    <a:pt x="1669652" y="531718"/>
                  </a:lnTo>
                  <a:lnTo>
                    <a:pt x="1668908" y="519573"/>
                  </a:lnTo>
                  <a:lnTo>
                    <a:pt x="1672402" y="515732"/>
                  </a:lnTo>
                  <a:lnTo>
                    <a:pt x="1683996" y="514793"/>
                  </a:lnTo>
                  <a:lnTo>
                    <a:pt x="1688158" y="518897"/>
                  </a:lnTo>
                  <a:lnTo>
                    <a:pt x="1688356" y="530864"/>
                  </a:lnTo>
                  <a:lnTo>
                    <a:pt x="1684814" y="534395"/>
                  </a:lnTo>
                  <a:lnTo>
                    <a:pt x="1679784" y="534828"/>
                  </a:lnTo>
                  <a:close/>
                </a:path>
                <a:path w="2316480" h="1611629">
                  <a:moveTo>
                    <a:pt x="1809974" y="533359"/>
                  </a:moveTo>
                  <a:lnTo>
                    <a:pt x="1800089" y="533326"/>
                  </a:lnTo>
                  <a:lnTo>
                    <a:pt x="1796868" y="529894"/>
                  </a:lnTo>
                  <a:lnTo>
                    <a:pt x="1797810" y="519651"/>
                  </a:lnTo>
                  <a:lnTo>
                    <a:pt x="1800832" y="516845"/>
                  </a:lnTo>
                  <a:lnTo>
                    <a:pt x="1810742" y="517397"/>
                  </a:lnTo>
                  <a:lnTo>
                    <a:pt x="1812897" y="520566"/>
                  </a:lnTo>
                  <a:lnTo>
                    <a:pt x="1813244" y="524721"/>
                  </a:lnTo>
                  <a:lnTo>
                    <a:pt x="1812848" y="530380"/>
                  </a:lnTo>
                  <a:lnTo>
                    <a:pt x="1809974" y="533359"/>
                  </a:lnTo>
                  <a:close/>
                </a:path>
                <a:path w="2316480" h="1611629">
                  <a:moveTo>
                    <a:pt x="1931963" y="531763"/>
                  </a:moveTo>
                  <a:lnTo>
                    <a:pt x="1927851" y="530831"/>
                  </a:lnTo>
                  <a:lnTo>
                    <a:pt x="1925497" y="528586"/>
                  </a:lnTo>
                  <a:lnTo>
                    <a:pt x="1925869" y="520865"/>
                  </a:lnTo>
                  <a:lnTo>
                    <a:pt x="1928544" y="518917"/>
                  </a:lnTo>
                  <a:lnTo>
                    <a:pt x="1936150" y="519342"/>
                  </a:lnTo>
                  <a:lnTo>
                    <a:pt x="1938355" y="521782"/>
                  </a:lnTo>
                  <a:lnTo>
                    <a:pt x="1937711" y="529417"/>
                  </a:lnTo>
                  <a:lnTo>
                    <a:pt x="1935159" y="531365"/>
                  </a:lnTo>
                  <a:lnTo>
                    <a:pt x="1931963" y="531763"/>
                  </a:lnTo>
                  <a:close/>
                </a:path>
                <a:path w="2316480" h="1611629">
                  <a:moveTo>
                    <a:pt x="791324" y="410720"/>
                  </a:moveTo>
                  <a:lnTo>
                    <a:pt x="783025" y="409610"/>
                  </a:lnTo>
                  <a:lnTo>
                    <a:pt x="777597" y="405147"/>
                  </a:lnTo>
                  <a:lnTo>
                    <a:pt x="777797" y="385711"/>
                  </a:lnTo>
                  <a:lnTo>
                    <a:pt x="783396" y="380607"/>
                  </a:lnTo>
                  <a:lnTo>
                    <a:pt x="801308" y="380685"/>
                  </a:lnTo>
                  <a:lnTo>
                    <a:pt x="806907" y="386828"/>
                  </a:lnTo>
                  <a:lnTo>
                    <a:pt x="806808" y="395801"/>
                  </a:lnTo>
                  <a:lnTo>
                    <a:pt x="806684" y="404724"/>
                  </a:lnTo>
                  <a:lnTo>
                    <a:pt x="801209" y="410195"/>
                  </a:lnTo>
                  <a:lnTo>
                    <a:pt x="791324" y="410720"/>
                  </a:lnTo>
                  <a:close/>
                </a:path>
                <a:path w="2316480" h="1611629">
                  <a:moveTo>
                    <a:pt x="673403" y="411183"/>
                  </a:moveTo>
                  <a:lnTo>
                    <a:pt x="654706" y="410099"/>
                  </a:lnTo>
                  <a:lnTo>
                    <a:pt x="650130" y="403877"/>
                  </a:lnTo>
                  <a:lnTo>
                    <a:pt x="650866" y="385767"/>
                  </a:lnTo>
                  <a:lnTo>
                    <a:pt x="656527" y="380574"/>
                  </a:lnTo>
                  <a:lnTo>
                    <a:pt x="666062" y="380171"/>
                  </a:lnTo>
                  <a:lnTo>
                    <a:pt x="674934" y="381258"/>
                  </a:lnTo>
                  <a:lnTo>
                    <a:pt x="680087" y="386610"/>
                  </a:lnTo>
                  <a:lnTo>
                    <a:pt x="681128" y="404452"/>
                  </a:lnTo>
                  <a:lnTo>
                    <a:pt x="673403" y="411183"/>
                  </a:lnTo>
                  <a:close/>
                </a:path>
                <a:path w="2316480" h="1611629">
                  <a:moveTo>
                    <a:pt x="537884" y="410687"/>
                  </a:moveTo>
                  <a:lnTo>
                    <a:pt x="528963" y="409719"/>
                  </a:lnTo>
                  <a:lnTo>
                    <a:pt x="523842" y="404181"/>
                  </a:lnTo>
                  <a:lnTo>
                    <a:pt x="524506" y="386261"/>
                  </a:lnTo>
                  <a:lnTo>
                    <a:pt x="529912" y="380667"/>
                  </a:lnTo>
                  <a:lnTo>
                    <a:pt x="547777" y="380536"/>
                  </a:lnTo>
                  <a:lnTo>
                    <a:pt x="553368" y="386669"/>
                  </a:lnTo>
                  <a:lnTo>
                    <a:pt x="553259" y="404794"/>
                  </a:lnTo>
                  <a:lnTo>
                    <a:pt x="547779" y="410353"/>
                  </a:lnTo>
                  <a:lnTo>
                    <a:pt x="537884" y="410687"/>
                  </a:lnTo>
                  <a:close/>
                </a:path>
                <a:path w="2316480" h="1611629">
                  <a:moveTo>
                    <a:pt x="927212" y="410925"/>
                  </a:moveTo>
                  <a:lnTo>
                    <a:pt x="909349" y="409750"/>
                  </a:lnTo>
                  <a:lnTo>
                    <a:pt x="904196" y="404207"/>
                  </a:lnTo>
                  <a:lnTo>
                    <a:pt x="904419" y="386537"/>
                  </a:lnTo>
                  <a:lnTo>
                    <a:pt x="910043" y="381630"/>
                  </a:lnTo>
                  <a:lnTo>
                    <a:pt x="925824" y="379933"/>
                  </a:lnTo>
                  <a:lnTo>
                    <a:pt x="933505" y="388141"/>
                  </a:lnTo>
                  <a:lnTo>
                    <a:pt x="933331" y="396764"/>
                  </a:lnTo>
                  <a:lnTo>
                    <a:pt x="931696" y="404678"/>
                  </a:lnTo>
                  <a:lnTo>
                    <a:pt x="927212" y="410925"/>
                  </a:lnTo>
                  <a:close/>
                </a:path>
                <a:path w="2316480" h="1611629">
                  <a:moveTo>
                    <a:pt x="403500" y="410502"/>
                  </a:moveTo>
                  <a:lnTo>
                    <a:pt x="398580" y="404911"/>
                  </a:lnTo>
                  <a:lnTo>
                    <a:pt x="397183" y="388065"/>
                  </a:lnTo>
                  <a:lnTo>
                    <a:pt x="404804" y="379844"/>
                  </a:lnTo>
                  <a:lnTo>
                    <a:pt x="420691" y="381752"/>
                  </a:lnTo>
                  <a:lnTo>
                    <a:pt x="426020" y="386448"/>
                  </a:lnTo>
                  <a:lnTo>
                    <a:pt x="426070" y="397091"/>
                  </a:lnTo>
                  <a:lnTo>
                    <a:pt x="425609" y="404741"/>
                  </a:lnTo>
                  <a:lnTo>
                    <a:pt x="420833" y="410104"/>
                  </a:lnTo>
                  <a:lnTo>
                    <a:pt x="403500" y="410502"/>
                  </a:lnTo>
                  <a:close/>
                </a:path>
                <a:path w="2316480" h="1611629">
                  <a:moveTo>
                    <a:pt x="1037185" y="410441"/>
                  </a:moveTo>
                  <a:lnTo>
                    <a:pt x="1031611" y="404610"/>
                  </a:lnTo>
                  <a:lnTo>
                    <a:pt x="1030843" y="387512"/>
                  </a:lnTo>
                  <a:lnTo>
                    <a:pt x="1036541" y="381660"/>
                  </a:lnTo>
                  <a:lnTo>
                    <a:pt x="1053438" y="380850"/>
                  </a:lnTo>
                  <a:lnTo>
                    <a:pt x="1057971" y="386947"/>
                  </a:lnTo>
                  <a:lnTo>
                    <a:pt x="1059854" y="394907"/>
                  </a:lnTo>
                  <a:lnTo>
                    <a:pt x="1058690" y="403738"/>
                  </a:lnTo>
                  <a:lnTo>
                    <a:pt x="1054305" y="409752"/>
                  </a:lnTo>
                  <a:lnTo>
                    <a:pt x="1037185" y="410441"/>
                  </a:lnTo>
                  <a:close/>
                </a:path>
                <a:path w="2316480" h="1611629">
                  <a:moveTo>
                    <a:pt x="293415" y="409945"/>
                  </a:moveTo>
                  <a:lnTo>
                    <a:pt x="276849" y="409385"/>
                  </a:lnTo>
                  <a:lnTo>
                    <a:pt x="271631" y="403974"/>
                  </a:lnTo>
                  <a:lnTo>
                    <a:pt x="272535" y="385871"/>
                  </a:lnTo>
                  <a:lnTo>
                    <a:pt x="278025" y="382484"/>
                  </a:lnTo>
                  <a:lnTo>
                    <a:pt x="285542" y="381668"/>
                  </a:lnTo>
                  <a:lnTo>
                    <a:pt x="293770" y="382732"/>
                  </a:lnTo>
                  <a:lnTo>
                    <a:pt x="299027" y="387302"/>
                  </a:lnTo>
                  <a:lnTo>
                    <a:pt x="299094" y="404265"/>
                  </a:lnTo>
                  <a:lnTo>
                    <a:pt x="293415" y="409945"/>
                  </a:lnTo>
                  <a:close/>
                </a:path>
                <a:path w="2316480" h="1611629">
                  <a:moveTo>
                    <a:pt x="1171611" y="408612"/>
                  </a:moveTo>
                  <a:lnTo>
                    <a:pt x="1164055" y="407915"/>
                  </a:lnTo>
                  <a:lnTo>
                    <a:pt x="1159323" y="404037"/>
                  </a:lnTo>
                  <a:lnTo>
                    <a:pt x="1159323" y="387502"/>
                  </a:lnTo>
                  <a:lnTo>
                    <a:pt x="1163808" y="382831"/>
                  </a:lnTo>
                  <a:lnTo>
                    <a:pt x="1180208" y="382836"/>
                  </a:lnTo>
                  <a:lnTo>
                    <a:pt x="1184445" y="387652"/>
                  </a:lnTo>
                  <a:lnTo>
                    <a:pt x="1184568" y="395305"/>
                  </a:lnTo>
                  <a:lnTo>
                    <a:pt x="1184742" y="403698"/>
                  </a:lnTo>
                  <a:lnTo>
                    <a:pt x="1180010" y="408265"/>
                  </a:lnTo>
                  <a:lnTo>
                    <a:pt x="1171611" y="408612"/>
                  </a:lnTo>
                  <a:close/>
                </a:path>
                <a:path w="2316480" h="1611629">
                  <a:moveTo>
                    <a:pt x="159745" y="408197"/>
                  </a:moveTo>
                  <a:lnTo>
                    <a:pt x="151446" y="408174"/>
                  </a:lnTo>
                  <a:lnTo>
                    <a:pt x="146622" y="404136"/>
                  </a:lnTo>
                  <a:lnTo>
                    <a:pt x="145936" y="388417"/>
                  </a:lnTo>
                  <a:lnTo>
                    <a:pt x="150378" y="383403"/>
                  </a:lnTo>
                  <a:lnTo>
                    <a:pt x="165725" y="382631"/>
                  </a:lnTo>
                  <a:lnTo>
                    <a:pt x="170522" y="386770"/>
                  </a:lnTo>
                  <a:lnTo>
                    <a:pt x="171178" y="403059"/>
                  </a:lnTo>
                  <a:lnTo>
                    <a:pt x="167185" y="407472"/>
                  </a:lnTo>
                  <a:lnTo>
                    <a:pt x="159745" y="408197"/>
                  </a:lnTo>
                  <a:close/>
                </a:path>
                <a:path w="2316480" h="1611629">
                  <a:moveTo>
                    <a:pt x="1291445" y="408131"/>
                  </a:moveTo>
                  <a:lnTo>
                    <a:pt x="1286936" y="403057"/>
                  </a:lnTo>
                  <a:lnTo>
                    <a:pt x="1286912" y="388217"/>
                  </a:lnTo>
                  <a:lnTo>
                    <a:pt x="1291569" y="383439"/>
                  </a:lnTo>
                  <a:lnTo>
                    <a:pt x="1305369" y="383553"/>
                  </a:lnTo>
                  <a:lnTo>
                    <a:pt x="1309754" y="387824"/>
                  </a:lnTo>
                  <a:lnTo>
                    <a:pt x="1310323" y="395077"/>
                  </a:lnTo>
                  <a:lnTo>
                    <a:pt x="1310125" y="402722"/>
                  </a:lnTo>
                  <a:lnTo>
                    <a:pt x="1306335" y="407353"/>
                  </a:lnTo>
                  <a:lnTo>
                    <a:pt x="1291445" y="408131"/>
                  </a:lnTo>
                  <a:close/>
                </a:path>
                <a:path w="2316480" h="1611629">
                  <a:moveTo>
                    <a:pt x="25237" y="407586"/>
                  </a:moveTo>
                  <a:lnTo>
                    <a:pt x="20537" y="402788"/>
                  </a:lnTo>
                  <a:lnTo>
                    <a:pt x="20406" y="388427"/>
                  </a:lnTo>
                  <a:lnTo>
                    <a:pt x="25336" y="384531"/>
                  </a:lnTo>
                  <a:lnTo>
                    <a:pt x="32085" y="383609"/>
                  </a:lnTo>
                  <a:lnTo>
                    <a:pt x="39317" y="384913"/>
                  </a:lnTo>
                  <a:lnTo>
                    <a:pt x="44034" y="388972"/>
                  </a:lnTo>
                  <a:lnTo>
                    <a:pt x="43293" y="402753"/>
                  </a:lnTo>
                  <a:lnTo>
                    <a:pt x="38925" y="407449"/>
                  </a:lnTo>
                  <a:lnTo>
                    <a:pt x="25237" y="407586"/>
                  </a:lnTo>
                  <a:close/>
                </a:path>
                <a:path w="2316480" h="1611629">
                  <a:moveTo>
                    <a:pt x="1419058" y="406502"/>
                  </a:moveTo>
                  <a:lnTo>
                    <a:pt x="1414549" y="402570"/>
                  </a:lnTo>
                  <a:lnTo>
                    <a:pt x="1414698" y="389296"/>
                  </a:lnTo>
                  <a:lnTo>
                    <a:pt x="1418340" y="385498"/>
                  </a:lnTo>
                  <a:lnTo>
                    <a:pt x="1431520" y="384571"/>
                  </a:lnTo>
                  <a:lnTo>
                    <a:pt x="1434939" y="388678"/>
                  </a:lnTo>
                  <a:lnTo>
                    <a:pt x="1436326" y="395135"/>
                  </a:lnTo>
                  <a:lnTo>
                    <a:pt x="1435682" y="401993"/>
                  </a:lnTo>
                  <a:lnTo>
                    <a:pt x="1431991" y="406385"/>
                  </a:lnTo>
                  <a:lnTo>
                    <a:pt x="1419058" y="406502"/>
                  </a:lnTo>
                  <a:close/>
                </a:path>
                <a:path w="2316480" h="1611629">
                  <a:moveTo>
                    <a:pt x="1557324" y="405443"/>
                  </a:moveTo>
                  <a:lnTo>
                    <a:pt x="1545804" y="404698"/>
                  </a:lnTo>
                  <a:lnTo>
                    <a:pt x="1542732" y="400878"/>
                  </a:lnTo>
                  <a:lnTo>
                    <a:pt x="1543327" y="389308"/>
                  </a:lnTo>
                  <a:lnTo>
                    <a:pt x="1546944" y="386180"/>
                  </a:lnTo>
                  <a:lnTo>
                    <a:pt x="1557324" y="386134"/>
                  </a:lnTo>
                  <a:lnTo>
                    <a:pt x="1560619" y="389881"/>
                  </a:lnTo>
                  <a:lnTo>
                    <a:pt x="1561016" y="395708"/>
                  </a:lnTo>
                  <a:lnTo>
                    <a:pt x="1560372" y="401673"/>
                  </a:lnTo>
                  <a:lnTo>
                    <a:pt x="1557324" y="405443"/>
                  </a:lnTo>
                  <a:close/>
                </a:path>
                <a:path w="2316480" h="1611629">
                  <a:moveTo>
                    <a:pt x="1683005" y="403467"/>
                  </a:moveTo>
                  <a:lnTo>
                    <a:pt x="1673690" y="403084"/>
                  </a:lnTo>
                  <a:lnTo>
                    <a:pt x="1671138" y="400232"/>
                  </a:lnTo>
                  <a:lnTo>
                    <a:pt x="1670890" y="391127"/>
                  </a:lnTo>
                  <a:lnTo>
                    <a:pt x="1673516" y="387968"/>
                  </a:lnTo>
                  <a:lnTo>
                    <a:pt x="1683649" y="387892"/>
                  </a:lnTo>
                  <a:lnTo>
                    <a:pt x="1685656" y="391335"/>
                  </a:lnTo>
                  <a:lnTo>
                    <a:pt x="1686597" y="395153"/>
                  </a:lnTo>
                  <a:lnTo>
                    <a:pt x="1685755" y="400820"/>
                  </a:lnTo>
                  <a:lnTo>
                    <a:pt x="1683005" y="403467"/>
                  </a:lnTo>
                  <a:close/>
                </a:path>
                <a:path w="2316480" h="1611629">
                  <a:moveTo>
                    <a:pt x="1809057" y="402036"/>
                  </a:moveTo>
                  <a:lnTo>
                    <a:pt x="1801625" y="402026"/>
                  </a:lnTo>
                  <a:lnTo>
                    <a:pt x="1799073" y="399649"/>
                  </a:lnTo>
                  <a:lnTo>
                    <a:pt x="1798900" y="391821"/>
                  </a:lnTo>
                  <a:lnTo>
                    <a:pt x="1801575" y="389952"/>
                  </a:lnTo>
                  <a:lnTo>
                    <a:pt x="1805093" y="389172"/>
                  </a:lnTo>
                  <a:lnTo>
                    <a:pt x="1808859" y="389590"/>
                  </a:lnTo>
                  <a:lnTo>
                    <a:pt x="1811213" y="391583"/>
                  </a:lnTo>
                  <a:lnTo>
                    <a:pt x="1811237" y="399419"/>
                  </a:lnTo>
                  <a:lnTo>
                    <a:pt x="1809057" y="402036"/>
                  </a:lnTo>
                  <a:close/>
                </a:path>
                <a:path w="2316480" h="1611629">
                  <a:moveTo>
                    <a:pt x="546169" y="278604"/>
                  </a:moveTo>
                  <a:lnTo>
                    <a:pt x="531017" y="278550"/>
                  </a:lnTo>
                  <a:lnTo>
                    <a:pt x="526528" y="273651"/>
                  </a:lnTo>
                  <a:lnTo>
                    <a:pt x="527107" y="257762"/>
                  </a:lnTo>
                  <a:lnTo>
                    <a:pt x="531901" y="253342"/>
                  </a:lnTo>
                  <a:lnTo>
                    <a:pt x="547301" y="254304"/>
                  </a:lnTo>
                  <a:lnTo>
                    <a:pt x="550051" y="259766"/>
                  </a:lnTo>
                  <a:lnTo>
                    <a:pt x="550978" y="265998"/>
                  </a:lnTo>
                  <a:lnTo>
                    <a:pt x="549858" y="273767"/>
                  </a:lnTo>
                  <a:lnTo>
                    <a:pt x="546169" y="278604"/>
                  </a:lnTo>
                  <a:close/>
                </a:path>
                <a:path w="2316480" h="1611629">
                  <a:moveTo>
                    <a:pt x="657753" y="278576"/>
                  </a:moveTo>
                  <a:lnTo>
                    <a:pt x="653393" y="273887"/>
                  </a:lnTo>
                  <a:lnTo>
                    <a:pt x="653670" y="258150"/>
                  </a:lnTo>
                  <a:lnTo>
                    <a:pt x="658080" y="254431"/>
                  </a:lnTo>
                  <a:lnTo>
                    <a:pt x="665235" y="253562"/>
                  </a:lnTo>
                  <a:lnTo>
                    <a:pt x="673014" y="254297"/>
                  </a:lnTo>
                  <a:lnTo>
                    <a:pt x="677736" y="258930"/>
                  </a:lnTo>
                  <a:lnTo>
                    <a:pt x="677367" y="273527"/>
                  </a:lnTo>
                  <a:lnTo>
                    <a:pt x="672863" y="278563"/>
                  </a:lnTo>
                  <a:lnTo>
                    <a:pt x="657753" y="278576"/>
                  </a:lnTo>
                  <a:close/>
                </a:path>
                <a:path w="2316480" h="1611629">
                  <a:moveTo>
                    <a:pt x="799624" y="278634"/>
                  </a:moveTo>
                  <a:lnTo>
                    <a:pt x="784363" y="278464"/>
                  </a:lnTo>
                  <a:lnTo>
                    <a:pt x="780225" y="273735"/>
                  </a:lnTo>
                  <a:lnTo>
                    <a:pt x="780052" y="265372"/>
                  </a:lnTo>
                  <a:lnTo>
                    <a:pt x="780721" y="257727"/>
                  </a:lnTo>
                  <a:lnTo>
                    <a:pt x="785081" y="253478"/>
                  </a:lnTo>
                  <a:lnTo>
                    <a:pt x="799896" y="254155"/>
                  </a:lnTo>
                  <a:lnTo>
                    <a:pt x="804207" y="259138"/>
                  </a:lnTo>
                  <a:lnTo>
                    <a:pt x="804281" y="273461"/>
                  </a:lnTo>
                  <a:lnTo>
                    <a:pt x="799624" y="278634"/>
                  </a:lnTo>
                  <a:close/>
                </a:path>
                <a:path w="2316480" h="1611629">
                  <a:moveTo>
                    <a:pt x="405247" y="278474"/>
                  </a:moveTo>
                  <a:lnTo>
                    <a:pt x="400629" y="274003"/>
                  </a:lnTo>
                  <a:lnTo>
                    <a:pt x="400359" y="258689"/>
                  </a:lnTo>
                  <a:lnTo>
                    <a:pt x="404769" y="253808"/>
                  </a:lnTo>
                  <a:lnTo>
                    <a:pt x="419492" y="254271"/>
                  </a:lnTo>
                  <a:lnTo>
                    <a:pt x="423436" y="258846"/>
                  </a:lnTo>
                  <a:lnTo>
                    <a:pt x="423590" y="266259"/>
                  </a:lnTo>
                  <a:lnTo>
                    <a:pt x="423360" y="273912"/>
                  </a:lnTo>
                  <a:lnTo>
                    <a:pt x="418932" y="278173"/>
                  </a:lnTo>
                  <a:lnTo>
                    <a:pt x="405247" y="278474"/>
                  </a:lnTo>
                  <a:close/>
                </a:path>
                <a:path w="2316480" h="1611629">
                  <a:moveTo>
                    <a:pt x="925775" y="278355"/>
                  </a:moveTo>
                  <a:lnTo>
                    <a:pt x="911827" y="278264"/>
                  </a:lnTo>
                  <a:lnTo>
                    <a:pt x="906971" y="273760"/>
                  </a:lnTo>
                  <a:lnTo>
                    <a:pt x="906773" y="258666"/>
                  </a:lnTo>
                  <a:lnTo>
                    <a:pt x="911629" y="253828"/>
                  </a:lnTo>
                  <a:lnTo>
                    <a:pt x="926345" y="254259"/>
                  </a:lnTo>
                  <a:lnTo>
                    <a:pt x="929813" y="259492"/>
                  </a:lnTo>
                  <a:lnTo>
                    <a:pt x="930928" y="266365"/>
                  </a:lnTo>
                  <a:lnTo>
                    <a:pt x="929541" y="273342"/>
                  </a:lnTo>
                  <a:lnTo>
                    <a:pt x="925775" y="278355"/>
                  </a:lnTo>
                  <a:close/>
                </a:path>
                <a:path w="2316480" h="1611629">
                  <a:moveTo>
                    <a:pt x="285302" y="277610"/>
                  </a:moveTo>
                  <a:lnTo>
                    <a:pt x="278573" y="276458"/>
                  </a:lnTo>
                  <a:lnTo>
                    <a:pt x="274507" y="273167"/>
                  </a:lnTo>
                  <a:lnTo>
                    <a:pt x="274661" y="258768"/>
                  </a:lnTo>
                  <a:lnTo>
                    <a:pt x="278927" y="254813"/>
                  </a:lnTo>
                  <a:lnTo>
                    <a:pt x="292243" y="254844"/>
                  </a:lnTo>
                  <a:lnTo>
                    <a:pt x="296926" y="259533"/>
                  </a:lnTo>
                  <a:lnTo>
                    <a:pt x="296138" y="273512"/>
                  </a:lnTo>
                  <a:lnTo>
                    <a:pt x="291530" y="277018"/>
                  </a:lnTo>
                  <a:lnTo>
                    <a:pt x="285302" y="277610"/>
                  </a:lnTo>
                  <a:close/>
                </a:path>
                <a:path w="2316480" h="1611629">
                  <a:moveTo>
                    <a:pt x="1039465" y="277775"/>
                  </a:moveTo>
                  <a:lnTo>
                    <a:pt x="1034807" y="273980"/>
                  </a:lnTo>
                  <a:lnTo>
                    <a:pt x="1033915" y="259753"/>
                  </a:lnTo>
                  <a:lnTo>
                    <a:pt x="1038102" y="254973"/>
                  </a:lnTo>
                  <a:lnTo>
                    <a:pt x="1051901" y="254664"/>
                  </a:lnTo>
                  <a:lnTo>
                    <a:pt x="1055568" y="259138"/>
                  </a:lnTo>
                  <a:lnTo>
                    <a:pt x="1056609" y="265983"/>
                  </a:lnTo>
                  <a:lnTo>
                    <a:pt x="1056014" y="272448"/>
                  </a:lnTo>
                  <a:lnTo>
                    <a:pt x="1052595" y="277005"/>
                  </a:lnTo>
                  <a:lnTo>
                    <a:pt x="1039465" y="277775"/>
                  </a:lnTo>
                  <a:close/>
                </a:path>
                <a:path w="2316480" h="1611629">
                  <a:moveTo>
                    <a:pt x="152501" y="276377"/>
                  </a:moveTo>
                  <a:lnTo>
                    <a:pt x="148750" y="272904"/>
                  </a:lnTo>
                  <a:lnTo>
                    <a:pt x="148522" y="259784"/>
                  </a:lnTo>
                  <a:lnTo>
                    <a:pt x="152149" y="256138"/>
                  </a:lnTo>
                  <a:lnTo>
                    <a:pt x="165069" y="255743"/>
                  </a:lnTo>
                  <a:lnTo>
                    <a:pt x="168272" y="259523"/>
                  </a:lnTo>
                  <a:lnTo>
                    <a:pt x="168830" y="266087"/>
                  </a:lnTo>
                  <a:lnTo>
                    <a:pt x="168436" y="272382"/>
                  </a:lnTo>
                  <a:lnTo>
                    <a:pt x="165493" y="276362"/>
                  </a:lnTo>
                  <a:lnTo>
                    <a:pt x="152501" y="276377"/>
                  </a:lnTo>
                  <a:close/>
                </a:path>
                <a:path w="2316480" h="1611629">
                  <a:moveTo>
                    <a:pt x="1178276" y="276544"/>
                  </a:moveTo>
                  <a:lnTo>
                    <a:pt x="1165294" y="276179"/>
                  </a:lnTo>
                  <a:lnTo>
                    <a:pt x="1161826" y="272369"/>
                  </a:lnTo>
                  <a:lnTo>
                    <a:pt x="1161826" y="259201"/>
                  </a:lnTo>
                  <a:lnTo>
                    <a:pt x="1166112" y="256425"/>
                  </a:lnTo>
                  <a:lnTo>
                    <a:pt x="1171017" y="255784"/>
                  </a:lnTo>
                  <a:lnTo>
                    <a:pt x="1178672" y="256207"/>
                  </a:lnTo>
                  <a:lnTo>
                    <a:pt x="1182141" y="259867"/>
                  </a:lnTo>
                  <a:lnTo>
                    <a:pt x="1181819" y="272787"/>
                  </a:lnTo>
                  <a:lnTo>
                    <a:pt x="1178276" y="276544"/>
                  </a:lnTo>
                  <a:close/>
                </a:path>
                <a:path w="2316480" h="1611629">
                  <a:moveTo>
                    <a:pt x="32295" y="276123"/>
                  </a:moveTo>
                  <a:lnTo>
                    <a:pt x="26243" y="274839"/>
                  </a:lnTo>
                  <a:lnTo>
                    <a:pt x="22465" y="271662"/>
                  </a:lnTo>
                  <a:lnTo>
                    <a:pt x="22931" y="260050"/>
                  </a:lnTo>
                  <a:lnTo>
                    <a:pt x="26684" y="256402"/>
                  </a:lnTo>
                  <a:lnTo>
                    <a:pt x="38048" y="256853"/>
                  </a:lnTo>
                  <a:lnTo>
                    <a:pt x="41568" y="260734"/>
                  </a:lnTo>
                  <a:lnTo>
                    <a:pt x="41259" y="272387"/>
                  </a:lnTo>
                  <a:lnTo>
                    <a:pt x="37057" y="275042"/>
                  </a:lnTo>
                  <a:lnTo>
                    <a:pt x="32295" y="276123"/>
                  </a:lnTo>
                  <a:close/>
                </a:path>
                <a:path w="2316480" h="1611629">
                  <a:moveTo>
                    <a:pt x="1304303" y="276083"/>
                  </a:moveTo>
                  <a:lnTo>
                    <a:pt x="1292189" y="275862"/>
                  </a:lnTo>
                  <a:lnTo>
                    <a:pt x="1288522" y="271490"/>
                  </a:lnTo>
                  <a:lnTo>
                    <a:pt x="1289488" y="259730"/>
                  </a:lnTo>
                  <a:lnTo>
                    <a:pt x="1293204" y="255875"/>
                  </a:lnTo>
                  <a:lnTo>
                    <a:pt x="1304873" y="256820"/>
                  </a:lnTo>
                  <a:lnTo>
                    <a:pt x="1307896" y="260458"/>
                  </a:lnTo>
                  <a:lnTo>
                    <a:pt x="1308019" y="266692"/>
                  </a:lnTo>
                  <a:lnTo>
                    <a:pt x="1307425" y="272334"/>
                  </a:lnTo>
                  <a:lnTo>
                    <a:pt x="1304303" y="276083"/>
                  </a:lnTo>
                  <a:close/>
                </a:path>
                <a:path w="2316480" h="1611629">
                  <a:moveTo>
                    <a:pt x="1420570" y="274763"/>
                  </a:moveTo>
                  <a:lnTo>
                    <a:pt x="1417101" y="272009"/>
                  </a:lnTo>
                  <a:lnTo>
                    <a:pt x="1416928" y="266385"/>
                  </a:lnTo>
                  <a:lnTo>
                    <a:pt x="1416779" y="260739"/>
                  </a:lnTo>
                  <a:lnTo>
                    <a:pt x="1420248" y="258388"/>
                  </a:lnTo>
                  <a:lnTo>
                    <a:pt x="1424856" y="257395"/>
                  </a:lnTo>
                  <a:lnTo>
                    <a:pt x="1430108" y="258003"/>
                  </a:lnTo>
                  <a:lnTo>
                    <a:pt x="1433626" y="260490"/>
                  </a:lnTo>
                  <a:lnTo>
                    <a:pt x="1433973" y="271366"/>
                  </a:lnTo>
                  <a:lnTo>
                    <a:pt x="1430603" y="274517"/>
                  </a:lnTo>
                  <a:lnTo>
                    <a:pt x="1420570" y="274763"/>
                  </a:lnTo>
                  <a:close/>
                </a:path>
                <a:path w="2316480" h="1611629">
                  <a:moveTo>
                    <a:pt x="1547613" y="273816"/>
                  </a:moveTo>
                  <a:lnTo>
                    <a:pt x="1544937" y="270773"/>
                  </a:lnTo>
                  <a:lnTo>
                    <a:pt x="1545111" y="261524"/>
                  </a:lnTo>
                  <a:lnTo>
                    <a:pt x="1547613" y="258889"/>
                  </a:lnTo>
                  <a:lnTo>
                    <a:pt x="1556606" y="258813"/>
                  </a:lnTo>
                  <a:lnTo>
                    <a:pt x="1558365" y="261978"/>
                  </a:lnTo>
                  <a:lnTo>
                    <a:pt x="1559505" y="265570"/>
                  </a:lnTo>
                  <a:lnTo>
                    <a:pt x="1558811" y="269960"/>
                  </a:lnTo>
                  <a:lnTo>
                    <a:pt x="1557002" y="273185"/>
                  </a:lnTo>
                  <a:lnTo>
                    <a:pt x="1547613" y="273816"/>
                  </a:lnTo>
                  <a:close/>
                </a:path>
                <a:path w="2316480" h="1611629">
                  <a:moveTo>
                    <a:pt x="1681568" y="271824"/>
                  </a:moveTo>
                  <a:lnTo>
                    <a:pt x="1675077" y="271563"/>
                  </a:lnTo>
                  <a:lnTo>
                    <a:pt x="1672748" y="269557"/>
                  </a:lnTo>
                  <a:lnTo>
                    <a:pt x="1672996" y="262254"/>
                  </a:lnTo>
                  <a:lnTo>
                    <a:pt x="1675523" y="260083"/>
                  </a:lnTo>
                  <a:lnTo>
                    <a:pt x="1682832" y="260868"/>
                  </a:lnTo>
                  <a:lnTo>
                    <a:pt x="1684293" y="263211"/>
                  </a:lnTo>
                  <a:lnTo>
                    <a:pt x="1684169" y="266646"/>
                  </a:lnTo>
                  <a:lnTo>
                    <a:pt x="1683773" y="270196"/>
                  </a:lnTo>
                  <a:lnTo>
                    <a:pt x="1681568" y="271824"/>
                  </a:lnTo>
                  <a:close/>
                </a:path>
                <a:path w="2316480" h="1611629">
                  <a:moveTo>
                    <a:pt x="659772" y="146834"/>
                  </a:moveTo>
                  <a:lnTo>
                    <a:pt x="656011" y="142941"/>
                  </a:lnTo>
                  <a:lnTo>
                    <a:pt x="656170" y="130454"/>
                  </a:lnTo>
                  <a:lnTo>
                    <a:pt x="659455" y="127082"/>
                  </a:lnTo>
                  <a:lnTo>
                    <a:pt x="671508" y="126933"/>
                  </a:lnTo>
                  <a:lnTo>
                    <a:pt x="673995" y="130958"/>
                  </a:lnTo>
                  <a:lnTo>
                    <a:pt x="675256" y="136093"/>
                  </a:lnTo>
                  <a:lnTo>
                    <a:pt x="674488" y="141953"/>
                  </a:lnTo>
                  <a:lnTo>
                    <a:pt x="671681" y="146211"/>
                  </a:lnTo>
                  <a:lnTo>
                    <a:pt x="659772" y="146834"/>
                  </a:lnTo>
                  <a:close/>
                </a:path>
                <a:path w="2316480" h="1611629">
                  <a:moveTo>
                    <a:pt x="798038" y="146535"/>
                  </a:moveTo>
                  <a:lnTo>
                    <a:pt x="786320" y="146487"/>
                  </a:lnTo>
                  <a:lnTo>
                    <a:pt x="782703" y="142865"/>
                  </a:lnTo>
                  <a:lnTo>
                    <a:pt x="782604" y="130717"/>
                  </a:lnTo>
                  <a:lnTo>
                    <a:pt x="785923" y="127594"/>
                  </a:lnTo>
                  <a:lnTo>
                    <a:pt x="791200" y="126945"/>
                  </a:lnTo>
                  <a:lnTo>
                    <a:pt x="797666" y="126902"/>
                  </a:lnTo>
                  <a:lnTo>
                    <a:pt x="801308" y="130426"/>
                  </a:lnTo>
                  <a:lnTo>
                    <a:pt x="802076" y="142302"/>
                  </a:lnTo>
                  <a:lnTo>
                    <a:pt x="798038" y="146535"/>
                  </a:lnTo>
                  <a:close/>
                </a:path>
                <a:path w="2316480" h="1611629">
                  <a:moveTo>
                    <a:pt x="913487" y="146358"/>
                  </a:moveTo>
                  <a:lnTo>
                    <a:pt x="909548" y="142910"/>
                  </a:lnTo>
                  <a:lnTo>
                    <a:pt x="909151" y="131201"/>
                  </a:lnTo>
                  <a:lnTo>
                    <a:pt x="912669" y="127561"/>
                  </a:lnTo>
                  <a:lnTo>
                    <a:pt x="924189" y="126852"/>
                  </a:lnTo>
                  <a:lnTo>
                    <a:pt x="927014" y="130824"/>
                  </a:lnTo>
                  <a:lnTo>
                    <a:pt x="928277" y="136268"/>
                  </a:lnTo>
                  <a:lnTo>
                    <a:pt x="927658" y="142026"/>
                  </a:lnTo>
                  <a:lnTo>
                    <a:pt x="924536" y="145899"/>
                  </a:lnTo>
                  <a:lnTo>
                    <a:pt x="913487" y="146358"/>
                  </a:lnTo>
                  <a:close/>
                </a:path>
                <a:path w="2316480" h="1611629">
                  <a:moveTo>
                    <a:pt x="543575" y="146581"/>
                  </a:moveTo>
                  <a:lnTo>
                    <a:pt x="532303" y="145487"/>
                  </a:lnTo>
                  <a:lnTo>
                    <a:pt x="529198" y="141550"/>
                  </a:lnTo>
                  <a:lnTo>
                    <a:pt x="530350" y="130109"/>
                  </a:lnTo>
                  <a:lnTo>
                    <a:pt x="533722" y="127110"/>
                  </a:lnTo>
                  <a:lnTo>
                    <a:pt x="544759" y="127391"/>
                  </a:lnTo>
                  <a:lnTo>
                    <a:pt x="547405" y="131336"/>
                  </a:lnTo>
                  <a:lnTo>
                    <a:pt x="547757" y="136633"/>
                  </a:lnTo>
                  <a:lnTo>
                    <a:pt x="546964" y="143057"/>
                  </a:lnTo>
                  <a:lnTo>
                    <a:pt x="543575" y="146581"/>
                  </a:lnTo>
                  <a:close/>
                </a:path>
                <a:path w="2316480" h="1611629">
                  <a:moveTo>
                    <a:pt x="416752" y="146591"/>
                  </a:moveTo>
                  <a:lnTo>
                    <a:pt x="405567" y="145398"/>
                  </a:lnTo>
                  <a:lnTo>
                    <a:pt x="402497" y="141327"/>
                  </a:lnTo>
                  <a:lnTo>
                    <a:pt x="403790" y="130087"/>
                  </a:lnTo>
                  <a:lnTo>
                    <a:pt x="407098" y="126943"/>
                  </a:lnTo>
                  <a:lnTo>
                    <a:pt x="418122" y="127632"/>
                  </a:lnTo>
                  <a:lnTo>
                    <a:pt x="420922" y="131409"/>
                  </a:lnTo>
                  <a:lnTo>
                    <a:pt x="421142" y="136909"/>
                  </a:lnTo>
                  <a:lnTo>
                    <a:pt x="420322" y="143270"/>
                  </a:lnTo>
                  <a:lnTo>
                    <a:pt x="416752" y="146591"/>
                  </a:lnTo>
                  <a:close/>
                </a:path>
                <a:path w="2316480" h="1611629">
                  <a:moveTo>
                    <a:pt x="1045559" y="145745"/>
                  </a:moveTo>
                  <a:lnTo>
                    <a:pt x="1040357" y="145454"/>
                  </a:lnTo>
                  <a:lnTo>
                    <a:pt x="1036839" y="142538"/>
                  </a:lnTo>
                  <a:lnTo>
                    <a:pt x="1036071" y="131657"/>
                  </a:lnTo>
                  <a:lnTo>
                    <a:pt x="1039341" y="127698"/>
                  </a:lnTo>
                  <a:lnTo>
                    <a:pt x="1050316" y="127196"/>
                  </a:lnTo>
                  <a:lnTo>
                    <a:pt x="1053859" y="130692"/>
                  </a:lnTo>
                  <a:lnTo>
                    <a:pt x="1054280" y="135693"/>
                  </a:lnTo>
                  <a:lnTo>
                    <a:pt x="1054800" y="141469"/>
                  </a:lnTo>
                  <a:lnTo>
                    <a:pt x="1051282" y="144899"/>
                  </a:lnTo>
                  <a:lnTo>
                    <a:pt x="1045559" y="145745"/>
                  </a:lnTo>
                  <a:close/>
                </a:path>
                <a:path w="2316480" h="1611629">
                  <a:moveTo>
                    <a:pt x="280674" y="145205"/>
                  </a:moveTo>
                  <a:lnTo>
                    <a:pt x="277324" y="142616"/>
                  </a:lnTo>
                  <a:lnTo>
                    <a:pt x="276982" y="131508"/>
                  </a:lnTo>
                  <a:lnTo>
                    <a:pt x="280059" y="128240"/>
                  </a:lnTo>
                  <a:lnTo>
                    <a:pt x="290237" y="127571"/>
                  </a:lnTo>
                  <a:lnTo>
                    <a:pt x="292962" y="131209"/>
                  </a:lnTo>
                  <a:lnTo>
                    <a:pt x="294201" y="135880"/>
                  </a:lnTo>
                  <a:lnTo>
                    <a:pt x="293554" y="141218"/>
                  </a:lnTo>
                  <a:lnTo>
                    <a:pt x="291158" y="144790"/>
                  </a:lnTo>
                  <a:lnTo>
                    <a:pt x="280674" y="145205"/>
                  </a:lnTo>
                  <a:close/>
                </a:path>
                <a:path w="2316480" h="1611629">
                  <a:moveTo>
                    <a:pt x="1177136" y="144841"/>
                  </a:moveTo>
                  <a:lnTo>
                    <a:pt x="1166607" y="144448"/>
                  </a:lnTo>
                  <a:lnTo>
                    <a:pt x="1164055" y="141486"/>
                  </a:lnTo>
                  <a:lnTo>
                    <a:pt x="1164151" y="131356"/>
                  </a:lnTo>
                  <a:lnTo>
                    <a:pt x="1167276" y="129086"/>
                  </a:lnTo>
                  <a:lnTo>
                    <a:pt x="1171611" y="128270"/>
                  </a:lnTo>
                  <a:lnTo>
                    <a:pt x="1176616" y="128645"/>
                  </a:lnTo>
                  <a:lnTo>
                    <a:pt x="1179812" y="131371"/>
                  </a:lnTo>
                  <a:lnTo>
                    <a:pt x="1180152" y="141486"/>
                  </a:lnTo>
                  <a:lnTo>
                    <a:pt x="1177136" y="144841"/>
                  </a:lnTo>
                  <a:close/>
                </a:path>
                <a:path w="2316480" h="1611629">
                  <a:moveTo>
                    <a:pt x="163590" y="144369"/>
                  </a:moveTo>
                  <a:lnTo>
                    <a:pt x="153821" y="144344"/>
                  </a:lnTo>
                  <a:lnTo>
                    <a:pt x="151101" y="141403"/>
                  </a:lnTo>
                  <a:lnTo>
                    <a:pt x="151188" y="131961"/>
                  </a:lnTo>
                  <a:lnTo>
                    <a:pt x="153824" y="129418"/>
                  </a:lnTo>
                  <a:lnTo>
                    <a:pt x="162896" y="128716"/>
                  </a:lnTo>
                  <a:lnTo>
                    <a:pt x="165639" y="131353"/>
                  </a:lnTo>
                  <a:lnTo>
                    <a:pt x="166211" y="136341"/>
                  </a:lnTo>
                  <a:lnTo>
                    <a:pt x="165939" y="141233"/>
                  </a:lnTo>
                  <a:lnTo>
                    <a:pt x="163590" y="144369"/>
                  </a:lnTo>
                  <a:close/>
                </a:path>
                <a:path w="2316480" h="1611629">
                  <a:moveTo>
                    <a:pt x="1294319" y="144309"/>
                  </a:moveTo>
                  <a:lnTo>
                    <a:pt x="1291297" y="141279"/>
                  </a:lnTo>
                  <a:lnTo>
                    <a:pt x="1291272" y="132392"/>
                  </a:lnTo>
                  <a:lnTo>
                    <a:pt x="1293824" y="129765"/>
                  </a:lnTo>
                  <a:lnTo>
                    <a:pt x="1298110" y="129372"/>
                  </a:lnTo>
                  <a:lnTo>
                    <a:pt x="1302420" y="129235"/>
                  </a:lnTo>
                  <a:lnTo>
                    <a:pt x="1305170" y="131399"/>
                  </a:lnTo>
                  <a:lnTo>
                    <a:pt x="1306137" y="140430"/>
                  </a:lnTo>
                  <a:lnTo>
                    <a:pt x="1303833" y="143908"/>
                  </a:lnTo>
                  <a:lnTo>
                    <a:pt x="1294319" y="144309"/>
                  </a:lnTo>
                  <a:close/>
                </a:path>
                <a:path w="2316480" h="1611629">
                  <a:moveTo>
                    <a:pt x="28175" y="143984"/>
                  </a:moveTo>
                  <a:lnTo>
                    <a:pt x="25267" y="141319"/>
                  </a:lnTo>
                  <a:lnTo>
                    <a:pt x="24838" y="132539"/>
                  </a:lnTo>
                  <a:lnTo>
                    <a:pt x="27402" y="129849"/>
                  </a:lnTo>
                  <a:lnTo>
                    <a:pt x="36096" y="129481"/>
                  </a:lnTo>
                  <a:lnTo>
                    <a:pt x="38551" y="131941"/>
                  </a:lnTo>
                  <a:lnTo>
                    <a:pt x="39207" y="136331"/>
                  </a:lnTo>
                  <a:lnTo>
                    <a:pt x="38898" y="140737"/>
                  </a:lnTo>
                  <a:lnTo>
                    <a:pt x="36482" y="143559"/>
                  </a:lnTo>
                  <a:lnTo>
                    <a:pt x="28175" y="143984"/>
                  </a:lnTo>
                  <a:close/>
                </a:path>
                <a:path w="2316480" h="1611629">
                  <a:moveTo>
                    <a:pt x="1424979" y="142629"/>
                  </a:moveTo>
                  <a:lnTo>
                    <a:pt x="1421164" y="142046"/>
                  </a:lnTo>
                  <a:lnTo>
                    <a:pt x="1419009" y="139987"/>
                  </a:lnTo>
                  <a:lnTo>
                    <a:pt x="1419727" y="132443"/>
                  </a:lnTo>
                  <a:lnTo>
                    <a:pt x="1421833" y="130332"/>
                  </a:lnTo>
                  <a:lnTo>
                    <a:pt x="1428770" y="130231"/>
                  </a:lnTo>
                  <a:lnTo>
                    <a:pt x="1431223" y="132562"/>
                  </a:lnTo>
                  <a:lnTo>
                    <a:pt x="1431421" y="140668"/>
                  </a:lnTo>
                  <a:lnTo>
                    <a:pt x="1428745" y="142348"/>
                  </a:lnTo>
                  <a:lnTo>
                    <a:pt x="1424979" y="142629"/>
                  </a:lnTo>
                  <a:close/>
                </a:path>
                <a:path w="2316480" h="1611629">
                  <a:moveTo>
                    <a:pt x="1554921" y="142132"/>
                  </a:moveTo>
                  <a:lnTo>
                    <a:pt x="1548455" y="141707"/>
                  </a:lnTo>
                  <a:lnTo>
                    <a:pt x="1546250" y="139814"/>
                  </a:lnTo>
                  <a:lnTo>
                    <a:pt x="1546696" y="133172"/>
                  </a:lnTo>
                  <a:lnTo>
                    <a:pt x="1548951" y="131232"/>
                  </a:lnTo>
                  <a:lnTo>
                    <a:pt x="1555392" y="131520"/>
                  </a:lnTo>
                  <a:lnTo>
                    <a:pt x="1557126" y="133633"/>
                  </a:lnTo>
                  <a:lnTo>
                    <a:pt x="1557423" y="136780"/>
                  </a:lnTo>
                  <a:lnTo>
                    <a:pt x="1556779" y="140202"/>
                  </a:lnTo>
                  <a:lnTo>
                    <a:pt x="1554921" y="142132"/>
                  </a:lnTo>
                  <a:close/>
                </a:path>
                <a:path w="2316480" h="1611629">
                  <a:moveTo>
                    <a:pt x="665188" y="14437"/>
                  </a:moveTo>
                  <a:lnTo>
                    <a:pt x="661060" y="13682"/>
                  </a:lnTo>
                  <a:lnTo>
                    <a:pt x="658454" y="11420"/>
                  </a:lnTo>
                  <a:lnTo>
                    <a:pt x="658774" y="2434"/>
                  </a:lnTo>
                  <a:lnTo>
                    <a:pt x="661296" y="68"/>
                  </a:lnTo>
                  <a:lnTo>
                    <a:pt x="670083" y="387"/>
                  </a:lnTo>
                  <a:lnTo>
                    <a:pt x="672513" y="3212"/>
                  </a:lnTo>
                  <a:lnTo>
                    <a:pt x="672273" y="11739"/>
                  </a:lnTo>
                  <a:lnTo>
                    <a:pt x="669323" y="13958"/>
                  </a:lnTo>
                  <a:lnTo>
                    <a:pt x="665188" y="14437"/>
                  </a:lnTo>
                  <a:close/>
                </a:path>
                <a:path w="2316480" h="1611629">
                  <a:moveTo>
                    <a:pt x="788376" y="14629"/>
                  </a:moveTo>
                  <a:lnTo>
                    <a:pt x="785576" y="12147"/>
                  </a:lnTo>
                  <a:lnTo>
                    <a:pt x="785205" y="7686"/>
                  </a:lnTo>
                  <a:lnTo>
                    <a:pt x="784858" y="3148"/>
                  </a:lnTo>
                  <a:lnTo>
                    <a:pt x="787261" y="752"/>
                  </a:lnTo>
                  <a:lnTo>
                    <a:pt x="791200" y="182"/>
                  </a:lnTo>
                  <a:lnTo>
                    <a:pt x="795982" y="0"/>
                  </a:lnTo>
                  <a:lnTo>
                    <a:pt x="798707" y="2399"/>
                  </a:lnTo>
                  <a:lnTo>
                    <a:pt x="799376" y="10984"/>
                  </a:lnTo>
                  <a:lnTo>
                    <a:pt x="796651" y="13910"/>
                  </a:lnTo>
                  <a:lnTo>
                    <a:pt x="788376" y="14629"/>
                  </a:lnTo>
                  <a:close/>
                </a:path>
                <a:path w="2316480" h="1611629">
                  <a:moveTo>
                    <a:pt x="914676" y="14305"/>
                  </a:moveTo>
                  <a:lnTo>
                    <a:pt x="911901" y="11640"/>
                  </a:lnTo>
                  <a:lnTo>
                    <a:pt x="911703" y="2867"/>
                  </a:lnTo>
                  <a:lnTo>
                    <a:pt x="914205" y="326"/>
                  </a:lnTo>
                  <a:lnTo>
                    <a:pt x="922852" y="192"/>
                  </a:lnTo>
                  <a:lnTo>
                    <a:pt x="925180" y="2715"/>
                  </a:lnTo>
                  <a:lnTo>
                    <a:pt x="925800" y="7009"/>
                  </a:lnTo>
                  <a:lnTo>
                    <a:pt x="925255" y="11263"/>
                  </a:lnTo>
                  <a:lnTo>
                    <a:pt x="922901" y="14115"/>
                  </a:lnTo>
                  <a:lnTo>
                    <a:pt x="914676" y="14305"/>
                  </a:lnTo>
                  <a:close/>
                </a:path>
                <a:path w="2316480" h="1611629">
                  <a:moveTo>
                    <a:pt x="542259" y="14543"/>
                  </a:moveTo>
                  <a:lnTo>
                    <a:pt x="533655" y="13687"/>
                  </a:lnTo>
                  <a:lnTo>
                    <a:pt x="531636" y="10558"/>
                  </a:lnTo>
                  <a:lnTo>
                    <a:pt x="532513" y="2277"/>
                  </a:lnTo>
                  <a:lnTo>
                    <a:pt x="535030" y="174"/>
                  </a:lnTo>
                  <a:lnTo>
                    <a:pt x="543206" y="385"/>
                  </a:lnTo>
                  <a:lnTo>
                    <a:pt x="545262" y="3166"/>
                  </a:lnTo>
                  <a:lnTo>
                    <a:pt x="545366" y="7475"/>
                  </a:lnTo>
                  <a:lnTo>
                    <a:pt x="544814" y="12050"/>
                  </a:lnTo>
                  <a:lnTo>
                    <a:pt x="542259" y="14543"/>
                  </a:lnTo>
                  <a:close/>
                </a:path>
                <a:path w="2316480" h="1611629">
                  <a:moveTo>
                    <a:pt x="408520" y="13783"/>
                  </a:moveTo>
                  <a:lnTo>
                    <a:pt x="405933" y="11729"/>
                  </a:lnTo>
                  <a:lnTo>
                    <a:pt x="405666" y="2991"/>
                  </a:lnTo>
                  <a:lnTo>
                    <a:pt x="408004" y="435"/>
                  </a:lnTo>
                  <a:lnTo>
                    <a:pt x="416492" y="691"/>
                  </a:lnTo>
                  <a:lnTo>
                    <a:pt x="418070" y="3488"/>
                  </a:lnTo>
                  <a:lnTo>
                    <a:pt x="418415" y="6079"/>
                  </a:lnTo>
                  <a:lnTo>
                    <a:pt x="418301" y="11349"/>
                  </a:lnTo>
                  <a:lnTo>
                    <a:pt x="415890" y="13522"/>
                  </a:lnTo>
                  <a:lnTo>
                    <a:pt x="408520" y="13783"/>
                  </a:lnTo>
                  <a:close/>
                </a:path>
                <a:path w="2316480" h="1611629">
                  <a:moveTo>
                    <a:pt x="1048532" y="13644"/>
                  </a:moveTo>
                  <a:lnTo>
                    <a:pt x="1040803" y="12886"/>
                  </a:lnTo>
                  <a:lnTo>
                    <a:pt x="1038672" y="10351"/>
                  </a:lnTo>
                  <a:lnTo>
                    <a:pt x="1039663" y="2708"/>
                  </a:lnTo>
                  <a:lnTo>
                    <a:pt x="1042140" y="293"/>
                  </a:lnTo>
                  <a:lnTo>
                    <a:pt x="1049870" y="1063"/>
                  </a:lnTo>
                  <a:lnTo>
                    <a:pt x="1051257" y="4081"/>
                  </a:lnTo>
                  <a:lnTo>
                    <a:pt x="1051753" y="7118"/>
                  </a:lnTo>
                  <a:lnTo>
                    <a:pt x="1050861" y="11587"/>
                  </a:lnTo>
                  <a:lnTo>
                    <a:pt x="1048532" y="13644"/>
                  </a:lnTo>
                  <a:close/>
                </a:path>
                <a:path w="2316480" h="1611629">
                  <a:moveTo>
                    <a:pt x="288688" y="13350"/>
                  </a:moveTo>
                  <a:lnTo>
                    <a:pt x="281365" y="12853"/>
                  </a:lnTo>
                  <a:lnTo>
                    <a:pt x="279529" y="10657"/>
                  </a:lnTo>
                  <a:lnTo>
                    <a:pt x="279519" y="3349"/>
                  </a:lnTo>
                  <a:lnTo>
                    <a:pt x="281685" y="762"/>
                  </a:lnTo>
                  <a:lnTo>
                    <a:pt x="289446" y="858"/>
                  </a:lnTo>
                  <a:lnTo>
                    <a:pt x="291200" y="3678"/>
                  </a:lnTo>
                  <a:lnTo>
                    <a:pt x="291755" y="7017"/>
                  </a:lnTo>
                  <a:lnTo>
                    <a:pt x="290930" y="11298"/>
                  </a:lnTo>
                  <a:lnTo>
                    <a:pt x="288688" y="13350"/>
                  </a:lnTo>
                  <a:close/>
                </a:path>
                <a:path w="2316480" h="1611629">
                  <a:moveTo>
                    <a:pt x="161511" y="13206"/>
                  </a:moveTo>
                  <a:lnTo>
                    <a:pt x="154198" y="12375"/>
                  </a:lnTo>
                  <a:lnTo>
                    <a:pt x="152726" y="9699"/>
                  </a:lnTo>
                  <a:lnTo>
                    <a:pt x="153913" y="2599"/>
                  </a:lnTo>
                  <a:lnTo>
                    <a:pt x="156096" y="628"/>
                  </a:lnTo>
                  <a:lnTo>
                    <a:pt x="162946" y="1849"/>
                  </a:lnTo>
                  <a:lnTo>
                    <a:pt x="164742" y="4456"/>
                  </a:lnTo>
                  <a:lnTo>
                    <a:pt x="164569" y="8025"/>
                  </a:lnTo>
                  <a:lnTo>
                    <a:pt x="163560" y="11513"/>
                  </a:lnTo>
                  <a:lnTo>
                    <a:pt x="161511" y="13206"/>
                  </a:lnTo>
                  <a:close/>
                </a:path>
                <a:path w="2316480" h="1611629">
                  <a:moveTo>
                    <a:pt x="1168589" y="13084"/>
                  </a:moveTo>
                  <a:lnTo>
                    <a:pt x="1166458" y="10877"/>
                  </a:lnTo>
                  <a:lnTo>
                    <a:pt x="1166483" y="3696"/>
                  </a:lnTo>
                  <a:lnTo>
                    <a:pt x="1168242" y="1317"/>
                  </a:lnTo>
                  <a:lnTo>
                    <a:pt x="1175526" y="843"/>
                  </a:lnTo>
                  <a:lnTo>
                    <a:pt x="1177111" y="3713"/>
                  </a:lnTo>
                  <a:lnTo>
                    <a:pt x="1177954" y="6872"/>
                  </a:lnTo>
                  <a:lnTo>
                    <a:pt x="1177458" y="10391"/>
                  </a:lnTo>
                  <a:lnTo>
                    <a:pt x="1175972" y="12648"/>
                  </a:lnTo>
                  <a:lnTo>
                    <a:pt x="1168589" y="13084"/>
                  </a:lnTo>
                  <a:close/>
                </a:path>
                <a:path w="2316480" h="1611629">
                  <a:moveTo>
                    <a:pt x="1295954" y="12438"/>
                  </a:moveTo>
                  <a:lnTo>
                    <a:pt x="1294071" y="10581"/>
                  </a:lnTo>
                  <a:lnTo>
                    <a:pt x="1293080" y="4245"/>
                  </a:lnTo>
                  <a:lnTo>
                    <a:pt x="1295360" y="2685"/>
                  </a:lnTo>
                  <a:lnTo>
                    <a:pt x="1298382" y="2072"/>
                  </a:lnTo>
                  <a:lnTo>
                    <a:pt x="1301256" y="2229"/>
                  </a:lnTo>
                  <a:lnTo>
                    <a:pt x="1303263" y="3407"/>
                  </a:lnTo>
                  <a:lnTo>
                    <a:pt x="1303684" y="9849"/>
                  </a:lnTo>
                  <a:lnTo>
                    <a:pt x="1302098" y="12172"/>
                  </a:lnTo>
                  <a:lnTo>
                    <a:pt x="1295954" y="12438"/>
                  </a:lnTo>
                  <a:close/>
                </a:path>
              </a:pathLst>
            </a:custGeom>
            <a:solidFill>
              <a:srgbClr val="002F49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30" name="object 30"/>
            <p:cNvSpPr/>
            <p:nvPr/>
          </p:nvSpPr>
          <p:spPr>
            <a:xfrm>
              <a:off x="5819952" y="364708"/>
              <a:ext cx="6648450" cy="866140"/>
            </a:xfrm>
            <a:custGeom>
              <a:avLst/>
              <a:gdLst/>
              <a:ahLst/>
              <a:cxnLst/>
              <a:rect l="l" t="t" r="r" b="b"/>
              <a:pathLst>
                <a:path w="6648450" h="866140">
                  <a:moveTo>
                    <a:pt x="6431537" y="866141"/>
                  </a:moveTo>
                  <a:lnTo>
                    <a:pt x="216531" y="866141"/>
                  </a:lnTo>
                  <a:lnTo>
                    <a:pt x="174092" y="861942"/>
                  </a:lnTo>
                  <a:lnTo>
                    <a:pt x="133670" y="849658"/>
                  </a:lnTo>
                  <a:lnTo>
                    <a:pt x="96400" y="829760"/>
                  </a:lnTo>
                  <a:lnTo>
                    <a:pt x="63417" y="802719"/>
                  </a:lnTo>
                  <a:lnTo>
                    <a:pt x="36378" y="769739"/>
                  </a:lnTo>
                  <a:lnTo>
                    <a:pt x="16481" y="732470"/>
                  </a:lnTo>
                  <a:lnTo>
                    <a:pt x="4198" y="692047"/>
                  </a:lnTo>
                  <a:lnTo>
                    <a:pt x="0" y="649605"/>
                  </a:lnTo>
                  <a:lnTo>
                    <a:pt x="0" y="216535"/>
                  </a:lnTo>
                  <a:lnTo>
                    <a:pt x="4198" y="174094"/>
                  </a:lnTo>
                  <a:lnTo>
                    <a:pt x="16481" y="133670"/>
                  </a:lnTo>
                  <a:lnTo>
                    <a:pt x="36378" y="96401"/>
                  </a:lnTo>
                  <a:lnTo>
                    <a:pt x="63417" y="63421"/>
                  </a:lnTo>
                  <a:lnTo>
                    <a:pt x="96400" y="36380"/>
                  </a:lnTo>
                  <a:lnTo>
                    <a:pt x="133670" y="16482"/>
                  </a:lnTo>
                  <a:lnTo>
                    <a:pt x="174092" y="4199"/>
                  </a:lnTo>
                  <a:lnTo>
                    <a:pt x="216531" y="0"/>
                  </a:lnTo>
                  <a:lnTo>
                    <a:pt x="6431537" y="0"/>
                  </a:lnTo>
                  <a:lnTo>
                    <a:pt x="6473981" y="4199"/>
                  </a:lnTo>
                  <a:lnTo>
                    <a:pt x="6514402" y="16482"/>
                  </a:lnTo>
                  <a:lnTo>
                    <a:pt x="6551662" y="36380"/>
                  </a:lnTo>
                  <a:lnTo>
                    <a:pt x="6584622" y="63421"/>
                  </a:lnTo>
                  <a:lnTo>
                    <a:pt x="6611693" y="96401"/>
                  </a:lnTo>
                  <a:lnTo>
                    <a:pt x="6631593" y="133670"/>
                  </a:lnTo>
                  <a:lnTo>
                    <a:pt x="6643866" y="174094"/>
                  </a:lnTo>
                  <a:lnTo>
                    <a:pt x="6648059" y="216535"/>
                  </a:lnTo>
                  <a:lnTo>
                    <a:pt x="6648059" y="649605"/>
                  </a:lnTo>
                  <a:lnTo>
                    <a:pt x="6643866" y="692047"/>
                  </a:lnTo>
                  <a:lnTo>
                    <a:pt x="6631593" y="732470"/>
                  </a:lnTo>
                  <a:lnTo>
                    <a:pt x="6611693" y="769739"/>
                  </a:lnTo>
                  <a:lnTo>
                    <a:pt x="6584622" y="802719"/>
                  </a:lnTo>
                  <a:lnTo>
                    <a:pt x="6551662" y="829760"/>
                  </a:lnTo>
                  <a:lnTo>
                    <a:pt x="6514402" y="849658"/>
                  </a:lnTo>
                  <a:lnTo>
                    <a:pt x="6473981" y="861942"/>
                  </a:lnTo>
                  <a:lnTo>
                    <a:pt x="6431537" y="866141"/>
                  </a:lnTo>
                  <a:close/>
                </a:path>
              </a:pathLst>
            </a:custGeom>
            <a:solidFill>
              <a:srgbClr val="C46A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2980123" y="206207"/>
            <a:ext cx="7010400" cy="597930"/>
          </a:xfrm>
          <a:prstGeom prst="rect">
            <a:avLst/>
          </a:prstGeom>
        </p:spPr>
        <p:txBody>
          <a:bodyPr vert="horz" wrap="square" lIns="0" tIns="155203" rIns="0" bIns="0" rtlCol="0" anchor="ctr">
            <a:spAutoFit/>
          </a:bodyPr>
          <a:lstStyle/>
          <a:p>
            <a:pPr marL="1195552">
              <a:lnSpc>
                <a:spcPct val="100000"/>
              </a:lnSpc>
              <a:spcBef>
                <a:spcPts val="67"/>
              </a:spcBef>
            </a:pPr>
            <a:r>
              <a:rPr sz="2867" spc="200" dirty="0"/>
              <a:t>FENOMENA</a:t>
            </a:r>
            <a:r>
              <a:rPr sz="2867" spc="-190" dirty="0"/>
              <a:t> </a:t>
            </a:r>
            <a:r>
              <a:rPr sz="2867" spc="163" dirty="0"/>
              <a:t>BIROKRASI</a:t>
            </a:r>
            <a:endParaRPr sz="2867" dirty="0"/>
          </a:p>
        </p:txBody>
      </p:sp>
      <p:sp>
        <p:nvSpPr>
          <p:cNvPr id="32" name="object 32"/>
          <p:cNvSpPr txBox="1"/>
          <p:nvPr/>
        </p:nvSpPr>
        <p:spPr>
          <a:xfrm>
            <a:off x="3420965" y="3022259"/>
            <a:ext cx="1505797" cy="507404"/>
          </a:xfrm>
          <a:prstGeom prst="rect">
            <a:avLst/>
          </a:prstGeom>
        </p:spPr>
        <p:txBody>
          <a:bodyPr vert="horz" wrap="square" lIns="0" tIns="45297" rIns="0" bIns="0" rtlCol="0">
            <a:spAutoFit/>
          </a:bodyPr>
          <a:lstStyle/>
          <a:p>
            <a:pPr marL="591426" marR="3387" indent="-583383">
              <a:lnSpc>
                <a:spcPts val="1800"/>
              </a:lnSpc>
              <a:spcBef>
                <a:spcPts val="357"/>
              </a:spcBef>
            </a:pPr>
            <a:r>
              <a:rPr sz="1733" spc="-97" dirty="0">
                <a:latin typeface="Trebuchet MS"/>
                <a:cs typeface="Trebuchet MS"/>
              </a:rPr>
              <a:t>Praktik</a:t>
            </a:r>
            <a:r>
              <a:rPr sz="1733" spc="-33" dirty="0">
                <a:latin typeface="Trebuchet MS"/>
                <a:cs typeface="Trebuchet MS"/>
              </a:rPr>
              <a:t> </a:t>
            </a:r>
            <a:r>
              <a:rPr sz="1733" spc="-107" dirty="0">
                <a:latin typeface="Trebuchet MS"/>
                <a:cs typeface="Trebuchet MS"/>
              </a:rPr>
              <a:t>Pungutan </a:t>
            </a:r>
            <a:r>
              <a:rPr sz="1733" spc="-13" dirty="0">
                <a:latin typeface="Trebuchet MS"/>
                <a:cs typeface="Trebuchet MS"/>
              </a:rPr>
              <a:t>Liar</a:t>
            </a:r>
            <a:endParaRPr sz="1733">
              <a:latin typeface="Trebuchet MS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792213" y="3075192"/>
            <a:ext cx="1071033" cy="274798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>
              <a:spcBef>
                <a:spcPts val="63"/>
              </a:spcBef>
            </a:pPr>
            <a:r>
              <a:rPr sz="1733" spc="-97" dirty="0">
                <a:latin typeface="Trebuchet MS"/>
                <a:cs typeface="Trebuchet MS"/>
              </a:rPr>
              <a:t>Praktik</a:t>
            </a:r>
            <a:r>
              <a:rPr sz="1733" spc="-33" dirty="0">
                <a:latin typeface="Trebuchet MS"/>
                <a:cs typeface="Trebuchet MS"/>
              </a:rPr>
              <a:t> </a:t>
            </a:r>
            <a:r>
              <a:rPr sz="1733" spc="-27" dirty="0">
                <a:latin typeface="Trebuchet MS"/>
                <a:cs typeface="Trebuchet MS"/>
              </a:rPr>
              <a:t>KKN</a:t>
            </a:r>
            <a:endParaRPr sz="1733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755365" y="3037113"/>
            <a:ext cx="1342390" cy="507404"/>
          </a:xfrm>
          <a:prstGeom prst="rect">
            <a:avLst/>
          </a:prstGeom>
        </p:spPr>
        <p:txBody>
          <a:bodyPr vert="horz" wrap="square" lIns="0" tIns="45297" rIns="0" bIns="0" rtlCol="0">
            <a:spAutoFit/>
          </a:bodyPr>
          <a:lstStyle/>
          <a:p>
            <a:pPr marL="441559" marR="3387" indent="-433515">
              <a:lnSpc>
                <a:spcPts val="1800"/>
              </a:lnSpc>
              <a:spcBef>
                <a:spcPts val="357"/>
              </a:spcBef>
            </a:pPr>
            <a:r>
              <a:rPr sz="1733" spc="-113" dirty="0">
                <a:latin typeface="Trebuchet MS"/>
                <a:cs typeface="Trebuchet MS"/>
              </a:rPr>
              <a:t>Maladministrasi </a:t>
            </a:r>
            <a:r>
              <a:rPr sz="1733" spc="-17" dirty="0">
                <a:latin typeface="Trebuchet MS"/>
                <a:cs typeface="Trebuchet MS"/>
              </a:rPr>
              <a:t>Publik</a:t>
            </a:r>
            <a:endParaRPr sz="1733">
              <a:latin typeface="Trebuchet MS"/>
              <a:cs typeface="Trebuchet M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220260" y="3037113"/>
            <a:ext cx="1270000" cy="507404"/>
          </a:xfrm>
          <a:prstGeom prst="rect">
            <a:avLst/>
          </a:prstGeom>
        </p:spPr>
        <p:txBody>
          <a:bodyPr vert="horz" wrap="square" lIns="0" tIns="45297" rIns="0" bIns="0" rtlCol="0">
            <a:spAutoFit/>
          </a:bodyPr>
          <a:lstStyle/>
          <a:p>
            <a:pPr marL="80437" marR="3387" indent="-72394">
              <a:lnSpc>
                <a:spcPts val="1800"/>
              </a:lnSpc>
              <a:spcBef>
                <a:spcPts val="357"/>
              </a:spcBef>
            </a:pPr>
            <a:r>
              <a:rPr sz="1733" spc="-76" dirty="0">
                <a:latin typeface="Trebuchet MS"/>
                <a:cs typeface="Trebuchet MS"/>
              </a:rPr>
              <a:t>Birokrasi</a:t>
            </a:r>
            <a:r>
              <a:rPr sz="1733" spc="-13" dirty="0">
                <a:latin typeface="Trebuchet MS"/>
                <a:cs typeface="Trebuchet MS"/>
              </a:rPr>
              <a:t> </a:t>
            </a:r>
            <a:r>
              <a:rPr sz="1733" spc="-80" dirty="0">
                <a:latin typeface="Trebuchet MS"/>
                <a:cs typeface="Trebuchet MS"/>
              </a:rPr>
              <a:t>yang </a:t>
            </a:r>
            <a:r>
              <a:rPr sz="1733" spc="-127" dirty="0">
                <a:latin typeface="Trebuchet MS"/>
                <a:cs typeface="Trebuchet MS"/>
              </a:rPr>
              <a:t>berbelit-</a:t>
            </a:r>
            <a:r>
              <a:rPr sz="1733" spc="-13" dirty="0">
                <a:latin typeface="Trebuchet MS"/>
                <a:cs typeface="Trebuchet MS"/>
              </a:rPr>
              <a:t>belit</a:t>
            </a:r>
            <a:endParaRPr sz="1733">
              <a:latin typeface="Trebuchet MS"/>
              <a:cs typeface="Trebuchet M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356404" y="5479800"/>
            <a:ext cx="1342390" cy="507404"/>
          </a:xfrm>
          <a:prstGeom prst="rect">
            <a:avLst/>
          </a:prstGeom>
        </p:spPr>
        <p:txBody>
          <a:bodyPr vert="horz" wrap="square" lIns="0" tIns="45297" rIns="0" bIns="0" rtlCol="0">
            <a:spAutoFit/>
          </a:bodyPr>
          <a:lstStyle/>
          <a:p>
            <a:pPr marL="312436" marR="3387" indent="-304392">
              <a:lnSpc>
                <a:spcPts val="1800"/>
              </a:lnSpc>
              <a:spcBef>
                <a:spcPts val="357"/>
              </a:spcBef>
            </a:pPr>
            <a:r>
              <a:rPr sz="1733" spc="-147" dirty="0">
                <a:latin typeface="Trebuchet MS"/>
                <a:cs typeface="Trebuchet MS"/>
              </a:rPr>
              <a:t>Tumpang</a:t>
            </a:r>
            <a:r>
              <a:rPr sz="1733" spc="-20" dirty="0">
                <a:latin typeface="Trebuchet MS"/>
                <a:cs typeface="Trebuchet MS"/>
              </a:rPr>
              <a:t> </a:t>
            </a:r>
            <a:r>
              <a:rPr sz="1733" spc="-120" dirty="0">
                <a:latin typeface="Trebuchet MS"/>
                <a:cs typeface="Trebuchet MS"/>
              </a:rPr>
              <a:t>tindih </a:t>
            </a:r>
            <a:r>
              <a:rPr sz="1733" spc="-20" dirty="0">
                <a:latin typeface="Trebuchet MS"/>
                <a:cs typeface="Trebuchet MS"/>
              </a:rPr>
              <a:t>Regulasi</a:t>
            </a:r>
            <a:endParaRPr sz="1733">
              <a:latin typeface="Trebuchet MS"/>
              <a:cs typeface="Trebuchet M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472067" y="5446191"/>
            <a:ext cx="1801283" cy="507404"/>
          </a:xfrm>
          <a:prstGeom prst="rect">
            <a:avLst/>
          </a:prstGeom>
        </p:spPr>
        <p:txBody>
          <a:bodyPr vert="horz" wrap="square" lIns="0" tIns="45297" rIns="0" bIns="0" rtlCol="0">
            <a:spAutoFit/>
          </a:bodyPr>
          <a:lstStyle/>
          <a:p>
            <a:pPr marL="8467" marR="3387" indent="91445">
              <a:lnSpc>
                <a:spcPts val="1800"/>
              </a:lnSpc>
              <a:spcBef>
                <a:spcPts val="357"/>
              </a:spcBef>
            </a:pPr>
            <a:r>
              <a:rPr sz="1733" spc="-97" dirty="0">
                <a:latin typeface="Trebuchet MS"/>
                <a:cs typeface="Trebuchet MS"/>
              </a:rPr>
              <a:t>Kualitas</a:t>
            </a:r>
            <a:r>
              <a:rPr sz="1733" spc="-63" dirty="0">
                <a:latin typeface="Trebuchet MS"/>
                <a:cs typeface="Trebuchet MS"/>
              </a:rPr>
              <a:t> </a:t>
            </a:r>
            <a:r>
              <a:rPr sz="1733" spc="-67" dirty="0">
                <a:latin typeface="Trebuchet MS"/>
                <a:cs typeface="Trebuchet MS"/>
              </a:rPr>
              <a:t>pelayanan </a:t>
            </a:r>
            <a:r>
              <a:rPr sz="1733" spc="-133" dirty="0">
                <a:latin typeface="Trebuchet MS"/>
                <a:cs typeface="Trebuchet MS"/>
              </a:rPr>
              <a:t>publik</a:t>
            </a:r>
            <a:r>
              <a:rPr sz="1733" spc="-43" dirty="0">
                <a:latin typeface="Trebuchet MS"/>
                <a:cs typeface="Trebuchet MS"/>
              </a:rPr>
              <a:t> </a:t>
            </a:r>
            <a:r>
              <a:rPr sz="1733" spc="-157" dirty="0">
                <a:latin typeface="Trebuchet MS"/>
                <a:cs typeface="Trebuchet MS"/>
              </a:rPr>
              <a:t>belum</a:t>
            </a:r>
            <a:r>
              <a:rPr sz="1733" spc="-40" dirty="0">
                <a:latin typeface="Trebuchet MS"/>
                <a:cs typeface="Trebuchet MS"/>
              </a:rPr>
              <a:t> </a:t>
            </a:r>
            <a:r>
              <a:rPr sz="1733" spc="-127" dirty="0">
                <a:latin typeface="Trebuchet MS"/>
                <a:cs typeface="Trebuchet MS"/>
              </a:rPr>
              <a:t>optimal</a:t>
            </a:r>
            <a:endParaRPr sz="1733">
              <a:latin typeface="Trebuchet MS"/>
              <a:cs typeface="Trebuchet MS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7635038" y="5535316"/>
            <a:ext cx="2886882" cy="1238373"/>
            <a:chOff x="11453459" y="8322002"/>
            <a:chExt cx="3866515" cy="1634489"/>
          </a:xfrm>
        </p:grpSpPr>
        <p:sp>
          <p:nvSpPr>
            <p:cNvPr id="39" name="object 39"/>
            <p:cNvSpPr/>
            <p:nvPr/>
          </p:nvSpPr>
          <p:spPr>
            <a:xfrm>
              <a:off x="11453459" y="8322002"/>
              <a:ext cx="3866515" cy="1634489"/>
            </a:xfrm>
            <a:custGeom>
              <a:avLst/>
              <a:gdLst/>
              <a:ahLst/>
              <a:cxnLst/>
              <a:rect l="l" t="t" r="r" b="b"/>
              <a:pathLst>
                <a:path w="3866515" h="1634490">
                  <a:moveTo>
                    <a:pt x="3164015" y="1634230"/>
                  </a:moveTo>
                  <a:lnTo>
                    <a:pt x="122806" y="1634230"/>
                  </a:lnTo>
                  <a:lnTo>
                    <a:pt x="75005" y="1624579"/>
                  </a:lnTo>
                  <a:lnTo>
                    <a:pt x="35969" y="1598259"/>
                  </a:lnTo>
                  <a:lnTo>
                    <a:pt x="9650" y="1559224"/>
                  </a:lnTo>
                  <a:lnTo>
                    <a:pt x="0" y="1511424"/>
                  </a:lnTo>
                  <a:lnTo>
                    <a:pt x="0" y="122807"/>
                  </a:lnTo>
                  <a:lnTo>
                    <a:pt x="9650" y="75005"/>
                  </a:lnTo>
                  <a:lnTo>
                    <a:pt x="35969" y="35969"/>
                  </a:lnTo>
                  <a:lnTo>
                    <a:pt x="75005" y="9650"/>
                  </a:lnTo>
                  <a:lnTo>
                    <a:pt x="122806" y="0"/>
                  </a:lnTo>
                  <a:lnTo>
                    <a:pt x="3743697" y="0"/>
                  </a:lnTo>
                  <a:lnTo>
                    <a:pt x="3791500" y="9650"/>
                  </a:lnTo>
                  <a:lnTo>
                    <a:pt x="3830535" y="35969"/>
                  </a:lnTo>
                  <a:lnTo>
                    <a:pt x="3856853" y="75005"/>
                  </a:lnTo>
                  <a:lnTo>
                    <a:pt x="3866503" y="122807"/>
                  </a:lnTo>
                  <a:lnTo>
                    <a:pt x="3866503" y="654172"/>
                  </a:lnTo>
                  <a:lnTo>
                    <a:pt x="3856853" y="701974"/>
                  </a:lnTo>
                  <a:lnTo>
                    <a:pt x="3830535" y="741009"/>
                  </a:lnTo>
                  <a:lnTo>
                    <a:pt x="3791500" y="767328"/>
                  </a:lnTo>
                  <a:lnTo>
                    <a:pt x="3743697" y="776978"/>
                  </a:lnTo>
                  <a:lnTo>
                    <a:pt x="3602803" y="776978"/>
                  </a:lnTo>
                  <a:lnTo>
                    <a:pt x="3555004" y="786629"/>
                  </a:lnTo>
                  <a:lnTo>
                    <a:pt x="3515968" y="812948"/>
                  </a:lnTo>
                  <a:lnTo>
                    <a:pt x="3489649" y="851984"/>
                  </a:lnTo>
                  <a:lnTo>
                    <a:pt x="3479997" y="899786"/>
                  </a:lnTo>
                  <a:lnTo>
                    <a:pt x="3479997" y="939922"/>
                  </a:lnTo>
                  <a:lnTo>
                    <a:pt x="3470347" y="987724"/>
                  </a:lnTo>
                  <a:lnTo>
                    <a:pt x="3444030" y="1026760"/>
                  </a:lnTo>
                  <a:lnTo>
                    <a:pt x="3404995" y="1053079"/>
                  </a:lnTo>
                  <a:lnTo>
                    <a:pt x="3357191" y="1062730"/>
                  </a:lnTo>
                  <a:lnTo>
                    <a:pt x="1244108" y="1062730"/>
                  </a:lnTo>
                  <a:lnTo>
                    <a:pt x="1228486" y="1065884"/>
                  </a:lnTo>
                  <a:lnTo>
                    <a:pt x="1215727" y="1074484"/>
                  </a:lnTo>
                  <a:lnTo>
                    <a:pt x="1207125" y="1087242"/>
                  </a:lnTo>
                  <a:lnTo>
                    <a:pt x="1203970" y="1102869"/>
                  </a:lnTo>
                  <a:lnTo>
                    <a:pt x="1207125" y="1118489"/>
                  </a:lnTo>
                  <a:lnTo>
                    <a:pt x="1215727" y="1131245"/>
                  </a:lnTo>
                  <a:lnTo>
                    <a:pt x="1228486" y="1139844"/>
                  </a:lnTo>
                  <a:lnTo>
                    <a:pt x="1244108" y="1142997"/>
                  </a:lnTo>
                  <a:lnTo>
                    <a:pt x="3164015" y="1142997"/>
                  </a:lnTo>
                  <a:lnTo>
                    <a:pt x="3188084" y="1145380"/>
                  </a:lnTo>
                  <a:lnTo>
                    <a:pt x="3232149" y="1163636"/>
                  </a:lnTo>
                  <a:lnTo>
                    <a:pt x="3266191" y="1197673"/>
                  </a:lnTo>
                  <a:lnTo>
                    <a:pt x="3284440" y="1241735"/>
                  </a:lnTo>
                  <a:lnTo>
                    <a:pt x="3286821" y="1265803"/>
                  </a:lnTo>
                  <a:lnTo>
                    <a:pt x="3286821" y="1511424"/>
                  </a:lnTo>
                  <a:lnTo>
                    <a:pt x="3277171" y="1559224"/>
                  </a:lnTo>
                  <a:lnTo>
                    <a:pt x="3250853" y="1598259"/>
                  </a:lnTo>
                  <a:lnTo>
                    <a:pt x="3211818" y="1624579"/>
                  </a:lnTo>
                  <a:lnTo>
                    <a:pt x="3164015" y="1634230"/>
                  </a:lnTo>
                  <a:close/>
                </a:path>
              </a:pathLst>
            </a:custGeom>
            <a:solidFill>
              <a:srgbClr val="9A0409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40" name="object 4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497665" y="8519982"/>
              <a:ext cx="95250" cy="95250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7829185" y="5583066"/>
            <a:ext cx="2319443" cy="230769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8467">
              <a:spcBef>
                <a:spcPts val="80"/>
              </a:spcBef>
            </a:pPr>
            <a:r>
              <a:rPr sz="1433" spc="-123" dirty="0">
                <a:solidFill>
                  <a:srgbClr val="FFFFFF"/>
                </a:solidFill>
                <a:latin typeface="Trebuchet MS"/>
                <a:cs typeface="Trebuchet MS"/>
              </a:rPr>
              <a:t>Penempatan</a:t>
            </a:r>
            <a:r>
              <a:rPr sz="1433" spc="-17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33" spc="-127" dirty="0">
                <a:solidFill>
                  <a:srgbClr val="FFFFFF"/>
                </a:solidFill>
                <a:latin typeface="Trebuchet MS"/>
                <a:cs typeface="Trebuchet MS"/>
              </a:rPr>
              <a:t>dan</a:t>
            </a:r>
            <a:r>
              <a:rPr sz="1433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33" spc="-90" dirty="0">
                <a:solidFill>
                  <a:srgbClr val="FFFFFF"/>
                </a:solidFill>
                <a:latin typeface="Trebuchet MS"/>
                <a:cs typeface="Trebuchet MS"/>
              </a:rPr>
              <a:t>pengembangan</a:t>
            </a:r>
            <a:endParaRPr sz="1433" dirty="0">
              <a:latin typeface="Trebuchet MS"/>
              <a:cs typeface="Trebuchet M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829185" y="5773566"/>
            <a:ext cx="2313093" cy="230769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8467">
              <a:spcBef>
                <a:spcPts val="80"/>
              </a:spcBef>
            </a:pPr>
            <a:r>
              <a:rPr sz="1433" spc="-103" dirty="0">
                <a:solidFill>
                  <a:srgbClr val="FFFFFF"/>
                </a:solidFill>
                <a:latin typeface="Trebuchet MS"/>
                <a:cs typeface="Trebuchet MS"/>
              </a:rPr>
              <a:t>aparatur</a:t>
            </a:r>
            <a:r>
              <a:rPr sz="1433" spc="-23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33" spc="-100" dirty="0">
                <a:solidFill>
                  <a:srgbClr val="FFFFFF"/>
                </a:solidFill>
                <a:latin typeface="Trebuchet MS"/>
                <a:cs typeface="Trebuchet MS"/>
              </a:rPr>
              <a:t>tidak</a:t>
            </a:r>
            <a:r>
              <a:rPr sz="1433" spc="-13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33" spc="-76" dirty="0">
                <a:solidFill>
                  <a:srgbClr val="FFFFFF"/>
                </a:solidFill>
                <a:latin typeface="Trebuchet MS"/>
                <a:cs typeface="Trebuchet MS"/>
              </a:rPr>
              <a:t>sesuai</a:t>
            </a:r>
            <a:r>
              <a:rPr sz="1433" spc="-17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33" spc="-50" dirty="0">
                <a:solidFill>
                  <a:srgbClr val="FFFFFF"/>
                </a:solidFill>
                <a:latin typeface="Trebuchet MS"/>
                <a:cs typeface="Trebuchet MS"/>
              </a:rPr>
              <a:t>kualifikasi</a:t>
            </a:r>
            <a:endParaRPr sz="1433">
              <a:latin typeface="Trebuchet MS"/>
              <a:cs typeface="Trebuchet MS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7665110" y="6060989"/>
            <a:ext cx="4432723" cy="847937"/>
            <a:chOff x="11497665" y="9091483"/>
            <a:chExt cx="6649084" cy="1271905"/>
          </a:xfrm>
        </p:grpSpPr>
        <p:pic>
          <p:nvPicPr>
            <p:cNvPr id="44" name="object 4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497665" y="9091483"/>
              <a:ext cx="95250" cy="95250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497665" y="9662983"/>
              <a:ext cx="95250" cy="95250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7366314" y="9718182"/>
              <a:ext cx="780415" cy="559435"/>
            </a:xfrm>
            <a:custGeom>
              <a:avLst/>
              <a:gdLst/>
              <a:ahLst/>
              <a:cxnLst/>
              <a:rect l="l" t="t" r="r" b="b"/>
              <a:pathLst>
                <a:path w="780415" h="559434">
                  <a:moveTo>
                    <a:pt x="617205" y="559280"/>
                  </a:moveTo>
                  <a:lnTo>
                    <a:pt x="162685" y="559280"/>
                  </a:lnTo>
                  <a:lnTo>
                    <a:pt x="0" y="279654"/>
                  </a:lnTo>
                  <a:lnTo>
                    <a:pt x="162701" y="0"/>
                  </a:lnTo>
                  <a:lnTo>
                    <a:pt x="617189" y="0"/>
                  </a:lnTo>
                  <a:lnTo>
                    <a:pt x="779890" y="279653"/>
                  </a:lnTo>
                  <a:lnTo>
                    <a:pt x="617205" y="559280"/>
                  </a:lnTo>
                  <a:close/>
                </a:path>
              </a:pathLst>
            </a:custGeom>
            <a:solidFill>
              <a:srgbClr val="00296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47" name="object 47"/>
            <p:cNvSpPr/>
            <p:nvPr/>
          </p:nvSpPr>
          <p:spPr>
            <a:xfrm>
              <a:off x="17366412" y="9718182"/>
              <a:ext cx="617220" cy="559435"/>
            </a:xfrm>
            <a:custGeom>
              <a:avLst/>
              <a:gdLst/>
              <a:ahLst/>
              <a:cxnLst/>
              <a:rect l="l" t="t" r="r" b="b"/>
              <a:pathLst>
                <a:path w="617219" h="559434">
                  <a:moveTo>
                    <a:pt x="162655" y="559146"/>
                  </a:moveTo>
                  <a:lnTo>
                    <a:pt x="0" y="279583"/>
                  </a:lnTo>
                </a:path>
                <a:path w="617219" h="559434">
                  <a:moveTo>
                    <a:pt x="55272" y="184565"/>
                  </a:moveTo>
                  <a:lnTo>
                    <a:pt x="162656" y="0"/>
                  </a:lnTo>
                  <a:lnTo>
                    <a:pt x="617001" y="0"/>
                  </a:lnTo>
                </a:path>
              </a:pathLst>
            </a:custGeom>
            <a:ln w="171450">
              <a:solidFill>
                <a:srgbClr val="FFA816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7829185" y="5964066"/>
            <a:ext cx="2363302" cy="1194344"/>
          </a:xfrm>
          <a:prstGeom prst="rect">
            <a:avLst/>
          </a:prstGeom>
        </p:spPr>
        <p:txBody>
          <a:bodyPr vert="horz" wrap="square" lIns="0" tIns="39793" rIns="0" bIns="0" rtlCol="0">
            <a:spAutoFit/>
          </a:bodyPr>
          <a:lstStyle/>
          <a:p>
            <a:pPr marL="8467" marR="3387">
              <a:lnSpc>
                <a:spcPts val="1500"/>
              </a:lnSpc>
              <a:spcBef>
                <a:spcPts val="313"/>
              </a:spcBef>
            </a:pPr>
            <a:r>
              <a:rPr sz="1433" spc="-83" dirty="0">
                <a:solidFill>
                  <a:srgbClr val="FFFFFF"/>
                </a:solidFill>
                <a:latin typeface="Trebuchet MS"/>
                <a:cs typeface="Trebuchet MS"/>
              </a:rPr>
              <a:t>Berita</a:t>
            </a:r>
            <a:r>
              <a:rPr sz="1433" spc="-17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33" spc="-73" dirty="0">
                <a:solidFill>
                  <a:srgbClr val="FFFFFF"/>
                </a:solidFill>
                <a:latin typeface="Trebuchet MS"/>
                <a:cs typeface="Trebuchet MS"/>
              </a:rPr>
              <a:t>miring</a:t>
            </a:r>
            <a:r>
              <a:rPr sz="1433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33" spc="-93" dirty="0">
                <a:solidFill>
                  <a:srgbClr val="FFFFFF"/>
                </a:solidFill>
                <a:latin typeface="Trebuchet MS"/>
                <a:cs typeface="Trebuchet MS"/>
              </a:rPr>
              <a:t>tentang</a:t>
            </a:r>
            <a:r>
              <a:rPr sz="1433" spc="-17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33" spc="-70" dirty="0">
                <a:solidFill>
                  <a:srgbClr val="FFFFFF"/>
                </a:solidFill>
                <a:latin typeface="Trebuchet MS"/>
                <a:cs typeface="Trebuchet MS"/>
              </a:rPr>
              <a:t>Pungli </a:t>
            </a:r>
            <a:r>
              <a:rPr sz="1433" spc="-50" dirty="0">
                <a:solidFill>
                  <a:srgbClr val="FFFFFF"/>
                </a:solidFill>
                <a:latin typeface="Trebuchet MS"/>
                <a:cs typeface="Trebuchet MS"/>
              </a:rPr>
              <a:t>Jabatan</a:t>
            </a:r>
            <a:endParaRPr sz="1433" dirty="0">
              <a:latin typeface="Trebuchet MS"/>
              <a:cs typeface="Trebuchet MS"/>
            </a:endParaRPr>
          </a:p>
          <a:p>
            <a:pPr marL="8467">
              <a:lnSpc>
                <a:spcPts val="1487"/>
              </a:lnSpc>
            </a:pPr>
            <a:r>
              <a:rPr lang="en-US" sz="1433" spc="-103" dirty="0" err="1">
                <a:solidFill>
                  <a:srgbClr val="FFFFFF"/>
                </a:solidFill>
                <a:latin typeface="Trebuchet MS"/>
                <a:cs typeface="Trebuchet MS"/>
              </a:rPr>
              <a:t>Produktifitas</a:t>
            </a:r>
            <a:r>
              <a:rPr lang="en-US" sz="1433" spc="-103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1433" spc="-103" dirty="0" err="1">
                <a:solidFill>
                  <a:srgbClr val="FFFFFF"/>
                </a:solidFill>
                <a:latin typeface="Trebuchet MS"/>
                <a:cs typeface="Trebuchet MS"/>
              </a:rPr>
              <a:t>Kinerja</a:t>
            </a:r>
            <a:r>
              <a:rPr lang="en-US" sz="1433" spc="-103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</a:p>
          <a:p>
            <a:pPr marL="8467">
              <a:lnSpc>
                <a:spcPts val="1487"/>
              </a:lnSpc>
            </a:pPr>
            <a:r>
              <a:rPr lang="en-US" sz="1433" spc="-103" dirty="0" err="1">
                <a:solidFill>
                  <a:srgbClr val="FFFFFF"/>
                </a:solidFill>
                <a:latin typeface="Trebuchet MS"/>
                <a:cs typeface="Trebuchet MS"/>
              </a:rPr>
              <a:t>Organiasasi</a:t>
            </a:r>
            <a:r>
              <a:rPr lang="en-US" sz="1433" spc="-103" dirty="0">
                <a:solidFill>
                  <a:srgbClr val="FFFFFF"/>
                </a:solidFill>
                <a:latin typeface="Trebuchet MS"/>
                <a:cs typeface="Trebuchet MS"/>
              </a:rPr>
              <a:t>  yang </a:t>
            </a:r>
            <a:r>
              <a:rPr lang="en-US" sz="1433" spc="-103" dirty="0" err="1">
                <a:solidFill>
                  <a:srgbClr val="FFFFFF"/>
                </a:solidFill>
                <a:latin typeface="Trebuchet MS"/>
                <a:cs typeface="Trebuchet MS"/>
              </a:rPr>
              <a:t>tidak</a:t>
            </a:r>
            <a:r>
              <a:rPr lang="en-US" sz="1433" spc="-103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1433" spc="-103" dirty="0" err="1">
                <a:solidFill>
                  <a:srgbClr val="FFFFFF"/>
                </a:solidFill>
                <a:latin typeface="Trebuchet MS"/>
                <a:cs typeface="Trebuchet MS"/>
              </a:rPr>
              <a:t>tercapai</a:t>
            </a:r>
            <a:endParaRPr lang="en-US" sz="1433" spc="-103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8467">
              <a:lnSpc>
                <a:spcPts val="1487"/>
              </a:lnSpc>
            </a:pPr>
            <a:endParaRPr lang="en-US" sz="1433" spc="-103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8467">
              <a:lnSpc>
                <a:spcPts val="1487"/>
              </a:lnSpc>
            </a:pPr>
            <a:endParaRPr lang="en-US" sz="1433" spc="-103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0522201" y="5463085"/>
            <a:ext cx="1380913" cy="648468"/>
          </a:xfrm>
          <a:prstGeom prst="rect">
            <a:avLst/>
          </a:prstGeom>
        </p:spPr>
        <p:txBody>
          <a:bodyPr vert="horz" wrap="square" lIns="0" tIns="32597" rIns="0" bIns="0" rtlCol="0">
            <a:spAutoFit/>
          </a:bodyPr>
          <a:lstStyle/>
          <a:p>
            <a:pPr marL="229035" marR="3387" indent="-220991">
              <a:lnSpc>
                <a:spcPts val="2407"/>
              </a:lnSpc>
              <a:spcBef>
                <a:spcPts val="257"/>
              </a:spcBef>
            </a:pPr>
            <a:r>
              <a:rPr sz="2100" i="1" spc="-223" dirty="0">
                <a:latin typeface="Trebuchet MS"/>
                <a:cs typeface="Trebuchet MS"/>
              </a:rPr>
              <a:t>“MANAJEMEN </a:t>
            </a:r>
            <a:r>
              <a:rPr sz="2100" i="1" spc="-260" dirty="0">
                <a:latin typeface="Trebuchet MS"/>
                <a:cs typeface="Trebuchet MS"/>
              </a:rPr>
              <a:t>TALENTA”</a:t>
            </a:r>
            <a:endParaRPr sz="2100">
              <a:latin typeface="Trebuchet MS"/>
              <a:cs typeface="Trebuchet MS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" y="-16789"/>
            <a:ext cx="379267" cy="434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561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1024</TotalTime>
  <Words>1163</Words>
  <Application>Microsoft Office PowerPoint</Application>
  <PresentationFormat>Widescreen</PresentationFormat>
  <Paragraphs>242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51" baseType="lpstr">
      <vt:lpstr>맑은 고딕</vt:lpstr>
      <vt:lpstr>맑은 고딕</vt:lpstr>
      <vt:lpstr>Arial</vt:lpstr>
      <vt:lpstr>Calibri</vt:lpstr>
      <vt:lpstr>Calibri Light</vt:lpstr>
      <vt:lpstr>Cambria</vt:lpstr>
      <vt:lpstr>Chau Philomene</vt:lpstr>
      <vt:lpstr>Codec Pro ExtraBold</vt:lpstr>
      <vt:lpstr>Constantia</vt:lpstr>
      <vt:lpstr>Dubai</vt:lpstr>
      <vt:lpstr>Fira Sans Bold</vt:lpstr>
      <vt:lpstr>Fira Sans Light Bold</vt:lpstr>
      <vt:lpstr>Glacial Indifference Bold</vt:lpstr>
      <vt:lpstr>Horizon</vt:lpstr>
      <vt:lpstr>Montserrat</vt:lpstr>
      <vt:lpstr>Open Sans</vt:lpstr>
      <vt:lpstr>Open Sauce</vt:lpstr>
      <vt:lpstr>Open Sauce Bold</vt:lpstr>
      <vt:lpstr>Open Sauce Italics</vt:lpstr>
      <vt:lpstr>Open Sauce SemiBold Bold</vt:lpstr>
      <vt:lpstr>Roboto</vt:lpstr>
      <vt:lpstr>Tahoma</vt:lpstr>
      <vt:lpstr>Times New Roman</vt:lpstr>
      <vt:lpstr>Trebuchet MS</vt:lpstr>
      <vt:lpstr>Tw Cen MT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PETA JALAN PEMBANGUNAN Aparatur Sipil Negara</vt:lpstr>
      <vt:lpstr>MANAJEMEN TALENTA</vt:lpstr>
      <vt:lpstr>PowerPoint Presentation</vt:lpstr>
      <vt:lpstr>PowerPoint Presentation</vt:lpstr>
      <vt:lpstr>FENOMENA BIROKRASI</vt:lpstr>
      <vt:lpstr>Data Yang Dibutuhkan Untuk Penerapan Manajemen Talenta ASN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IMPLIKASI PENERAPAN MANAJEMEN TALENTA  DI PROVINSI SUMATERA UTARA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BIDANG PENGEMBANGAN</dc:creator>
  <cp:lastModifiedBy>BIDANG PENGEMBANGAN</cp:lastModifiedBy>
  <cp:revision>71</cp:revision>
  <cp:lastPrinted>2025-02-27T09:49:33Z</cp:lastPrinted>
  <dcterms:created xsi:type="dcterms:W3CDTF">2024-07-13T12:50:44Z</dcterms:created>
  <dcterms:modified xsi:type="dcterms:W3CDTF">2025-02-27T09:58:49Z</dcterms:modified>
</cp:coreProperties>
</file>