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  <p:sldMasterId id="2147483965" r:id="rId3"/>
    <p:sldMasterId id="2147484150" r:id="rId4"/>
    <p:sldMasterId id="2147484162" r:id="rId5"/>
    <p:sldMasterId id="2147484174" r:id="rId6"/>
    <p:sldMasterId id="2147484180" r:id="rId7"/>
  </p:sldMasterIdLst>
  <p:notesMasterIdLst>
    <p:notesMasterId r:id="rId17"/>
  </p:notesMasterIdLst>
  <p:sldIdLst>
    <p:sldId id="763" r:id="rId8"/>
    <p:sldId id="762" r:id="rId9"/>
    <p:sldId id="764" r:id="rId10"/>
    <p:sldId id="765" r:id="rId11"/>
    <p:sldId id="767" r:id="rId12"/>
    <p:sldId id="766" r:id="rId13"/>
    <p:sldId id="768" r:id="rId14"/>
    <p:sldId id="755" r:id="rId15"/>
    <p:sldId id="75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6A6A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5016" autoAdjust="0"/>
  </p:normalViewPr>
  <p:slideViewPr>
    <p:cSldViewPr>
      <p:cViewPr varScale="1">
        <p:scale>
          <a:sx n="63" d="100"/>
          <a:sy n="63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1C219-A17A-4FAC-9FE9-44B4CA5AFE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158A2E-0AD4-4C13-B592-4F6F6B2DD895}">
      <dgm:prSet/>
      <dgm:spPr>
        <a:xfrm>
          <a:off x="580838" y="3962882"/>
          <a:ext cx="7805000" cy="792494"/>
        </a:xfr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https://heyzine.com/flip-book/e730466c5d.html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47A45C2-66D5-4764-8866-C48B9EC03F6E}" type="parTrans" cxnId="{A3C9E6C0-04D0-42EA-A342-569ECDDB30E8}">
      <dgm:prSet/>
      <dgm:spPr/>
      <dgm:t>
        <a:bodyPr/>
        <a:lstStyle/>
        <a:p>
          <a:endParaRPr lang="en-US"/>
        </a:p>
      </dgm:t>
    </dgm:pt>
    <dgm:pt modelId="{4E2710DE-FAE6-434E-8EE6-77DDBC3DCD33}" type="sibTrans" cxnId="{A3C9E6C0-04D0-42EA-A342-569ECDDB30E8}">
      <dgm:prSet/>
      <dgm:spPr/>
      <dgm:t>
        <a:bodyPr/>
        <a:lstStyle/>
        <a:p>
          <a:endParaRPr lang="en-US"/>
        </a:p>
      </dgm:t>
    </dgm:pt>
    <dgm:pt modelId="{DF12DC0E-5857-4B8E-90C6-822AC1A1772D}" type="pres">
      <dgm:prSet presAssocID="{69A1C219-A17A-4FAC-9FE9-44B4CA5AFE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78132395-2264-4FFE-97D8-0FC8CD0BF7BD}" type="pres">
      <dgm:prSet presAssocID="{69A1C219-A17A-4FAC-9FE9-44B4CA5AFE97}" presName="Name1" presStyleCnt="0"/>
      <dgm:spPr/>
    </dgm:pt>
    <dgm:pt modelId="{28CFA2F8-8DAC-4F1F-9AD3-564AC5CFDBA4}" type="pres">
      <dgm:prSet presAssocID="{69A1C219-A17A-4FAC-9FE9-44B4CA5AFE97}" presName="cycle" presStyleCnt="0"/>
      <dgm:spPr/>
    </dgm:pt>
    <dgm:pt modelId="{1C330D63-F736-4CA5-8D8A-DFA1A39ACB48}" type="pres">
      <dgm:prSet presAssocID="{69A1C219-A17A-4FAC-9FE9-44B4CA5AFE97}" presName="srcNode" presStyleLbl="node1" presStyleIdx="0" presStyleCnt="1"/>
      <dgm:spPr/>
    </dgm:pt>
    <dgm:pt modelId="{31B0AA4C-90E4-4C9A-92DD-92DFC2425F4D}" type="pres">
      <dgm:prSet presAssocID="{69A1C219-A17A-4FAC-9FE9-44B4CA5AFE97}" presName="conn" presStyleLbl="parChTrans1D2" presStyleIdx="0" presStyleCnt="1"/>
      <dgm:spPr/>
      <dgm:t>
        <a:bodyPr/>
        <a:lstStyle/>
        <a:p>
          <a:endParaRPr lang="id-ID"/>
        </a:p>
      </dgm:t>
    </dgm:pt>
    <dgm:pt modelId="{DE44880E-D716-4A9A-B082-98FB720DA634}" type="pres">
      <dgm:prSet presAssocID="{69A1C219-A17A-4FAC-9FE9-44B4CA5AFE97}" presName="extraNode" presStyleLbl="node1" presStyleIdx="0" presStyleCnt="1"/>
      <dgm:spPr/>
    </dgm:pt>
    <dgm:pt modelId="{CD040147-AA4A-43DD-B782-6D08150B6E32}" type="pres">
      <dgm:prSet presAssocID="{69A1C219-A17A-4FAC-9FE9-44B4CA5AFE97}" presName="dstNode" presStyleLbl="node1" presStyleIdx="0" presStyleCnt="1"/>
      <dgm:spPr/>
    </dgm:pt>
    <dgm:pt modelId="{110B3C57-190C-4922-92C0-5C53A665E83C}" type="pres">
      <dgm:prSet presAssocID="{8E158A2E-0AD4-4C13-B592-4F6F6B2DD895}" presName="text_1" presStyleLbl="node1" presStyleIdx="0" presStyleCnt="1" custLinFactNeighborX="-2177" custLinFactNeighborY="-1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822F6-3CBD-4228-AB5A-54CA662E3C50}" type="pres">
      <dgm:prSet presAssocID="{8E158A2E-0AD4-4C13-B592-4F6F6B2DD895}" presName="accent_1" presStyleCnt="0"/>
      <dgm:spPr/>
    </dgm:pt>
    <dgm:pt modelId="{F561854A-44E6-47FB-AF48-FC7CD101061D}" type="pres">
      <dgm:prSet presAssocID="{8E158A2E-0AD4-4C13-B592-4F6F6B2DD895}" presName="accentRepeatNode" presStyleLbl="solidFgAcc1" presStyleIdx="0" presStyleCnt="1"/>
      <dgm:spPr/>
    </dgm:pt>
  </dgm:ptLst>
  <dgm:cxnLst>
    <dgm:cxn modelId="{14C3B7FB-84C7-46F0-84EC-74043CA09CF9}" type="presOf" srcId="{8E158A2E-0AD4-4C13-B592-4F6F6B2DD895}" destId="{110B3C57-190C-4922-92C0-5C53A665E83C}" srcOrd="0" destOrd="0" presId="urn:microsoft.com/office/officeart/2008/layout/VerticalCurvedList"/>
    <dgm:cxn modelId="{0D538CC7-1375-4918-A0D8-821E940BECA9}" type="presOf" srcId="{4E2710DE-FAE6-434E-8EE6-77DDBC3DCD33}" destId="{31B0AA4C-90E4-4C9A-92DD-92DFC2425F4D}" srcOrd="0" destOrd="0" presId="urn:microsoft.com/office/officeart/2008/layout/VerticalCurvedList"/>
    <dgm:cxn modelId="{82CDB86D-ED60-4916-B8EA-6D28346D59E5}" type="presOf" srcId="{69A1C219-A17A-4FAC-9FE9-44B4CA5AFE97}" destId="{DF12DC0E-5857-4B8E-90C6-822AC1A1772D}" srcOrd="0" destOrd="0" presId="urn:microsoft.com/office/officeart/2008/layout/VerticalCurvedList"/>
    <dgm:cxn modelId="{A3C9E6C0-04D0-42EA-A342-569ECDDB30E8}" srcId="{69A1C219-A17A-4FAC-9FE9-44B4CA5AFE97}" destId="{8E158A2E-0AD4-4C13-B592-4F6F6B2DD895}" srcOrd="0" destOrd="0" parTransId="{A47A45C2-66D5-4764-8866-C48B9EC03F6E}" sibTransId="{4E2710DE-FAE6-434E-8EE6-77DDBC3DCD33}"/>
    <dgm:cxn modelId="{DF492A49-841A-4F4A-95C2-6C490442D446}" type="presParOf" srcId="{DF12DC0E-5857-4B8E-90C6-822AC1A1772D}" destId="{78132395-2264-4FFE-97D8-0FC8CD0BF7BD}" srcOrd="0" destOrd="0" presId="urn:microsoft.com/office/officeart/2008/layout/VerticalCurvedList"/>
    <dgm:cxn modelId="{9F71374E-5AA7-4D9F-967E-DE440ACA0DFA}" type="presParOf" srcId="{78132395-2264-4FFE-97D8-0FC8CD0BF7BD}" destId="{28CFA2F8-8DAC-4F1F-9AD3-564AC5CFDBA4}" srcOrd="0" destOrd="0" presId="urn:microsoft.com/office/officeart/2008/layout/VerticalCurvedList"/>
    <dgm:cxn modelId="{38FB5A7D-7290-4EC6-AB5C-E1A18AD78280}" type="presParOf" srcId="{28CFA2F8-8DAC-4F1F-9AD3-564AC5CFDBA4}" destId="{1C330D63-F736-4CA5-8D8A-DFA1A39ACB48}" srcOrd="0" destOrd="0" presId="urn:microsoft.com/office/officeart/2008/layout/VerticalCurvedList"/>
    <dgm:cxn modelId="{2137AA09-946F-4E6F-9CAB-B629232561DE}" type="presParOf" srcId="{28CFA2F8-8DAC-4F1F-9AD3-564AC5CFDBA4}" destId="{31B0AA4C-90E4-4C9A-92DD-92DFC2425F4D}" srcOrd="1" destOrd="0" presId="urn:microsoft.com/office/officeart/2008/layout/VerticalCurvedList"/>
    <dgm:cxn modelId="{B5768C04-1FEF-4A41-9A68-3A3882591438}" type="presParOf" srcId="{28CFA2F8-8DAC-4F1F-9AD3-564AC5CFDBA4}" destId="{DE44880E-D716-4A9A-B082-98FB720DA634}" srcOrd="2" destOrd="0" presId="urn:microsoft.com/office/officeart/2008/layout/VerticalCurvedList"/>
    <dgm:cxn modelId="{F3E46A75-977E-4788-B5D2-E596F3EB2040}" type="presParOf" srcId="{28CFA2F8-8DAC-4F1F-9AD3-564AC5CFDBA4}" destId="{CD040147-AA4A-43DD-B782-6D08150B6E32}" srcOrd="3" destOrd="0" presId="urn:microsoft.com/office/officeart/2008/layout/VerticalCurvedList"/>
    <dgm:cxn modelId="{EF6741FB-EA6E-4EDD-94B7-42F09A34FF15}" type="presParOf" srcId="{78132395-2264-4FFE-97D8-0FC8CD0BF7BD}" destId="{110B3C57-190C-4922-92C0-5C53A665E83C}" srcOrd="1" destOrd="0" presId="urn:microsoft.com/office/officeart/2008/layout/VerticalCurvedList"/>
    <dgm:cxn modelId="{364C2990-3F5B-4E4D-908F-FF986405E31A}" type="presParOf" srcId="{78132395-2264-4FFE-97D8-0FC8CD0BF7BD}" destId="{4B2822F6-3CBD-4228-AB5A-54CA662E3C50}" srcOrd="2" destOrd="0" presId="urn:microsoft.com/office/officeart/2008/layout/VerticalCurvedList"/>
    <dgm:cxn modelId="{A0A30B08-3198-4152-92F1-00FED39DFFD8}" type="presParOf" srcId="{4B2822F6-3CBD-4228-AB5A-54CA662E3C50}" destId="{F561854A-44E6-47FB-AF48-FC7CD101061D}" srcOrd="0" destOrd="0" presId="urn:microsoft.com/office/officeart/2008/layout/VerticalCurved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1C219-A17A-4FAC-9FE9-44B4CA5AFE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475EEA-13FB-4D1B-8C16-45CC5B54A7E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sz="2000" dirty="0" smtClean="0">
              <a:latin typeface="+mj-lt"/>
            </a:rPr>
            <a:t>Penyampaian tugas individu</a:t>
          </a:r>
        </a:p>
      </dgm:t>
    </dgm:pt>
    <dgm:pt modelId="{08D43C1B-4011-44D0-A8FB-B2639E472A37}" type="parTrans" cxnId="{2F164A07-9AD2-4751-BBA5-8CD96281C19C}">
      <dgm:prSet/>
      <dgm:spPr/>
      <dgm:t>
        <a:bodyPr/>
        <a:lstStyle/>
        <a:p>
          <a:endParaRPr lang="en-US"/>
        </a:p>
      </dgm:t>
    </dgm:pt>
    <dgm:pt modelId="{406EDE87-024D-4956-BE25-CE6FAED8F7E9}" type="sibTrans" cxnId="{2F164A07-9AD2-4751-BBA5-8CD96281C19C}">
      <dgm:prSet/>
      <dgm:spPr/>
      <dgm:t>
        <a:bodyPr/>
        <a:lstStyle/>
        <a:p>
          <a:endParaRPr lang="en-US"/>
        </a:p>
      </dgm:t>
    </dgm:pt>
    <dgm:pt modelId="{7D47840B-BB3F-4EB9-B167-AB711BA9FDC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sz="1800" dirty="0" smtClean="0">
              <a:latin typeface="+mj-lt"/>
            </a:rPr>
            <a:t>Penyampaian tugas kelompok</a:t>
          </a:r>
        </a:p>
        <a:p>
          <a:r>
            <a:rPr lang="id-ID" sz="1800" dirty="0" smtClean="0">
              <a:latin typeface="+mj-lt"/>
            </a:rPr>
            <a:t>- Tentukan petugasnya</a:t>
          </a:r>
        </a:p>
        <a:p>
          <a:r>
            <a:rPr lang="id-ID" sz="1800" dirty="0" smtClean="0">
              <a:latin typeface="+mj-lt"/>
            </a:rPr>
            <a:t>- Kelompok lain menanggapinya</a:t>
          </a:r>
          <a:endParaRPr lang="en-US" sz="1800" dirty="0">
            <a:latin typeface="+mj-lt"/>
          </a:endParaRPr>
        </a:p>
      </dgm:t>
    </dgm:pt>
    <dgm:pt modelId="{47125C72-61C9-40CC-8A01-5759C24A2351}" type="parTrans" cxnId="{685E3B63-4D33-4568-91E1-7BF6B0809591}">
      <dgm:prSet/>
      <dgm:spPr/>
      <dgm:t>
        <a:bodyPr/>
        <a:lstStyle/>
        <a:p>
          <a:endParaRPr lang="en-US"/>
        </a:p>
      </dgm:t>
    </dgm:pt>
    <dgm:pt modelId="{96F0E00D-0996-4543-86CF-F31B5445EFD2}" type="sibTrans" cxnId="{685E3B63-4D33-4568-91E1-7BF6B0809591}">
      <dgm:prSet/>
      <dgm:spPr/>
      <dgm:t>
        <a:bodyPr/>
        <a:lstStyle/>
        <a:p>
          <a:endParaRPr lang="en-US"/>
        </a:p>
      </dgm:t>
    </dgm:pt>
    <dgm:pt modelId="{8E158A2E-0AD4-4C13-B592-4F6F6B2DD895}">
      <dgm:prSet/>
      <dgm:spPr>
        <a:xfrm>
          <a:off x="580838" y="3962882"/>
          <a:ext cx="7805000" cy="792494"/>
        </a:xfr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d-ID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Penyampaian tugas selanjutnya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47A45C2-66D5-4764-8866-C48B9EC03F6E}" type="parTrans" cxnId="{A3C9E6C0-04D0-42EA-A342-569ECDDB30E8}">
      <dgm:prSet/>
      <dgm:spPr/>
      <dgm:t>
        <a:bodyPr/>
        <a:lstStyle/>
        <a:p>
          <a:endParaRPr lang="en-US"/>
        </a:p>
      </dgm:t>
    </dgm:pt>
    <dgm:pt modelId="{4E2710DE-FAE6-434E-8EE6-77DDBC3DCD33}" type="sibTrans" cxnId="{A3C9E6C0-04D0-42EA-A342-569ECDDB30E8}">
      <dgm:prSet/>
      <dgm:spPr/>
      <dgm:t>
        <a:bodyPr/>
        <a:lstStyle/>
        <a:p>
          <a:endParaRPr lang="en-US"/>
        </a:p>
      </dgm:t>
    </dgm:pt>
    <dgm:pt modelId="{DF12DC0E-5857-4B8E-90C6-822AC1A1772D}" type="pres">
      <dgm:prSet presAssocID="{69A1C219-A17A-4FAC-9FE9-44B4CA5AFE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78132395-2264-4FFE-97D8-0FC8CD0BF7BD}" type="pres">
      <dgm:prSet presAssocID="{69A1C219-A17A-4FAC-9FE9-44B4CA5AFE97}" presName="Name1" presStyleCnt="0"/>
      <dgm:spPr/>
    </dgm:pt>
    <dgm:pt modelId="{28CFA2F8-8DAC-4F1F-9AD3-564AC5CFDBA4}" type="pres">
      <dgm:prSet presAssocID="{69A1C219-A17A-4FAC-9FE9-44B4CA5AFE97}" presName="cycle" presStyleCnt="0"/>
      <dgm:spPr/>
    </dgm:pt>
    <dgm:pt modelId="{1C330D63-F736-4CA5-8D8A-DFA1A39ACB48}" type="pres">
      <dgm:prSet presAssocID="{69A1C219-A17A-4FAC-9FE9-44B4CA5AFE97}" presName="srcNode" presStyleLbl="node1" presStyleIdx="0" presStyleCnt="3"/>
      <dgm:spPr/>
    </dgm:pt>
    <dgm:pt modelId="{31B0AA4C-90E4-4C9A-92DD-92DFC2425F4D}" type="pres">
      <dgm:prSet presAssocID="{69A1C219-A17A-4FAC-9FE9-44B4CA5AFE97}" presName="conn" presStyleLbl="parChTrans1D2" presStyleIdx="0" presStyleCnt="1"/>
      <dgm:spPr/>
      <dgm:t>
        <a:bodyPr/>
        <a:lstStyle/>
        <a:p>
          <a:endParaRPr lang="id-ID"/>
        </a:p>
      </dgm:t>
    </dgm:pt>
    <dgm:pt modelId="{DE44880E-D716-4A9A-B082-98FB720DA634}" type="pres">
      <dgm:prSet presAssocID="{69A1C219-A17A-4FAC-9FE9-44B4CA5AFE97}" presName="extraNode" presStyleLbl="node1" presStyleIdx="0" presStyleCnt="3"/>
      <dgm:spPr/>
    </dgm:pt>
    <dgm:pt modelId="{CD040147-AA4A-43DD-B782-6D08150B6E32}" type="pres">
      <dgm:prSet presAssocID="{69A1C219-A17A-4FAC-9FE9-44B4CA5AFE97}" presName="dstNode" presStyleLbl="node1" presStyleIdx="0" presStyleCnt="3"/>
      <dgm:spPr/>
    </dgm:pt>
    <dgm:pt modelId="{26D6ECBE-8BEC-4C88-84D1-BBC466BD09EC}" type="pres">
      <dgm:prSet presAssocID="{78475EEA-13FB-4D1B-8C16-45CC5B54A7E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A7E09-BE80-4F63-9F11-A1B099B448B0}" type="pres">
      <dgm:prSet presAssocID="{78475EEA-13FB-4D1B-8C16-45CC5B54A7E3}" presName="accent_1" presStyleCnt="0"/>
      <dgm:spPr/>
    </dgm:pt>
    <dgm:pt modelId="{17A71CC7-EC42-4B52-961E-3F7740334FBE}" type="pres">
      <dgm:prSet presAssocID="{78475EEA-13FB-4D1B-8C16-45CC5B54A7E3}" presName="accentRepeatNode" presStyleLbl="solidFgAcc1" presStyleIdx="0" presStyleCnt="3"/>
      <dgm:spPr/>
    </dgm:pt>
    <dgm:pt modelId="{9C7F621D-7A8A-409E-939F-C769CD32DDD2}" type="pres">
      <dgm:prSet presAssocID="{7D47840B-BB3F-4EB9-B167-AB711BA9FDCC}" presName="text_2" presStyleLbl="node1" presStyleIdx="1" presStyleCnt="3" custScaleY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500B8-F66E-413F-835B-F68CDB21C640}" type="pres">
      <dgm:prSet presAssocID="{7D47840B-BB3F-4EB9-B167-AB711BA9FDCC}" presName="accent_2" presStyleCnt="0"/>
      <dgm:spPr/>
    </dgm:pt>
    <dgm:pt modelId="{C984E74D-6054-44A7-8234-9955F256F200}" type="pres">
      <dgm:prSet presAssocID="{7D47840B-BB3F-4EB9-B167-AB711BA9FDCC}" presName="accentRepeatNode" presStyleLbl="solidFgAcc1" presStyleIdx="1" presStyleCnt="3"/>
      <dgm:spPr/>
    </dgm:pt>
    <dgm:pt modelId="{1A7CCDD8-B681-477D-A854-462EB9C0E100}" type="pres">
      <dgm:prSet presAssocID="{8E158A2E-0AD4-4C13-B592-4F6F6B2DD89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BCAA-CD7B-4771-8409-B78EC0B6E9ED}" type="pres">
      <dgm:prSet presAssocID="{8E158A2E-0AD4-4C13-B592-4F6F6B2DD895}" presName="accent_3" presStyleCnt="0"/>
      <dgm:spPr/>
    </dgm:pt>
    <dgm:pt modelId="{F561854A-44E6-47FB-AF48-FC7CD101061D}" type="pres">
      <dgm:prSet presAssocID="{8E158A2E-0AD4-4C13-B592-4F6F6B2DD895}" presName="accentRepeatNode" presStyleLbl="solidFgAcc1" presStyleIdx="2" presStyleCnt="3"/>
      <dgm:spPr/>
    </dgm:pt>
  </dgm:ptLst>
  <dgm:cxnLst>
    <dgm:cxn modelId="{685E3B63-4D33-4568-91E1-7BF6B0809591}" srcId="{69A1C219-A17A-4FAC-9FE9-44B4CA5AFE97}" destId="{7D47840B-BB3F-4EB9-B167-AB711BA9FDCC}" srcOrd="1" destOrd="0" parTransId="{47125C72-61C9-40CC-8A01-5759C24A2351}" sibTransId="{96F0E00D-0996-4543-86CF-F31B5445EFD2}"/>
    <dgm:cxn modelId="{95CFA0B4-51A0-4CFC-A3A4-33F3546D9DA3}" type="presOf" srcId="{69A1C219-A17A-4FAC-9FE9-44B4CA5AFE97}" destId="{DF12DC0E-5857-4B8E-90C6-822AC1A1772D}" srcOrd="0" destOrd="0" presId="urn:microsoft.com/office/officeart/2008/layout/VerticalCurvedList"/>
    <dgm:cxn modelId="{09AC3B12-2EDF-46CD-BA36-C980F8DEBA34}" type="presOf" srcId="{8E158A2E-0AD4-4C13-B592-4F6F6B2DD895}" destId="{1A7CCDD8-B681-477D-A854-462EB9C0E100}" srcOrd="0" destOrd="0" presId="urn:microsoft.com/office/officeart/2008/layout/VerticalCurvedList"/>
    <dgm:cxn modelId="{CA22D6B1-3B1B-485A-A2F1-42CF2EAFBC4A}" type="presOf" srcId="{7D47840B-BB3F-4EB9-B167-AB711BA9FDCC}" destId="{9C7F621D-7A8A-409E-939F-C769CD32DDD2}" srcOrd="0" destOrd="0" presId="urn:microsoft.com/office/officeart/2008/layout/VerticalCurvedList"/>
    <dgm:cxn modelId="{2F164A07-9AD2-4751-BBA5-8CD96281C19C}" srcId="{69A1C219-A17A-4FAC-9FE9-44B4CA5AFE97}" destId="{78475EEA-13FB-4D1B-8C16-45CC5B54A7E3}" srcOrd="0" destOrd="0" parTransId="{08D43C1B-4011-44D0-A8FB-B2639E472A37}" sibTransId="{406EDE87-024D-4956-BE25-CE6FAED8F7E9}"/>
    <dgm:cxn modelId="{A3C9E6C0-04D0-42EA-A342-569ECDDB30E8}" srcId="{69A1C219-A17A-4FAC-9FE9-44B4CA5AFE97}" destId="{8E158A2E-0AD4-4C13-B592-4F6F6B2DD895}" srcOrd="2" destOrd="0" parTransId="{A47A45C2-66D5-4764-8866-C48B9EC03F6E}" sibTransId="{4E2710DE-FAE6-434E-8EE6-77DDBC3DCD33}"/>
    <dgm:cxn modelId="{21C7A2A0-0920-40A1-9B07-A88AE127B458}" type="presOf" srcId="{78475EEA-13FB-4D1B-8C16-45CC5B54A7E3}" destId="{26D6ECBE-8BEC-4C88-84D1-BBC466BD09EC}" srcOrd="0" destOrd="0" presId="urn:microsoft.com/office/officeart/2008/layout/VerticalCurvedList"/>
    <dgm:cxn modelId="{B34E9F60-409A-4C6A-A656-B22AA279BC40}" type="presOf" srcId="{406EDE87-024D-4956-BE25-CE6FAED8F7E9}" destId="{31B0AA4C-90E4-4C9A-92DD-92DFC2425F4D}" srcOrd="0" destOrd="0" presId="urn:microsoft.com/office/officeart/2008/layout/VerticalCurvedList"/>
    <dgm:cxn modelId="{2E2D03A0-1521-4E07-A228-9BEAEE0DB7FA}" type="presParOf" srcId="{DF12DC0E-5857-4B8E-90C6-822AC1A1772D}" destId="{78132395-2264-4FFE-97D8-0FC8CD0BF7BD}" srcOrd="0" destOrd="0" presId="urn:microsoft.com/office/officeart/2008/layout/VerticalCurvedList"/>
    <dgm:cxn modelId="{6FB3303C-337A-42C5-9547-61702AC13DAD}" type="presParOf" srcId="{78132395-2264-4FFE-97D8-0FC8CD0BF7BD}" destId="{28CFA2F8-8DAC-4F1F-9AD3-564AC5CFDBA4}" srcOrd="0" destOrd="0" presId="urn:microsoft.com/office/officeart/2008/layout/VerticalCurvedList"/>
    <dgm:cxn modelId="{0939ABB4-8E02-4785-BFDD-8DFEEB47DEAB}" type="presParOf" srcId="{28CFA2F8-8DAC-4F1F-9AD3-564AC5CFDBA4}" destId="{1C330D63-F736-4CA5-8D8A-DFA1A39ACB48}" srcOrd="0" destOrd="0" presId="urn:microsoft.com/office/officeart/2008/layout/VerticalCurvedList"/>
    <dgm:cxn modelId="{8E30D849-6470-44F1-8C10-FBFB02BCCD4D}" type="presParOf" srcId="{28CFA2F8-8DAC-4F1F-9AD3-564AC5CFDBA4}" destId="{31B0AA4C-90E4-4C9A-92DD-92DFC2425F4D}" srcOrd="1" destOrd="0" presId="urn:microsoft.com/office/officeart/2008/layout/VerticalCurvedList"/>
    <dgm:cxn modelId="{CA4BDE6C-0C4C-4CE3-A4DB-BC667257A11A}" type="presParOf" srcId="{28CFA2F8-8DAC-4F1F-9AD3-564AC5CFDBA4}" destId="{DE44880E-D716-4A9A-B082-98FB720DA634}" srcOrd="2" destOrd="0" presId="urn:microsoft.com/office/officeart/2008/layout/VerticalCurvedList"/>
    <dgm:cxn modelId="{A68A0485-0EFE-45FE-8E95-639763E7F31A}" type="presParOf" srcId="{28CFA2F8-8DAC-4F1F-9AD3-564AC5CFDBA4}" destId="{CD040147-AA4A-43DD-B782-6D08150B6E32}" srcOrd="3" destOrd="0" presId="urn:microsoft.com/office/officeart/2008/layout/VerticalCurvedList"/>
    <dgm:cxn modelId="{EDBDC038-BB16-454E-ADBD-6904CD46293B}" type="presParOf" srcId="{78132395-2264-4FFE-97D8-0FC8CD0BF7BD}" destId="{26D6ECBE-8BEC-4C88-84D1-BBC466BD09EC}" srcOrd="1" destOrd="0" presId="urn:microsoft.com/office/officeart/2008/layout/VerticalCurvedList"/>
    <dgm:cxn modelId="{B147F40B-5A6F-41A1-A64D-02D4E320210B}" type="presParOf" srcId="{78132395-2264-4FFE-97D8-0FC8CD0BF7BD}" destId="{0F9A7E09-BE80-4F63-9F11-A1B099B448B0}" srcOrd="2" destOrd="0" presId="urn:microsoft.com/office/officeart/2008/layout/VerticalCurvedList"/>
    <dgm:cxn modelId="{193F8E22-8E09-4206-9DCC-7E5ABEBDD5FA}" type="presParOf" srcId="{0F9A7E09-BE80-4F63-9F11-A1B099B448B0}" destId="{17A71CC7-EC42-4B52-961E-3F7740334FBE}" srcOrd="0" destOrd="0" presId="urn:microsoft.com/office/officeart/2008/layout/VerticalCurvedList"/>
    <dgm:cxn modelId="{3CE72C96-1380-4622-AE46-80C6EBB11293}" type="presParOf" srcId="{78132395-2264-4FFE-97D8-0FC8CD0BF7BD}" destId="{9C7F621D-7A8A-409E-939F-C769CD32DDD2}" srcOrd="3" destOrd="0" presId="urn:microsoft.com/office/officeart/2008/layout/VerticalCurvedList"/>
    <dgm:cxn modelId="{FA3CEB24-0A12-425D-BCA0-3B7B8D8300DB}" type="presParOf" srcId="{78132395-2264-4FFE-97D8-0FC8CD0BF7BD}" destId="{0EC500B8-F66E-413F-835B-F68CDB21C640}" srcOrd="4" destOrd="0" presId="urn:microsoft.com/office/officeart/2008/layout/VerticalCurvedList"/>
    <dgm:cxn modelId="{12B4C85A-62B4-486B-B79D-4B14B6475030}" type="presParOf" srcId="{0EC500B8-F66E-413F-835B-F68CDB21C640}" destId="{C984E74D-6054-44A7-8234-9955F256F200}" srcOrd="0" destOrd="0" presId="urn:microsoft.com/office/officeart/2008/layout/VerticalCurvedList"/>
    <dgm:cxn modelId="{AD29E5A3-93E4-4F01-8080-AFC4F6393CE3}" type="presParOf" srcId="{78132395-2264-4FFE-97D8-0FC8CD0BF7BD}" destId="{1A7CCDD8-B681-477D-A854-462EB9C0E100}" srcOrd="5" destOrd="0" presId="urn:microsoft.com/office/officeart/2008/layout/VerticalCurvedList"/>
    <dgm:cxn modelId="{4C1CF4B3-7E32-466B-9217-8EDE9554DC95}" type="presParOf" srcId="{78132395-2264-4FFE-97D8-0FC8CD0BF7BD}" destId="{D937BCAA-CD7B-4771-8409-B78EC0B6E9ED}" srcOrd="6" destOrd="0" presId="urn:microsoft.com/office/officeart/2008/layout/VerticalCurvedList"/>
    <dgm:cxn modelId="{2455D4FF-46AF-49DF-BB67-6AFEEF86FF51}" type="presParOf" srcId="{D937BCAA-CD7B-4771-8409-B78EC0B6E9ED}" destId="{F561854A-44E6-47FB-AF48-FC7CD10106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AA4C-90E4-4C9A-92DD-92DFC2425F4D}">
      <dsp:nvSpPr>
        <dsp:cNvPr id="0" name=""/>
        <dsp:cNvSpPr/>
      </dsp:nvSpPr>
      <dsp:spPr>
        <a:xfrm>
          <a:off x="-1898414" y="-319953"/>
          <a:ext cx="2468707" cy="2468707"/>
        </a:xfrm>
        <a:prstGeom prst="blockArc">
          <a:avLst>
            <a:gd name="adj1" fmla="val 18900000"/>
            <a:gd name="adj2" fmla="val 2700000"/>
            <a:gd name="adj3" fmla="val 8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B3C57-190C-4922-92C0-5C53A665E83C}">
      <dsp:nvSpPr>
        <dsp:cNvPr id="0" name=""/>
        <dsp:cNvSpPr/>
      </dsp:nvSpPr>
      <dsp:spPr>
        <a:xfrm>
          <a:off x="457205" y="363137"/>
          <a:ext cx="4437294" cy="886088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https://heyzine.com/flip-book/e730466c5d.html</a:t>
          </a:r>
          <a:endParaRPr lang="en-US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57205" y="363137"/>
        <a:ext cx="4437294" cy="886088"/>
      </dsp:txXfrm>
    </dsp:sp>
    <dsp:sp modelId="{F561854A-44E6-47FB-AF48-FC7CD101061D}">
      <dsp:nvSpPr>
        <dsp:cNvPr id="0" name=""/>
        <dsp:cNvSpPr/>
      </dsp:nvSpPr>
      <dsp:spPr>
        <a:xfrm>
          <a:off x="0" y="360594"/>
          <a:ext cx="1107610" cy="1107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AA4C-90E4-4C9A-92DD-92DFC2425F4D}">
      <dsp:nvSpPr>
        <dsp:cNvPr id="0" name=""/>
        <dsp:cNvSpPr/>
      </dsp:nvSpPr>
      <dsp:spPr>
        <a:xfrm>
          <a:off x="-5168961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ECBE-8BEC-4C88-84D1-BBC466BD09EC}">
      <dsp:nvSpPr>
        <dsp:cNvPr id="0" name=""/>
        <dsp:cNvSpPr/>
      </dsp:nvSpPr>
      <dsp:spPr>
        <a:xfrm>
          <a:off x="634593" y="457200"/>
          <a:ext cx="5131612" cy="914400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+mj-lt"/>
            </a:rPr>
            <a:t>Penyampaian tugas individu</a:t>
          </a:r>
        </a:p>
      </dsp:txBody>
      <dsp:txXfrm>
        <a:off x="634593" y="457200"/>
        <a:ext cx="5131612" cy="914400"/>
      </dsp:txXfrm>
    </dsp:sp>
    <dsp:sp modelId="{17A71CC7-EC42-4B52-961E-3F7740334FBE}">
      <dsp:nvSpPr>
        <dsp:cNvPr id="0" name=""/>
        <dsp:cNvSpPr/>
      </dsp:nvSpPr>
      <dsp:spPr>
        <a:xfrm>
          <a:off x="63093" y="3429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F621D-7A8A-409E-939F-C769CD32DDD2}">
      <dsp:nvSpPr>
        <dsp:cNvPr id="0" name=""/>
        <dsp:cNvSpPr/>
      </dsp:nvSpPr>
      <dsp:spPr>
        <a:xfrm>
          <a:off x="966978" y="1600199"/>
          <a:ext cx="4799228" cy="1371600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Penyampaian tugas kelompok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- Tentukan petugasnya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- Kelompok lain menanggapinya</a:t>
          </a:r>
          <a:endParaRPr lang="en-US" sz="1800" kern="1200" dirty="0">
            <a:latin typeface="+mj-lt"/>
          </a:endParaRPr>
        </a:p>
      </dsp:txBody>
      <dsp:txXfrm>
        <a:off x="966978" y="1600199"/>
        <a:ext cx="4799228" cy="1371600"/>
      </dsp:txXfrm>
    </dsp:sp>
    <dsp:sp modelId="{C984E74D-6054-44A7-8234-9955F256F200}">
      <dsp:nvSpPr>
        <dsp:cNvPr id="0" name=""/>
        <dsp:cNvSpPr/>
      </dsp:nvSpPr>
      <dsp:spPr>
        <a:xfrm>
          <a:off x="395478" y="17145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CCDD8-B681-477D-A854-462EB9C0E100}">
      <dsp:nvSpPr>
        <dsp:cNvPr id="0" name=""/>
        <dsp:cNvSpPr/>
      </dsp:nvSpPr>
      <dsp:spPr>
        <a:xfrm>
          <a:off x="634593" y="3200400"/>
          <a:ext cx="5131612" cy="91440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Penyampaian tugas selanjutnya</a:t>
          </a:r>
          <a:endParaRPr lang="en-US" sz="2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34593" y="3200400"/>
        <a:ext cx="5131612" cy="914400"/>
      </dsp:txXfrm>
    </dsp:sp>
    <dsp:sp modelId="{F561854A-44E6-47FB-AF48-FC7CD101061D}">
      <dsp:nvSpPr>
        <dsp:cNvPr id="0" name=""/>
        <dsp:cNvSpPr/>
      </dsp:nvSpPr>
      <dsp:spPr>
        <a:xfrm>
          <a:off x="63093" y="30861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4480-86BB-4139-87CC-BD938C99DDB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435D-CF92-4918-BA3D-0562141A2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0877CEE-8925-45B4-8F6A-E7BA6A369201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A850525-7147-40E4-807B-6ADC368FA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0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4B26-CD8C-4E5B-B4AB-25BAC6262D5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09DF20E-FE4C-454D-9D26-BFE7311E1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1FD4-40A7-4B1F-92C6-E33BC69B313D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34EFB6B-7833-4D63-8D24-221B7A0B2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7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4E916A6-724E-4041-A96A-8673D10448C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01F5482-15AD-4753-8B71-B9FD396CA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08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D8D6-DEF6-497D-9DE9-889F2CB9ABB4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08496E9-4ABE-4C37-8429-8FAFFC855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6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2A3A56B-1B25-476F-A722-A7E78D69EC1D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E4B5371-2A09-43B0-AA06-AAE1A6155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78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3CF2-6679-4061-AF95-280A45B0A2C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5846C86-CE7B-4EAE-8142-8CBF16A6F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0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93FF-805E-4C0B-8B08-811B9B217B1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33A54DA-5806-4E3F-A967-F8861BD8D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1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458B-9CA4-4F53-BBB7-12841C69222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762BAF2-5564-4262-9F5C-D104F067E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4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746D-2FE6-4A6B-BDE7-5CE8004704C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BBA6ED9-0C0D-4DC9-A287-BB3D9954A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96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D8AE-E788-487E-8D10-9537F7C80546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E8F2F43-B0CC-4F54-9B02-3AEBE116D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8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25E1-1D5F-4B6A-A854-3D7568FA65F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AB49BF1-36B8-408B-BCD5-2DD2CB6A6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640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54DB-5D32-48B0-AAF8-05BEF5F9A40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F9995F9-F5F4-4678-B9BA-B30E406E3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7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CD8A-4CF2-4BE6-913B-B5950B7470B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6B61C50-0695-40CF-BD54-BA5D378B8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79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7893-29E3-457E-90E1-330F1C2C023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B29A33E-FC1C-4863-B08C-48A75B59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7D082A2-CD86-4063-B1BC-63E12EA9050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D9265AF-39D3-4A8B-997B-B5E35C1AA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4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DAD-D760-428B-BFFC-F9761D198990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A88AAE6-DEE6-4046-BC1D-A911AAAB9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65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073A4AD-2E7B-4EEF-9965-9015549A1B34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1D348604-8A5E-4BFD-8858-1338D994A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49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DB21-987E-4A13-AD1F-73E30D6AA11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6C6F8CB-AE06-4D74-8B61-EFC140BDA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66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0730-5B27-49FD-88E2-CF82390A324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464D406-59BB-4775-A4D0-ED99AC2CF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28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B480-9DE6-4FBC-BE71-8592F2D67AB0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EEABB65-B766-4766-A123-A409BC393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276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E840-E650-4280-BB97-7046A29C843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61DCE41-CA4A-4904-AB47-29601D655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9B08A54-E372-4BC3-A3E9-5FDAC0DA8E6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AE93A2D-29D2-4754-A7FD-5F1AED3A5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B093-9D79-413C-BC47-2A0C90C9BDB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0C42B55-A2A3-4087-BC65-87F5FCB71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28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2224-4191-4C7B-B40E-DCD73077CA8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6D0D983-AB32-4B53-B2EA-CDFF7CB1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50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12EB-B821-4A47-8D80-B81100494F5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A691B99-D9E2-4EA3-8CC2-2B602F34A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0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C4CA-12F7-46C9-8E1B-6949D987CF4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503940C-81EB-4764-B467-AA5B3166E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2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3837-9208-418F-BE76-7AFB8B5E3661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523E67F-3309-48C3-8AD2-ED8D5E52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0ED5-5F5D-4387-8B0F-6C1776F355F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EDC2CDC-6609-4126-9876-5F945014F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75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B519-0179-4E0A-9B4D-4A46EA142EF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772073B-38DD-40B2-B9E1-6D895E15E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89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55DD-9384-4505-8A76-BEC596040577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CF12610-F1E9-492E-A1E9-59A674F63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574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1F69-E1A1-4843-9758-EA88F1FB8086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EF9F1B4-F29B-491F-9629-595DB83AA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0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3E38-EF0E-4DB1-84DA-8ADC098B336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9A318F2-88D8-4685-8A17-1504A9039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92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FC4E-BE1B-4A75-ADA1-17245D2CE75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1ED17D8-FB32-4558-BF2B-DFA2FC646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529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9D72-3434-47A3-AC3E-09BD0F9167EF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0842964-3287-492F-8530-09C09ABA6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351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5DEA-DDB3-44C9-8ACA-57FEFC63F31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0E79E8B-3C89-4B8B-B809-68BE6A535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6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DDEF-DAA1-4330-BDC6-9214CDA1F8C7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E995EB2-16DE-40CE-BF7F-D850D730B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73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E9F5-A70F-4062-93E5-301C0215766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3D89A6B-F58F-44FD-A9B2-C008F155E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32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541D-A0C3-4812-8D75-848201201737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E779007-01CB-4DC3-985C-1E942403F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54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6706049-684E-4989-8479-A805F8A139D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D26943A-5DCC-4356-A826-BFFD56DDF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1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7BD9-58D7-4A79-ABDD-7E2B8F2AB13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616A88A-ECCA-42BB-9262-4C9D2E6F0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126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2481FD9-1302-4899-A588-1397639E6340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DB2C41A-9868-4967-800D-4B1773ED4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706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1B91-BEB8-4097-B755-D9B700FD495A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3A00B11-5390-48AF-8BC3-BD3835C52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0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7660-CDF2-4392-A97B-73D1CFBF7B0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566E7A1-D445-498C-9F7C-1EE9B14E1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B67B-50F5-4576-9D45-1A660BDA3DDD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E4B6091-2BAC-4C26-9055-365E71D01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15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7E22-BFB1-4B3C-BB68-95297C59520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AA07628-EE80-49F7-8874-420A11CFC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89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79F9-0233-4A32-8CFF-E45EAD1C75F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6CD4BD7-D893-4E70-9B14-45970258C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668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2F61-EB9C-4A13-996A-7C053F48EC0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8467F34-439E-4984-91C6-1CC5A6143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10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5490-ACE9-49A4-A976-F3B70A8AFDD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08B0055-0B3F-4375-B3FE-5FF49E286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5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24A1-E131-4EC8-8F60-B5A7D72DD2B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0B81D34-38D0-4207-98CF-55F9D55BB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94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1A58-5521-4131-A6FC-36AD8F06D1E3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B5ECBAA-D50E-4A38-8C86-4A54FA3F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52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8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55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9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6EEA-7004-4221-B8E8-0C41E21FDDA0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5C5DCBE-7B2C-42BE-85BD-0AB6A51E9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76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3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175"/>
            <a:ext cx="91535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4" y="1125539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4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8C56-4B6C-471F-8C88-351BA5C40605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798923E9-1126-4B89-8DC4-2110E7765FBC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89194717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6EDB-D079-43B9-ACD7-E6683B027A55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4CE2F23D-B00F-42AF-98F4-35C4F399651C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44802546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59B4-1B48-46CA-83F8-5C68E27A494C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128E42E1-3DAF-43FA-A84E-C89D7E8331AD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58260482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9BF7-784D-405E-AD3F-F9DC3FD87951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E5975FAA-FEDF-4294-83B9-BEEE2A54256F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55723777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DD88-F0E8-4B5A-823A-86BE111EAA86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13593C35-2326-4DD0-AF7D-4CDCC3ADDD77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97756168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50AA-8284-4764-949A-B6AF01E88838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471CABB5-C9AA-41A6-9AC2-69A34EEA8569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1073784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74F3-A0D2-4E16-8DE3-B0BEA33247D1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56F7EB98-324B-451E-B819-D4F976CB1AB4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492448754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755E-9B55-4C30-ABD5-80088ED6C78A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E03045CB-0B4D-4E93-9BE3-36A58B04666C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949907758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0D04-BE6C-471B-8BD4-AA227C9CBF49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CB9AA64D-5BE9-471F-8813-1478285B0C9F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2330761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D926-76B1-425F-BBF5-59046E88EDD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54DFCE4-2A7F-4745-ABA2-DDAAA824C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03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A739-A71F-4C4D-BD50-982299905330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E5853E18-DEFA-4C71-BC9A-D0DD861C6ACF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255865772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D3BB-219D-4F32-9BC5-A09FC963F912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9872403C-108A-483B-AA5A-09DB6C3551E5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60009251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E3F2-E852-4162-BDD4-4A2D35590C2A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83EF6500-72A6-4970-8EFA-70E5170DBE29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139357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7DAB-FA16-4265-9B7A-4C8C23CF202E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EA821DF1-5978-4CC3-9E5B-8B8DAB8A4DCE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28813677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00B6-F808-4955-B854-07ACF510F449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CF770C82-EDAE-4354-93B2-0DF8F8384D5E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566875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7EC7-10B8-40E5-B338-C333839BDB84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8413F559-B595-4754-AAA5-DBCC8F7BC9AC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2307320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73BC-BC95-42A8-897B-DA7FB8469ECF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9A9C50B5-2844-4BC8-9F25-78954854547E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975706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8A97-B2AA-408C-BB71-319DC590BFFF}" type="datetimeFigureOut">
              <a:rPr lang="en-ID"/>
              <a:pPr>
                <a:defRPr/>
              </a:pPr>
              <a:t>02/02/2026</a:t>
            </a:fld>
            <a:endParaRPr lang="en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F636D186-0A4F-4363-8F24-CA65C12C622C}" type="slidenum">
              <a:rPr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40856430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881438"/>
            <a:ext cx="9144000" cy="2976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379" y="449178"/>
            <a:ext cx="4981074" cy="5983706"/>
          </a:xfrm>
          <a:custGeom>
            <a:avLst/>
            <a:gdLst>
              <a:gd name="connsiteX0" fmla="*/ 850232 w 6641432"/>
              <a:gd name="connsiteY0" fmla="*/ 3433011 h 5983706"/>
              <a:gd name="connsiteX1" fmla="*/ 5791200 w 6641432"/>
              <a:gd name="connsiteY1" fmla="*/ 3433011 h 5983706"/>
              <a:gd name="connsiteX2" fmla="*/ 5791200 w 6641432"/>
              <a:gd name="connsiteY2" fmla="*/ 5117432 h 5983706"/>
              <a:gd name="connsiteX3" fmla="*/ 850232 w 6641432"/>
              <a:gd name="connsiteY3" fmla="*/ 5117432 h 5983706"/>
              <a:gd name="connsiteX4" fmla="*/ 850232 w 6641432"/>
              <a:gd name="connsiteY4" fmla="*/ 834188 h 5983706"/>
              <a:gd name="connsiteX5" fmla="*/ 3753854 w 6641432"/>
              <a:gd name="connsiteY5" fmla="*/ 834188 h 5983706"/>
              <a:gd name="connsiteX6" fmla="*/ 3753854 w 6641432"/>
              <a:gd name="connsiteY6" fmla="*/ 3304673 h 5983706"/>
              <a:gd name="connsiteX7" fmla="*/ 850232 w 6641432"/>
              <a:gd name="connsiteY7" fmla="*/ 3304673 h 5983706"/>
              <a:gd name="connsiteX8" fmla="*/ 3866148 w 6641432"/>
              <a:gd name="connsiteY8" fmla="*/ 834187 h 5983706"/>
              <a:gd name="connsiteX9" fmla="*/ 5791200 w 6641432"/>
              <a:gd name="connsiteY9" fmla="*/ 834187 h 5983706"/>
              <a:gd name="connsiteX10" fmla="*/ 5791200 w 6641432"/>
              <a:gd name="connsiteY10" fmla="*/ 3304673 h 5983706"/>
              <a:gd name="connsiteX11" fmla="*/ 3866148 w 6641432"/>
              <a:gd name="connsiteY11" fmla="*/ 3304673 h 5983706"/>
              <a:gd name="connsiteX12" fmla="*/ 0 w 6641432"/>
              <a:gd name="connsiteY12" fmla="*/ 0 h 5983706"/>
              <a:gd name="connsiteX13" fmla="*/ 6641432 w 6641432"/>
              <a:gd name="connsiteY13" fmla="*/ 0 h 5983706"/>
              <a:gd name="connsiteX14" fmla="*/ 5873416 w 6641432"/>
              <a:gd name="connsiteY14" fmla="*/ 747963 h 5983706"/>
              <a:gd name="connsiteX15" fmla="*/ 747963 w 6641432"/>
              <a:gd name="connsiteY15" fmla="*/ 747963 h 5983706"/>
              <a:gd name="connsiteX16" fmla="*/ 747963 w 6641432"/>
              <a:gd name="connsiteY16" fmla="*/ 5235743 h 5983706"/>
              <a:gd name="connsiteX17" fmla="*/ 1265321 w 6641432"/>
              <a:gd name="connsiteY17" fmla="*/ 5235743 h 5983706"/>
              <a:gd name="connsiteX18" fmla="*/ 497306 w 6641432"/>
              <a:gd name="connsiteY18" fmla="*/ 5983706 h 5983706"/>
              <a:gd name="connsiteX19" fmla="*/ 0 w 6641432"/>
              <a:gd name="connsiteY19" fmla="*/ 5983706 h 59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41432" h="5983706">
                <a:moveTo>
                  <a:pt x="850232" y="3433011"/>
                </a:moveTo>
                <a:lnTo>
                  <a:pt x="5791200" y="3433011"/>
                </a:lnTo>
                <a:lnTo>
                  <a:pt x="5791200" y="5117432"/>
                </a:lnTo>
                <a:lnTo>
                  <a:pt x="850232" y="5117432"/>
                </a:lnTo>
                <a:close/>
                <a:moveTo>
                  <a:pt x="850232" y="834188"/>
                </a:moveTo>
                <a:lnTo>
                  <a:pt x="3753854" y="834188"/>
                </a:lnTo>
                <a:lnTo>
                  <a:pt x="3753854" y="3304673"/>
                </a:lnTo>
                <a:lnTo>
                  <a:pt x="850232" y="3304673"/>
                </a:lnTo>
                <a:close/>
                <a:moveTo>
                  <a:pt x="3866148" y="834187"/>
                </a:moveTo>
                <a:lnTo>
                  <a:pt x="5791200" y="834187"/>
                </a:lnTo>
                <a:lnTo>
                  <a:pt x="5791200" y="3304673"/>
                </a:lnTo>
                <a:lnTo>
                  <a:pt x="3866148" y="3304673"/>
                </a:lnTo>
                <a:close/>
                <a:moveTo>
                  <a:pt x="0" y="0"/>
                </a:moveTo>
                <a:lnTo>
                  <a:pt x="6641432" y="0"/>
                </a:lnTo>
                <a:lnTo>
                  <a:pt x="5873416" y="747963"/>
                </a:lnTo>
                <a:lnTo>
                  <a:pt x="747963" y="747963"/>
                </a:lnTo>
                <a:lnTo>
                  <a:pt x="747963" y="5235743"/>
                </a:lnTo>
                <a:lnTo>
                  <a:pt x="1265321" y="5235743"/>
                </a:lnTo>
                <a:lnTo>
                  <a:pt x="497306" y="5983706"/>
                </a:lnTo>
                <a:lnTo>
                  <a:pt x="0" y="5983706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4877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D898-BA20-41AC-9E1B-5DF4A2772F9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3F685CB3-C23B-4DF0-9D75-C0EFB100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86CD-88FF-43B7-80B2-8A956C57B64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EE7E7AC-3A24-4FB9-B434-D359536DA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4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C960-321A-4A2D-9093-0C25C1D8A734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5B50147-D73C-4DFE-8CD1-CCBE366AA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9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F0B99-DD83-412A-A92A-15CAC378E8B2}" type="datetimeFigureOut">
              <a:rPr 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2/2/2026</a:t>
            </a:fld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33ABC-B3AF-4014-9620-1345C1D7460F}" type="slidenum">
              <a:rPr lang="en-US" alt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4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D3707E-D4DB-4B8E-926B-81DEEA48A5D4}" type="datetimeFigureOut">
              <a:rPr 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2/2/2026</a:t>
            </a:fld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09EE9-5A2C-4DFF-8CF2-F1E3DA5F047E}" type="slidenum">
              <a:rPr lang="en-US" alt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6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5A300-2331-4CA2-8EAD-5975E6909322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3A15F-8E7F-4E0F-9139-22DEE7ED111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04127-0E18-4F82-A082-D7D3FDB12CA4}" type="datetimeFigureOut">
              <a:rPr lang="en-US">
                <a:ea typeface="Arial Unicode MS" panose="020B0604020202020204" pitchFamily="34" charset="-128"/>
              </a:rPr>
              <a:pPr>
                <a:defRPr/>
              </a:pPr>
              <a:t>2/2/2026</a:t>
            </a:fld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7F0C6-04B6-4973-85D1-462E75E30EC7}" type="slidenum">
              <a:rPr lang="en-US" alt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3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5692F-D237-48A8-A9BD-F570385A3B7A}" type="datetimeFigureOut">
              <a:rPr 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2/2/2026</a:t>
            </a:fld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Arial Unicode MS" panose="020B0604020202020204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23F12-A6C2-4499-B45A-3B6AAB1F3A2C}" type="slidenum">
              <a:rPr lang="en-US" alt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Arial Unicode MS" panose="020B0604020202020204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7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3936" y="-16052"/>
            <a:ext cx="405637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860" y="2296795"/>
            <a:ext cx="7116445" cy="206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424599-767B-4A93-9F2F-7B348C5AE892}" type="datetimeFigureOut">
              <a:rPr lang="en-ID">
                <a:cs typeface="Arial Unicode MS" panose="020B0604020202020204" pitchFamily="34" charset="-128"/>
              </a:rPr>
              <a:pPr>
                <a:defRPr/>
              </a:pPr>
              <a:t>02/02/2026</a:t>
            </a:fld>
            <a:endParaRPr lang="en-ID">
              <a:cs typeface="Arial Unicode MS" panose="020B060402020202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ID">
              <a:cs typeface="Arial Unicode MS" panose="020B0604020202020204" pitchFamily="34" charset="-128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noProof="1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>
              <a:defRPr/>
            </a:pPr>
            <a:fld id="{8CAFFF54-3626-4415-B20A-454B387A70AE}" type="slidenum">
              <a:rPr lang="en-US" altLang="en-US">
                <a:cs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1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  <p:sldLayoutId id="214748419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343400" y="5867400"/>
            <a:ext cx="2895599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</a:t>
            </a:r>
            <a:r>
              <a:rPr lang="id-ID" sz="3600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r. Suriyadi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808767">
            <a:off x="-1824593" y="-2848560"/>
            <a:ext cx="7791700" cy="1272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30979" y="228600"/>
            <a:ext cx="3048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10CF9B">
                    <a:lumMod val="50000"/>
                  </a:srgb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  <a:ea typeface="Arial Unicode MS" panose="020B0604020202020204" pitchFamily="34" charset="-128"/>
                <a:cs typeface="Arial" panose="020B0604020202020204" pitchFamily="34" charset="0"/>
              </a:rPr>
              <a:t>Bio </a:t>
            </a:r>
            <a:r>
              <a:rPr lang="en-US" sz="3600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9DD9">
                    <a:lumMod val="75000"/>
                  </a:srgb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  <a:ea typeface="Arial Unicode MS" panose="020B0604020202020204" pitchFamily="34" charset="-128"/>
                <a:cs typeface="Arial" panose="020B0604020202020204" pitchFamily="34" charset="0"/>
              </a:rPr>
              <a:t>Data</a:t>
            </a:r>
            <a:r>
              <a:rPr lang="en-US" sz="3600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10CF9B">
                    <a:lumMod val="50000"/>
                  </a:srgb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740921" y="886954"/>
            <a:ext cx="6276116" cy="1828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Nama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: 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Dr.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Suriyadi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M.Pd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290B99"/>
                  </a:gs>
                </a:gsLst>
                <a:lin ang="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Jabatan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	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Widyaiswara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Madya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BPSDM SU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Unit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Kerja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: BPSDM Prov. Sumatera Utara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290B99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Pangk/Gol  : Pembina Utama Muda / IVc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290B99"/>
                  </a:gs>
                </a:gsLst>
                <a:lin ang="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05" y="2749874"/>
            <a:ext cx="5852160" cy="40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6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212006" cy="3106004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696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u="sng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Harlow Solid Italic" pitchFamily="82" charset="0"/>
              </a:rPr>
              <a:t>Kenalan dulu yuk.......</a:t>
            </a:r>
            <a:endParaRPr lang="en-US" sz="3600" u="sng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405" y="5011004"/>
            <a:ext cx="5833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id-ID" sz="4400" kern="0" dirty="0" smtClean="0">
                <a:solidFill>
                  <a:srgbClr val="1F497D">
                    <a:lumMod val="75000"/>
                  </a:srgbClr>
                </a:solidFill>
              </a:rPr>
              <a:t>Nama, instansi, jabatan, </a:t>
            </a:r>
          </a:p>
          <a:p>
            <a:pPr algn="ctr">
              <a:defRPr/>
            </a:pPr>
            <a:r>
              <a:rPr lang="id-ID" sz="4400" kern="0" dirty="0" smtClean="0">
                <a:solidFill>
                  <a:srgbClr val="1F497D">
                    <a:lumMod val="75000"/>
                  </a:srgbClr>
                </a:solidFill>
              </a:rPr>
              <a:t>tujuan jadi PNS</a:t>
            </a:r>
            <a:endParaRPr lang="en-US" sz="440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205913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1126897">
            <a:off x="-1493791" y="-1345661"/>
            <a:ext cx="7711981" cy="9698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2870" name="TextBox 9"/>
          <p:cNvSpPr txBox="1">
            <a:spLocks noChangeArrowheads="1"/>
          </p:cNvSpPr>
          <p:nvPr/>
        </p:nvSpPr>
        <p:spPr bwMode="auto">
          <a:xfrm>
            <a:off x="195263" y="758825"/>
            <a:ext cx="7086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defTabSz="4572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defTabSz="4572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d-ID" sz="4400" b="1" smtClean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Pembahasan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d-ID" sz="4400" b="1" smtClean="0">
                <a:solidFill>
                  <a:srgbClr val="C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Essay Peserta</a:t>
            </a:r>
            <a:endParaRPr lang="en-ID" sz="4400" b="1" smtClean="0">
              <a:solidFill>
                <a:srgbClr val="C00000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5263" y="2438400"/>
            <a:ext cx="5791200" cy="2819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id-ID" sz="3600" dirty="0" smtClean="0">
                <a:solidFill>
                  <a:prstClr val="black"/>
                </a:solidFill>
                <a:effectLst/>
                <a:ea typeface="Arial" panose="020B0604020202020204" pitchFamily="34" charset="0"/>
              </a:rPr>
              <a:t>Peserta menyampaikan hasil dari Essay yang telah di lakukan selama pembelajaran mandiri dan pemberian umpan balik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443842"/>
            <a:ext cx="9372600" cy="6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38200" y="-1676400"/>
            <a:ext cx="10820400" cy="60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7764845"/>
              </p:ext>
            </p:extLst>
          </p:nvPr>
        </p:nvGraphicFramePr>
        <p:xfrm>
          <a:off x="3893820" y="2019299"/>
          <a:ext cx="49911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028700" y="45720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u="sng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Harlow Solid Italic" pitchFamily="82" charset="0"/>
              </a:rPr>
              <a:t>Materi kita</a:t>
            </a:r>
            <a:endParaRPr lang="en-US" sz="3600" u="sng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Harlow Solid Italic" pitchFamily="8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6439"/>
              </p:ext>
            </p:extLst>
          </p:nvPr>
        </p:nvGraphicFramePr>
        <p:xfrm>
          <a:off x="-83820" y="1600200"/>
          <a:ext cx="3718560" cy="179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9" imgW="755640" imgH="364680" progId="Package">
                  <p:embed/>
                </p:oleObj>
              </mc:Choice>
              <mc:Fallback>
                <p:oleObj name="Packager Shell Object" showAsIcon="1" r:id="rId9" imgW="75564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83820" y="1600200"/>
                        <a:ext cx="3718560" cy="179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3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25071"/>
            <a:ext cx="7239000" cy="37471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Pertanyaan</a:t>
            </a:r>
            <a:r>
              <a:rPr lang="en-US" sz="2800" b="1" dirty="0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Tugas</a:t>
            </a:r>
            <a:r>
              <a:rPr lang="en-US" sz="2800" b="1" dirty="0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Individu</a:t>
            </a:r>
            <a:r>
              <a:rPr lang="en-US" sz="2800" b="1" dirty="0" smtClean="0">
                <a:solidFill>
                  <a:srgbClr val="C00000"/>
                </a:solidFill>
                <a:latin typeface="Adobe Gothic Std B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</a:p>
          <a:p>
            <a:pPr fontAlgn="base">
              <a:spcBef>
                <a:spcPts val="75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 I</a:t>
            </a:r>
            <a:r>
              <a:rPr lang="id-ID" sz="2400" dirty="0" smtClean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dentivikasi permasalahan yang terkait aktipitas yang berpeluang sentuhan bela negara yang dapat anda lakukan di lingkungan tempat anda tinggal, dan berikan solusi penyelesaiannya</a:t>
            </a:r>
            <a:r>
              <a:rPr lang="en-ID" sz="2400" dirty="0" smtClean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?</a:t>
            </a:r>
            <a:endParaRPr lang="id-ID" sz="2400" dirty="0" smtClean="0">
              <a:solidFill>
                <a:srgbClr val="002060"/>
              </a:solidFill>
              <a:latin typeface="Adobe Gothic Std B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lvl="0" fontAlgn="base">
              <a:spcBef>
                <a:spcPts val="75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Identivikasi permasalahan yang terkait aktipitas yang berpeluang sentuhan bela negara yang dapat anda lakukan di lingkungan tempat anda </a:t>
            </a:r>
            <a:r>
              <a:rPr lang="id-ID" sz="2400" dirty="0" smtClean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bertugas, </a:t>
            </a:r>
            <a:r>
              <a:rPr lang="id-ID" sz="2400" dirty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dan berikan solusi penyelesaiannya</a:t>
            </a:r>
            <a:r>
              <a:rPr lang="en-ID" sz="2400" dirty="0">
                <a:solidFill>
                  <a:srgbClr val="002060"/>
                </a:solidFill>
                <a:latin typeface="Adobe Gothic Std B"/>
                <a:ea typeface="SimSun" panose="02010600030101010101" pitchFamily="2" charset="-122"/>
                <a:cs typeface="Tahoma" panose="020B0604030504040204" pitchFamily="34" charset="0"/>
              </a:rPr>
              <a:t>?</a:t>
            </a:r>
            <a:endParaRPr lang="id-ID" sz="2400" dirty="0">
              <a:solidFill>
                <a:srgbClr val="002060"/>
              </a:solidFill>
              <a:latin typeface="Adobe Gothic Std B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fontAlgn="base">
              <a:spcBef>
                <a:spcPts val="75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US" sz="1500" b="1" dirty="0" smtClean="0">
              <a:solidFill>
                <a:srgbClr val="000000"/>
              </a:solidFill>
              <a:latin typeface="Adobe Gothic Std B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3891" name="TextBox 2"/>
          <p:cNvSpPr txBox="1">
            <a:spLocks noChangeArrowheads="1"/>
          </p:cNvSpPr>
          <p:nvPr/>
        </p:nvSpPr>
        <p:spPr bwMode="auto">
          <a:xfrm>
            <a:off x="0" y="5410200"/>
            <a:ext cx="8462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JAWABAN TUGAS KELOMPOK DAN INDIVIDU DAPAT DIBUAT BENTUK TULISAN/PODCAST/VIDEO</a:t>
            </a:r>
            <a:endParaRPr lang="id-ID" sz="2000" b="1" dirty="0" smtClean="0">
              <a:solidFill>
                <a:srgbClr val="000000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PENYAJIAN TUGAS ANTARA 10-15 menit</a:t>
            </a:r>
            <a:endParaRPr lang="en-ID" sz="2000" b="1" dirty="0" smtClean="0">
              <a:solidFill>
                <a:srgbClr val="000000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4267200" cy="6537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u="sng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Harlow Solid Italic" pitchFamily="82" charset="0"/>
              </a:rPr>
              <a:t>Tugas Individu</a:t>
            </a:r>
            <a:endParaRPr lang="en-US" sz="3600" u="sng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4267200" cy="6537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u="sng" kern="10" dirty="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Harlow Solid Italic" pitchFamily="82" charset="0"/>
              </a:rPr>
              <a:t>Tugas Kelompok</a:t>
            </a:r>
            <a:endParaRPr lang="en-US" sz="3600" u="sng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7562"/>
            <a:ext cx="4749481" cy="634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80" y="912802"/>
            <a:ext cx="4394520" cy="61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286000"/>
            <a:ext cx="9601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90600" y="-1828800"/>
            <a:ext cx="10820400" cy="60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681444"/>
              </p:ext>
            </p:extLst>
          </p:nvPr>
        </p:nvGraphicFramePr>
        <p:xfrm>
          <a:off x="2971800" y="-457200"/>
          <a:ext cx="58293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WordArt 3" descr="90%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2590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 smtClean="0">
                <a:ln w="3175">
                  <a:solidFill>
                    <a:srgbClr val="290B99"/>
                  </a:solidFill>
                  <a:round/>
                  <a:headEnd/>
                  <a:tailEnd/>
                </a:ln>
                <a:pattFill prst="pct90">
                  <a:fgClr>
                    <a:srgbClr val="F400F4"/>
                  </a:fgClr>
                  <a:bgClr>
                    <a:srgbClr val="FFFFFF"/>
                  </a:bgClr>
                </a:patt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Pembelajaran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 smtClean="0">
                <a:ln w="3175">
                  <a:solidFill>
                    <a:srgbClr val="290B99"/>
                  </a:solidFill>
                  <a:round/>
                  <a:headEnd/>
                  <a:tailEnd/>
                </a:ln>
                <a:pattFill prst="pct90">
                  <a:fgClr>
                    <a:srgbClr val="F400F4"/>
                  </a:fgClr>
                  <a:bgClr>
                    <a:srgbClr val="FFFFFF"/>
                  </a:bgClr>
                </a:patt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berikutnya</a:t>
            </a:r>
          </a:p>
        </p:txBody>
      </p:sp>
    </p:spTree>
    <p:extLst>
      <p:ext uri="{BB962C8B-B14F-4D97-AF65-F5344CB8AC3E}">
        <p14:creationId xmlns:p14="http://schemas.microsoft.com/office/powerpoint/2010/main" val="26815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84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6350" y="-1143000"/>
            <a:ext cx="1423035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663825" y="1143000"/>
            <a:ext cx="3816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2"/>
              </a:extrusionClr>
              <a:contourClr>
                <a:srgbClr val="FFFFCC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Terima Kasih</a:t>
            </a:r>
          </a:p>
        </p:txBody>
      </p:sp>
      <p:sp>
        <p:nvSpPr>
          <p:cNvPr id="6" name="WordArt 8" descr="ZERG2LOW"/>
          <p:cNvSpPr>
            <a:spLocks noChangeArrowheads="1" noChangeShapeType="1" noTextEdit="1"/>
          </p:cNvSpPr>
          <p:nvPr/>
        </p:nvSpPr>
        <p:spPr bwMode="auto">
          <a:xfrm>
            <a:off x="152400" y="5638800"/>
            <a:ext cx="3886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SURIYADI, S.Pd, M.Pd</a:t>
            </a:r>
          </a:p>
        </p:txBody>
      </p:sp>
      <p:pic>
        <p:nvPicPr>
          <p:cNvPr id="7" name="Picture 5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28">
            <a:off x="5943600" y="4175125"/>
            <a:ext cx="39100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16896</TotalTime>
  <Words>144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 Unicode MS</vt:lpstr>
      <vt:lpstr>SimSun</vt:lpstr>
      <vt:lpstr>Adobe Gothic Std B</vt:lpstr>
      <vt:lpstr>Arial</vt:lpstr>
      <vt:lpstr>Arial Black</vt:lpstr>
      <vt:lpstr>Calibri</vt:lpstr>
      <vt:lpstr>Carlito</vt:lpstr>
      <vt:lpstr>Century Gothic</vt:lpstr>
      <vt:lpstr>Constantia</vt:lpstr>
      <vt:lpstr>Harlow Solid Italic</vt:lpstr>
      <vt:lpstr>Impact</vt:lpstr>
      <vt:lpstr>Liberation Sans Narrow</vt:lpstr>
      <vt:lpstr>Monotype Corsiva</vt:lpstr>
      <vt:lpstr>Tahoma</vt:lpstr>
      <vt:lpstr>Wingdings</vt:lpstr>
      <vt:lpstr>Wingdings 2</vt:lpstr>
      <vt:lpstr>3_Flow</vt:lpstr>
      <vt:lpstr>5_Flow</vt:lpstr>
      <vt:lpstr>Flow</vt:lpstr>
      <vt:lpstr>3_Office Theme</vt:lpstr>
      <vt:lpstr>8_Flow</vt:lpstr>
      <vt:lpstr>Office Theme</vt:lpstr>
      <vt:lpstr>Data Pie Charts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672</cp:revision>
  <dcterms:created xsi:type="dcterms:W3CDTF">2014-03-08T01:57:52Z</dcterms:created>
  <dcterms:modified xsi:type="dcterms:W3CDTF">2026-02-02T15:09:08Z</dcterms:modified>
</cp:coreProperties>
</file>