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notesSlides/notesSlide8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9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ink/ink114.xml" ContentType="application/inkml+xml"/>
  <Override PartName="/ppt/notesSlides/notesSlide10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comments/modernComment_10B_DE3870D6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70"/>
  </p:notesMasterIdLst>
  <p:sldIdLst>
    <p:sldId id="256" r:id="rId2"/>
    <p:sldId id="2065" r:id="rId3"/>
    <p:sldId id="392" r:id="rId4"/>
    <p:sldId id="317" r:id="rId5"/>
    <p:sldId id="2074" r:id="rId6"/>
    <p:sldId id="393" r:id="rId7"/>
    <p:sldId id="2088" r:id="rId8"/>
    <p:sldId id="2093" r:id="rId9"/>
    <p:sldId id="2075" r:id="rId10"/>
    <p:sldId id="2099" r:id="rId11"/>
    <p:sldId id="2095" r:id="rId12"/>
    <p:sldId id="2073" r:id="rId13"/>
    <p:sldId id="2072" r:id="rId14"/>
    <p:sldId id="2070" r:id="rId15"/>
    <p:sldId id="415" r:id="rId16"/>
    <p:sldId id="416" r:id="rId17"/>
    <p:sldId id="2104" r:id="rId18"/>
    <p:sldId id="2082" r:id="rId19"/>
    <p:sldId id="384" r:id="rId20"/>
    <p:sldId id="389" r:id="rId21"/>
    <p:sldId id="286" r:id="rId22"/>
    <p:sldId id="277" r:id="rId23"/>
    <p:sldId id="278" r:id="rId24"/>
    <p:sldId id="282" r:id="rId25"/>
    <p:sldId id="397" r:id="rId26"/>
    <p:sldId id="2102" r:id="rId27"/>
    <p:sldId id="2089" r:id="rId28"/>
    <p:sldId id="2113" r:id="rId29"/>
    <p:sldId id="2114" r:id="rId30"/>
    <p:sldId id="2067" r:id="rId31"/>
    <p:sldId id="2105" r:id="rId32"/>
    <p:sldId id="352" r:id="rId33"/>
    <p:sldId id="354" r:id="rId34"/>
    <p:sldId id="2103" r:id="rId35"/>
    <p:sldId id="355" r:id="rId36"/>
    <p:sldId id="2076" r:id="rId37"/>
    <p:sldId id="2086" r:id="rId38"/>
    <p:sldId id="2087" r:id="rId39"/>
    <p:sldId id="2025" r:id="rId40"/>
    <p:sldId id="2051" r:id="rId41"/>
    <p:sldId id="2052" r:id="rId42"/>
    <p:sldId id="2057" r:id="rId43"/>
    <p:sldId id="270" r:id="rId44"/>
    <p:sldId id="2023" r:id="rId45"/>
    <p:sldId id="2055" r:id="rId46"/>
    <p:sldId id="284" r:id="rId47"/>
    <p:sldId id="279" r:id="rId48"/>
    <p:sldId id="2117" r:id="rId49"/>
    <p:sldId id="264" r:id="rId50"/>
    <p:sldId id="2112" r:id="rId51"/>
    <p:sldId id="260" r:id="rId52"/>
    <p:sldId id="262" r:id="rId53"/>
    <p:sldId id="266" r:id="rId54"/>
    <p:sldId id="265" r:id="rId55"/>
    <p:sldId id="258" r:id="rId56"/>
    <p:sldId id="257" r:id="rId57"/>
    <p:sldId id="269" r:id="rId58"/>
    <p:sldId id="267" r:id="rId59"/>
    <p:sldId id="268" r:id="rId60"/>
    <p:sldId id="2108" r:id="rId61"/>
    <p:sldId id="2109" r:id="rId62"/>
    <p:sldId id="2069" r:id="rId63"/>
    <p:sldId id="2053" r:id="rId64"/>
    <p:sldId id="2096" r:id="rId65"/>
    <p:sldId id="2118" r:id="rId66"/>
    <p:sldId id="2115" r:id="rId67"/>
    <p:sldId id="391" r:id="rId68"/>
    <p:sldId id="2097" r:id="rId6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D191476-1542-84ED-D383-A136043AEE06}" name="BRIN-4T3T1T3" initials="B4" userId="S::brin-4T3T1T3@kemendikbudristek.onmicrosoft.com::16e4d921-a473-48fd-94c7-70f66a6f705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94660"/>
  </p:normalViewPr>
  <p:slideViewPr>
    <p:cSldViewPr snapToGrid="0">
      <p:cViewPr varScale="1">
        <p:scale>
          <a:sx n="68" d="100"/>
          <a:sy n="68" d="100"/>
        </p:scale>
        <p:origin x="7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83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d-ID"/>
              <a:t>Capaian Indeks Inovasi Daerah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5414795475119776E-2"/>
          <c:y val="0.14292687665444301"/>
          <c:w val="0.96458520452488028"/>
          <c:h val="0.7276171384289994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Jumlah inovasi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576</c:v>
                </c:pt>
                <c:pt idx="1">
                  <c:v>3718</c:v>
                </c:pt>
                <c:pt idx="2">
                  <c:v>8016</c:v>
                </c:pt>
                <c:pt idx="3">
                  <c:v>14897</c:v>
                </c:pt>
                <c:pt idx="4">
                  <c:v>25124</c:v>
                </c:pt>
                <c:pt idx="5">
                  <c:v>26900</c:v>
                </c:pt>
                <c:pt idx="6">
                  <c:v>28539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3F5-4F6E-9631-9267AAB9EF0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3F5-4F6E-9631-9267AAB9EF0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Sheet1!$D$2:$D$8</c:f>
              <c:numCache>
                <c:formatCode>General</c:formatCode>
                <c:ptCount val="7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3F5-4F6E-9631-9267AAB9EF0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2047564416"/>
        <c:axId val="-2047557344"/>
      </c:lineChart>
      <c:catAx>
        <c:axId val="-20475644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7557344"/>
        <c:crosses val="autoZero"/>
        <c:auto val="1"/>
        <c:lblAlgn val="ctr"/>
        <c:lblOffset val="100"/>
        <c:noMultiLvlLbl val="0"/>
      </c:catAx>
      <c:valAx>
        <c:axId val="-20475573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47564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omments/modernComment_10B_DE3870D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A4AC4B9-9723-47F8-8A81-A5657263CE01}" authorId="{AD191476-1542-84ED-D383-A136043AEE06}" created="2023-06-17T01:58:37.87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728240854" sldId="267"/>
      <ac:picMk id="7" creationId="{6F8E4768-7390-7179-9BFE-F427FAC679C8}"/>
    </ac:deMkLst>
    <p188:txBody>
      <a:bodyPr/>
      <a:lstStyle/>
      <a:p>
        <a:r>
          <a:rPr lang="en-ID"/>
          <a:t>Regulasi inovasi spt ini akan tidak dinilai dalam regulasi inovasi</a:t>
        </a:r>
      </a:p>
    </p188:txBody>
  </p188:cm>
</p188:cmLst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png"/></Relationships>
</file>

<file path=ppt/diagrams/_rels/drawing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269E40-113C-4497-A265-DE7A741B30A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5E1DF527-1A51-445F-948D-11F226C7F821}">
      <dgm:prSet phldrT="[Text]"/>
      <dgm:spPr/>
      <dgm:t>
        <a:bodyPr/>
        <a:lstStyle/>
        <a:p>
          <a:r>
            <a:rPr lang="en-US" dirty="0" err="1"/>
            <a:t>Inovasi</a:t>
          </a:r>
          <a:r>
            <a:rPr lang="en-US" dirty="0"/>
            <a:t> Di Daerah</a:t>
          </a:r>
          <a:endParaRPr lang="en-ID" dirty="0"/>
        </a:p>
      </dgm:t>
    </dgm:pt>
    <dgm:pt modelId="{28450C9B-24D2-46C1-8BAB-56D94FF2570C}" type="parTrans" cxnId="{26A817D6-BCF2-4CDE-B71B-B096AD434D04}">
      <dgm:prSet/>
      <dgm:spPr/>
      <dgm:t>
        <a:bodyPr/>
        <a:lstStyle/>
        <a:p>
          <a:endParaRPr lang="en-ID"/>
        </a:p>
      </dgm:t>
    </dgm:pt>
    <dgm:pt modelId="{2FEAB700-C82B-4052-A3B4-B1D476323DCD}" type="sibTrans" cxnId="{26A817D6-BCF2-4CDE-B71B-B096AD434D04}">
      <dgm:prSet/>
      <dgm:spPr/>
      <dgm:t>
        <a:bodyPr/>
        <a:lstStyle/>
        <a:p>
          <a:endParaRPr lang="en-ID"/>
        </a:p>
      </dgm:t>
    </dgm:pt>
    <dgm:pt modelId="{CE5A69A6-E5BF-4FB6-9B7B-6C255AB640BB}">
      <dgm:prSet phldrT="[Text]"/>
      <dgm:spPr/>
      <dgm:t>
        <a:bodyPr/>
        <a:lstStyle/>
        <a:p>
          <a:r>
            <a:rPr lang="en-US" dirty="0" err="1"/>
            <a:t>Orientasi</a:t>
          </a:r>
          <a:r>
            <a:rPr lang="en-US" dirty="0"/>
            <a:t> </a:t>
          </a:r>
          <a:r>
            <a:rPr lang="en-US" dirty="0" err="1"/>
            <a:t>bisnis</a:t>
          </a:r>
          <a:endParaRPr lang="en-ID" dirty="0"/>
        </a:p>
      </dgm:t>
    </dgm:pt>
    <dgm:pt modelId="{5C269C7E-C275-48F3-8332-9D851B91EAF2}" type="parTrans" cxnId="{93C89D8A-79B8-429C-8442-6619239ACBF3}">
      <dgm:prSet/>
      <dgm:spPr/>
      <dgm:t>
        <a:bodyPr/>
        <a:lstStyle/>
        <a:p>
          <a:endParaRPr lang="en-ID"/>
        </a:p>
      </dgm:t>
    </dgm:pt>
    <dgm:pt modelId="{06649D61-B24A-4D68-AAA6-3B7212556AF1}" type="sibTrans" cxnId="{93C89D8A-79B8-429C-8442-6619239ACBF3}">
      <dgm:prSet/>
      <dgm:spPr/>
      <dgm:t>
        <a:bodyPr/>
        <a:lstStyle/>
        <a:p>
          <a:endParaRPr lang="en-ID"/>
        </a:p>
      </dgm:t>
    </dgm:pt>
    <dgm:pt modelId="{6E88D4DA-7C35-4A40-A1A7-393384412979}">
      <dgm:prSet phldrT="[Text]"/>
      <dgm:spPr/>
      <dgm:t>
        <a:bodyPr/>
        <a:lstStyle/>
        <a:p>
          <a:r>
            <a:rPr lang="en-US" dirty="0" err="1"/>
            <a:t>Inovasi</a:t>
          </a:r>
          <a:r>
            <a:rPr lang="en-US" dirty="0"/>
            <a:t> Daerah</a:t>
          </a:r>
          <a:endParaRPr lang="en-ID" dirty="0"/>
        </a:p>
      </dgm:t>
    </dgm:pt>
    <dgm:pt modelId="{E2A17B6A-8636-478D-A1B4-9759B3385017}" type="parTrans" cxnId="{4486A65C-6B24-4A92-BF0D-36BDFA25403F}">
      <dgm:prSet/>
      <dgm:spPr/>
      <dgm:t>
        <a:bodyPr/>
        <a:lstStyle/>
        <a:p>
          <a:endParaRPr lang="en-ID"/>
        </a:p>
      </dgm:t>
    </dgm:pt>
    <dgm:pt modelId="{E16496CA-AA1D-4656-A486-64843149B78D}" type="sibTrans" cxnId="{4486A65C-6B24-4A92-BF0D-36BDFA25403F}">
      <dgm:prSet/>
      <dgm:spPr/>
      <dgm:t>
        <a:bodyPr/>
        <a:lstStyle/>
        <a:p>
          <a:endParaRPr lang="en-ID"/>
        </a:p>
      </dgm:t>
    </dgm:pt>
    <dgm:pt modelId="{88591E94-BC33-4C72-8BD9-39946E89ACDB}">
      <dgm:prSet phldrT="[Text]"/>
      <dgm:spPr/>
      <dgm:t>
        <a:bodyPr/>
        <a:lstStyle/>
        <a:p>
          <a:r>
            <a:rPr lang="en-US" dirty="0" err="1"/>
            <a:t>Orientasi</a:t>
          </a:r>
          <a:r>
            <a:rPr lang="en-US" dirty="0"/>
            <a:t> Masyarakat</a:t>
          </a:r>
          <a:endParaRPr lang="en-ID" dirty="0"/>
        </a:p>
      </dgm:t>
    </dgm:pt>
    <dgm:pt modelId="{5980D306-367A-41FE-ACD4-D0E7A6C7D39F}" type="parTrans" cxnId="{C0F07B05-B522-4840-9DF9-013688A868CB}">
      <dgm:prSet/>
      <dgm:spPr/>
      <dgm:t>
        <a:bodyPr/>
        <a:lstStyle/>
        <a:p>
          <a:endParaRPr lang="en-ID"/>
        </a:p>
      </dgm:t>
    </dgm:pt>
    <dgm:pt modelId="{34DEB120-45E9-4DF8-92C0-8EBB38534E08}" type="sibTrans" cxnId="{C0F07B05-B522-4840-9DF9-013688A868CB}">
      <dgm:prSet/>
      <dgm:spPr/>
      <dgm:t>
        <a:bodyPr/>
        <a:lstStyle/>
        <a:p>
          <a:endParaRPr lang="en-ID"/>
        </a:p>
      </dgm:t>
    </dgm:pt>
    <dgm:pt modelId="{B398DF43-64CF-49FB-A15C-DE3EFD2115C7}">
      <dgm:prSet phldrT="[Text]"/>
      <dgm:spPr/>
      <dgm:t>
        <a:bodyPr/>
        <a:lstStyle/>
        <a:p>
          <a:r>
            <a:rPr lang="en-US" dirty="0"/>
            <a:t>Target Pasar</a:t>
          </a:r>
          <a:endParaRPr lang="en-ID" dirty="0"/>
        </a:p>
      </dgm:t>
    </dgm:pt>
    <dgm:pt modelId="{637D524F-DC1B-45EF-AFF9-6EE1A1292B66}" type="parTrans" cxnId="{7FE16BFD-A077-4269-989B-FEE1D3A770B6}">
      <dgm:prSet/>
      <dgm:spPr/>
      <dgm:t>
        <a:bodyPr/>
        <a:lstStyle/>
        <a:p>
          <a:endParaRPr lang="en-ID"/>
        </a:p>
      </dgm:t>
    </dgm:pt>
    <dgm:pt modelId="{C5E6EC98-2005-4346-A442-D7051A6DED92}" type="sibTrans" cxnId="{7FE16BFD-A077-4269-989B-FEE1D3A770B6}">
      <dgm:prSet/>
      <dgm:spPr/>
      <dgm:t>
        <a:bodyPr/>
        <a:lstStyle/>
        <a:p>
          <a:endParaRPr lang="en-ID"/>
        </a:p>
      </dgm:t>
    </dgm:pt>
    <dgm:pt modelId="{48DA8BDF-CDCA-4B1C-9160-EB409454D770}">
      <dgm:prSet phldrT="[Text]"/>
      <dgm:spPr/>
      <dgm:t>
        <a:bodyPr/>
        <a:lstStyle/>
        <a:p>
          <a:r>
            <a:rPr lang="en-US" dirty="0"/>
            <a:t>Target </a:t>
          </a:r>
          <a:r>
            <a:rPr lang="en-US" dirty="0" err="1"/>
            <a:t>Penyelesaian</a:t>
          </a:r>
          <a:r>
            <a:rPr lang="en-US" dirty="0"/>
            <a:t> </a:t>
          </a:r>
          <a:r>
            <a:rPr lang="en-US" dirty="0" err="1"/>
            <a:t>masalah</a:t>
          </a:r>
          <a:endParaRPr lang="en-ID" dirty="0"/>
        </a:p>
      </dgm:t>
    </dgm:pt>
    <dgm:pt modelId="{FEFDDC6D-5A3C-44BC-898E-60B3D3349D7C}" type="parTrans" cxnId="{F1796544-AC13-406B-B4AA-51B178FD1D82}">
      <dgm:prSet/>
      <dgm:spPr/>
      <dgm:t>
        <a:bodyPr/>
        <a:lstStyle/>
        <a:p>
          <a:endParaRPr lang="en-ID"/>
        </a:p>
      </dgm:t>
    </dgm:pt>
    <dgm:pt modelId="{17BEA2D9-8CA9-42B3-AD3B-3796C8858DE5}" type="sibTrans" cxnId="{F1796544-AC13-406B-B4AA-51B178FD1D82}">
      <dgm:prSet/>
      <dgm:spPr/>
      <dgm:t>
        <a:bodyPr/>
        <a:lstStyle/>
        <a:p>
          <a:endParaRPr lang="en-ID"/>
        </a:p>
      </dgm:t>
    </dgm:pt>
    <dgm:pt modelId="{62EFA96B-AA61-4625-8359-80CA564330D7}">
      <dgm:prSet phldrT="[Text]"/>
      <dgm:spPr/>
      <dgm:t>
        <a:bodyPr/>
        <a:lstStyle/>
        <a:p>
          <a:r>
            <a:rPr lang="en-US" dirty="0" err="1"/>
            <a:t>Lebih</a:t>
          </a:r>
          <a:r>
            <a:rPr lang="en-US" dirty="0"/>
            <a:t> </a:t>
          </a:r>
          <a:r>
            <a:rPr lang="en-US" dirty="0" err="1"/>
            <a:t>digunakan</a:t>
          </a:r>
          <a:r>
            <a:rPr lang="en-US" dirty="0"/>
            <a:t> </a:t>
          </a:r>
          <a:r>
            <a:rPr lang="en-US" dirty="0" err="1"/>
            <a:t>industri</a:t>
          </a:r>
          <a:endParaRPr lang="en-ID" dirty="0"/>
        </a:p>
      </dgm:t>
    </dgm:pt>
    <dgm:pt modelId="{5EDF7471-1A51-468A-B24B-964B57456313}" type="parTrans" cxnId="{DCE414E4-FB44-4070-9DF4-08FB90395C43}">
      <dgm:prSet/>
      <dgm:spPr/>
      <dgm:t>
        <a:bodyPr/>
        <a:lstStyle/>
        <a:p>
          <a:endParaRPr lang="en-ID"/>
        </a:p>
      </dgm:t>
    </dgm:pt>
    <dgm:pt modelId="{0173C31F-3D6E-48E4-AE07-AB52ED6700A7}" type="sibTrans" cxnId="{DCE414E4-FB44-4070-9DF4-08FB90395C43}">
      <dgm:prSet/>
      <dgm:spPr/>
      <dgm:t>
        <a:bodyPr/>
        <a:lstStyle/>
        <a:p>
          <a:endParaRPr lang="en-ID"/>
        </a:p>
      </dgm:t>
    </dgm:pt>
    <dgm:pt modelId="{ADA1FAF6-3534-4E53-8644-AF01E797FE5C}">
      <dgm:prSet phldrT="[Text]"/>
      <dgm:spPr/>
      <dgm:t>
        <a:bodyPr/>
        <a:lstStyle/>
        <a:p>
          <a:r>
            <a:rPr lang="en-US" dirty="0" err="1"/>
            <a:t>Lebih</a:t>
          </a:r>
          <a:r>
            <a:rPr lang="en-US" dirty="0"/>
            <a:t> </a:t>
          </a:r>
          <a:r>
            <a:rPr lang="en-US" dirty="0" err="1"/>
            <a:t>keberpihakan</a:t>
          </a:r>
          <a:r>
            <a:rPr lang="en-US" dirty="0"/>
            <a:t> </a:t>
          </a:r>
          <a:r>
            <a:rPr lang="en-US" dirty="0" err="1"/>
            <a:t>kepada</a:t>
          </a:r>
          <a:r>
            <a:rPr lang="en-US" dirty="0"/>
            <a:t> </a:t>
          </a:r>
          <a:r>
            <a:rPr lang="en-US" dirty="0" err="1"/>
            <a:t>kebutuhan</a:t>
          </a:r>
          <a:r>
            <a:rPr lang="en-US" dirty="0"/>
            <a:t> Masyarakat</a:t>
          </a:r>
          <a:endParaRPr lang="en-ID" dirty="0"/>
        </a:p>
      </dgm:t>
    </dgm:pt>
    <dgm:pt modelId="{91FF994D-38AD-4DD3-8173-C90FA4CF1DA0}" type="parTrans" cxnId="{F5C07D57-C7B2-4E8C-8BD9-4F75237D7DFE}">
      <dgm:prSet/>
      <dgm:spPr/>
      <dgm:t>
        <a:bodyPr/>
        <a:lstStyle/>
        <a:p>
          <a:endParaRPr lang="en-ID"/>
        </a:p>
      </dgm:t>
    </dgm:pt>
    <dgm:pt modelId="{0099A3BF-83C4-4E29-A7EC-276FF27C353A}" type="sibTrans" cxnId="{F5C07D57-C7B2-4E8C-8BD9-4F75237D7DFE}">
      <dgm:prSet/>
      <dgm:spPr/>
      <dgm:t>
        <a:bodyPr/>
        <a:lstStyle/>
        <a:p>
          <a:endParaRPr lang="en-ID"/>
        </a:p>
      </dgm:t>
    </dgm:pt>
    <dgm:pt modelId="{61EAA097-134E-4134-9A82-D5AC2C33EB8A}">
      <dgm:prSet phldrT="[Text]"/>
      <dgm:spPr/>
      <dgm:t>
        <a:bodyPr/>
        <a:lstStyle/>
        <a:p>
          <a:r>
            <a:rPr lang="en-US" dirty="0" err="1"/>
            <a:t>Dibebankan</a:t>
          </a:r>
          <a:r>
            <a:rPr lang="en-US" dirty="0"/>
            <a:t> </a:t>
          </a:r>
          <a:r>
            <a:rPr lang="en-US" dirty="0" err="1"/>
            <a:t>Pajak</a:t>
          </a:r>
          <a:endParaRPr lang="en-ID" dirty="0"/>
        </a:p>
      </dgm:t>
    </dgm:pt>
    <dgm:pt modelId="{3D25C2B5-4BE1-4634-8BF9-A54991C02E66}" type="parTrans" cxnId="{575054C4-17E6-42CF-9CFC-99367E4F254F}">
      <dgm:prSet/>
      <dgm:spPr/>
      <dgm:t>
        <a:bodyPr/>
        <a:lstStyle/>
        <a:p>
          <a:endParaRPr lang="en-ID"/>
        </a:p>
      </dgm:t>
    </dgm:pt>
    <dgm:pt modelId="{0425DABC-6526-47CE-A085-2EFD87072218}" type="sibTrans" cxnId="{575054C4-17E6-42CF-9CFC-99367E4F254F}">
      <dgm:prSet/>
      <dgm:spPr/>
      <dgm:t>
        <a:bodyPr/>
        <a:lstStyle/>
        <a:p>
          <a:endParaRPr lang="en-ID"/>
        </a:p>
      </dgm:t>
    </dgm:pt>
    <dgm:pt modelId="{AAF0DBA5-A7A6-453E-AC81-1BE2AFBFBD55}">
      <dgm:prSet phldrT="[Text]"/>
      <dgm:spPr/>
      <dgm:t>
        <a:bodyPr/>
        <a:lstStyle/>
        <a:p>
          <a:r>
            <a:rPr lang="en-US" dirty="0"/>
            <a:t>Free </a:t>
          </a:r>
          <a:r>
            <a:rPr lang="en-US" dirty="0" err="1"/>
            <a:t>pajak</a:t>
          </a:r>
          <a:endParaRPr lang="en-ID" dirty="0"/>
        </a:p>
      </dgm:t>
    </dgm:pt>
    <dgm:pt modelId="{4859D640-5C1F-421B-9F83-3B1A8FDB9EC0}" type="parTrans" cxnId="{1DA97D29-CDDF-47A9-910B-61941CDCBB8E}">
      <dgm:prSet/>
      <dgm:spPr/>
      <dgm:t>
        <a:bodyPr/>
        <a:lstStyle/>
        <a:p>
          <a:endParaRPr lang="en-ID"/>
        </a:p>
      </dgm:t>
    </dgm:pt>
    <dgm:pt modelId="{A35D5A11-5927-4A7C-9DCE-BB1FFF6554DB}" type="sibTrans" cxnId="{1DA97D29-CDDF-47A9-910B-61941CDCBB8E}">
      <dgm:prSet/>
      <dgm:spPr/>
      <dgm:t>
        <a:bodyPr/>
        <a:lstStyle/>
        <a:p>
          <a:endParaRPr lang="en-ID"/>
        </a:p>
      </dgm:t>
    </dgm:pt>
    <dgm:pt modelId="{E848C4ED-4B07-48F8-ABA1-50CDB13F9D22}">
      <dgm:prSet phldrT="[Text]"/>
      <dgm:spPr/>
      <dgm:t>
        <a:bodyPr/>
        <a:lstStyle/>
        <a:p>
          <a:r>
            <a:rPr lang="en-US" dirty="0" err="1"/>
            <a:t>Perjanjian</a:t>
          </a:r>
          <a:r>
            <a:rPr lang="en-US" dirty="0"/>
            <a:t> </a:t>
          </a:r>
          <a:r>
            <a:rPr lang="en-US" dirty="0" err="1"/>
            <a:t>kedua</a:t>
          </a:r>
          <a:r>
            <a:rPr lang="en-US" dirty="0"/>
            <a:t> </a:t>
          </a:r>
          <a:r>
            <a:rPr lang="en-US" dirty="0" err="1"/>
            <a:t>belah</a:t>
          </a:r>
          <a:r>
            <a:rPr lang="en-US" dirty="0"/>
            <a:t> </a:t>
          </a:r>
          <a:r>
            <a:rPr lang="en-US" dirty="0" err="1"/>
            <a:t>pihak</a:t>
          </a:r>
          <a:r>
            <a:rPr lang="en-US" dirty="0"/>
            <a:t> </a:t>
          </a:r>
          <a:r>
            <a:rPr lang="en-US" dirty="0" err="1"/>
            <a:t>berdasarkan</a:t>
          </a:r>
          <a:r>
            <a:rPr lang="en-US" dirty="0"/>
            <a:t> </a:t>
          </a:r>
          <a:r>
            <a:rPr lang="en-US" dirty="0" err="1"/>
            <a:t>bisnis</a:t>
          </a:r>
          <a:r>
            <a:rPr lang="en-US" dirty="0"/>
            <a:t> </a:t>
          </a:r>
          <a:r>
            <a:rPr lang="en-US" dirty="0" err="1"/>
            <a:t>atau</a:t>
          </a:r>
          <a:r>
            <a:rPr lang="en-US" dirty="0"/>
            <a:t> </a:t>
          </a:r>
          <a:r>
            <a:rPr lang="en-US" dirty="0" err="1"/>
            <a:t>saling</a:t>
          </a:r>
          <a:r>
            <a:rPr lang="en-US" dirty="0"/>
            <a:t> </a:t>
          </a:r>
          <a:r>
            <a:rPr lang="en-US" dirty="0" err="1"/>
            <a:t>menguntungkan</a:t>
          </a:r>
          <a:endParaRPr lang="en-ID" dirty="0"/>
        </a:p>
      </dgm:t>
    </dgm:pt>
    <dgm:pt modelId="{FE0BAAC4-95BD-498B-AE74-59AB7BFCD949}" type="parTrans" cxnId="{2310B24D-58ED-48A7-8E25-705BE8C836CF}">
      <dgm:prSet/>
      <dgm:spPr/>
      <dgm:t>
        <a:bodyPr/>
        <a:lstStyle/>
        <a:p>
          <a:endParaRPr lang="en-ID"/>
        </a:p>
      </dgm:t>
    </dgm:pt>
    <dgm:pt modelId="{EEEFFABB-E0A5-4281-9375-CBC1685F242E}" type="sibTrans" cxnId="{2310B24D-58ED-48A7-8E25-705BE8C836CF}">
      <dgm:prSet/>
      <dgm:spPr/>
      <dgm:t>
        <a:bodyPr/>
        <a:lstStyle/>
        <a:p>
          <a:endParaRPr lang="en-ID"/>
        </a:p>
      </dgm:t>
    </dgm:pt>
    <dgm:pt modelId="{330472E4-3E29-40CC-9FD7-35909FEE0F5D}">
      <dgm:prSet phldrT="[Text]"/>
      <dgm:spPr/>
      <dgm:t>
        <a:bodyPr/>
        <a:lstStyle/>
        <a:p>
          <a:r>
            <a:rPr lang="en-US" dirty="0" err="1"/>
            <a:t>Perjanjian</a:t>
          </a:r>
          <a:r>
            <a:rPr lang="en-US" dirty="0"/>
            <a:t> </a:t>
          </a:r>
          <a:r>
            <a:rPr lang="en-US" dirty="0" err="1"/>
            <a:t>replikasi</a:t>
          </a:r>
          <a:r>
            <a:rPr lang="en-US" dirty="0"/>
            <a:t> </a:t>
          </a:r>
          <a:r>
            <a:rPr lang="en-US" dirty="0" err="1"/>
            <a:t>bebas</a:t>
          </a:r>
          <a:r>
            <a:rPr lang="en-US" dirty="0"/>
            <a:t> </a:t>
          </a:r>
          <a:r>
            <a:rPr lang="en-US" dirty="0" err="1"/>
            <a:t>biaya</a:t>
          </a:r>
          <a:r>
            <a:rPr lang="en-US" dirty="0"/>
            <a:t> </a:t>
          </a:r>
          <a:endParaRPr lang="en-ID" dirty="0"/>
        </a:p>
      </dgm:t>
    </dgm:pt>
    <dgm:pt modelId="{040863D2-E47A-4E12-A38D-76C93225960F}" type="parTrans" cxnId="{F8BA74E1-0A90-4611-B970-621CDA469100}">
      <dgm:prSet/>
      <dgm:spPr/>
      <dgm:t>
        <a:bodyPr/>
        <a:lstStyle/>
        <a:p>
          <a:endParaRPr lang="en-ID"/>
        </a:p>
      </dgm:t>
    </dgm:pt>
    <dgm:pt modelId="{7C12FD39-2B7A-48BF-AD4F-F37775098B0A}" type="sibTrans" cxnId="{F8BA74E1-0A90-4611-B970-621CDA469100}">
      <dgm:prSet/>
      <dgm:spPr/>
      <dgm:t>
        <a:bodyPr/>
        <a:lstStyle/>
        <a:p>
          <a:endParaRPr lang="en-ID"/>
        </a:p>
      </dgm:t>
    </dgm:pt>
    <dgm:pt modelId="{273BDDCB-2D18-4A9B-A48A-5A4A41756AE2}" type="pres">
      <dgm:prSet presAssocID="{54269E40-113C-4497-A265-DE7A741B30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4191EA0-6C61-4823-B2F5-7EADF3EE0391}" type="pres">
      <dgm:prSet presAssocID="{5E1DF527-1A51-445F-948D-11F226C7F821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F406E2-3649-4797-99D9-42DBF53B797A}" type="pres">
      <dgm:prSet presAssocID="{5E1DF527-1A51-445F-948D-11F226C7F821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EA1B57-7CC8-4DEE-93B3-BA25FCF0C0A0}" type="pres">
      <dgm:prSet presAssocID="{6E88D4DA-7C35-4A40-A1A7-39338441297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F57B73-55FB-4473-A2CA-B6A371FF1D6B}" type="pres">
      <dgm:prSet presAssocID="{6E88D4DA-7C35-4A40-A1A7-393384412979}" presName="childText" presStyleLbl="revTx" presStyleIdx="1" presStyleCnt="2" custScaleY="1210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8BA74E1-0A90-4611-B970-621CDA469100}" srcId="{6E88D4DA-7C35-4A40-A1A7-393384412979}" destId="{330472E4-3E29-40CC-9FD7-35909FEE0F5D}" srcOrd="4" destOrd="0" parTransId="{040863D2-E47A-4E12-A38D-76C93225960F}" sibTransId="{7C12FD39-2B7A-48BF-AD4F-F37775098B0A}"/>
    <dgm:cxn modelId="{C0F07B05-B522-4840-9DF9-013688A868CB}" srcId="{6E88D4DA-7C35-4A40-A1A7-393384412979}" destId="{88591E94-BC33-4C72-8BD9-39946E89ACDB}" srcOrd="0" destOrd="0" parTransId="{5980D306-367A-41FE-ACD4-D0E7A6C7D39F}" sibTransId="{34DEB120-45E9-4DF8-92C0-8EBB38534E08}"/>
    <dgm:cxn modelId="{02FD623F-6BCC-48CC-B2B9-AC589DDCD563}" type="presOf" srcId="{6E88D4DA-7C35-4A40-A1A7-393384412979}" destId="{C0EA1B57-7CC8-4DEE-93B3-BA25FCF0C0A0}" srcOrd="0" destOrd="0" presId="urn:microsoft.com/office/officeart/2005/8/layout/vList2"/>
    <dgm:cxn modelId="{93C89D8A-79B8-429C-8442-6619239ACBF3}" srcId="{5E1DF527-1A51-445F-948D-11F226C7F821}" destId="{CE5A69A6-E5BF-4FB6-9B7B-6C255AB640BB}" srcOrd="0" destOrd="0" parTransId="{5C269C7E-C275-48F3-8332-9D851B91EAF2}" sibTransId="{06649D61-B24A-4D68-AAA6-3B7212556AF1}"/>
    <dgm:cxn modelId="{7FE16BFD-A077-4269-989B-FEE1D3A770B6}" srcId="{5E1DF527-1A51-445F-948D-11F226C7F821}" destId="{B398DF43-64CF-49FB-A15C-DE3EFD2115C7}" srcOrd="1" destOrd="0" parTransId="{637D524F-DC1B-45EF-AFF9-6EE1A1292B66}" sibTransId="{C5E6EC98-2005-4346-A442-D7051A6DED92}"/>
    <dgm:cxn modelId="{4486A65C-6B24-4A92-BF0D-36BDFA25403F}" srcId="{54269E40-113C-4497-A265-DE7A741B30A4}" destId="{6E88D4DA-7C35-4A40-A1A7-393384412979}" srcOrd="1" destOrd="0" parTransId="{E2A17B6A-8636-478D-A1B4-9759B3385017}" sibTransId="{E16496CA-AA1D-4656-A486-64843149B78D}"/>
    <dgm:cxn modelId="{F1796544-AC13-406B-B4AA-51B178FD1D82}" srcId="{6E88D4DA-7C35-4A40-A1A7-393384412979}" destId="{48DA8BDF-CDCA-4B1C-9160-EB409454D770}" srcOrd="1" destOrd="0" parTransId="{FEFDDC6D-5A3C-44BC-898E-60B3D3349D7C}" sibTransId="{17BEA2D9-8CA9-42B3-AD3B-3796C8858DE5}"/>
    <dgm:cxn modelId="{3369BEFC-51C7-4143-A6A9-D92D7119CA6A}" type="presOf" srcId="{5E1DF527-1A51-445F-948D-11F226C7F821}" destId="{34191EA0-6C61-4823-B2F5-7EADF3EE0391}" srcOrd="0" destOrd="0" presId="urn:microsoft.com/office/officeart/2005/8/layout/vList2"/>
    <dgm:cxn modelId="{1D92BA24-6FD5-422C-AB76-5B13946FAE70}" type="presOf" srcId="{AAF0DBA5-A7A6-453E-AC81-1BE2AFBFBD55}" destId="{32F57B73-55FB-4473-A2CA-B6A371FF1D6B}" srcOrd="0" destOrd="3" presId="urn:microsoft.com/office/officeart/2005/8/layout/vList2"/>
    <dgm:cxn modelId="{696D0D3F-1034-489A-9B95-888F7269823F}" type="presOf" srcId="{48DA8BDF-CDCA-4B1C-9160-EB409454D770}" destId="{32F57B73-55FB-4473-A2CA-B6A371FF1D6B}" srcOrd="0" destOrd="1" presId="urn:microsoft.com/office/officeart/2005/8/layout/vList2"/>
    <dgm:cxn modelId="{1DA97D29-CDDF-47A9-910B-61941CDCBB8E}" srcId="{6E88D4DA-7C35-4A40-A1A7-393384412979}" destId="{AAF0DBA5-A7A6-453E-AC81-1BE2AFBFBD55}" srcOrd="3" destOrd="0" parTransId="{4859D640-5C1F-421B-9F83-3B1A8FDB9EC0}" sibTransId="{A35D5A11-5927-4A7C-9DCE-BB1FFF6554DB}"/>
    <dgm:cxn modelId="{26A817D6-BCF2-4CDE-B71B-B096AD434D04}" srcId="{54269E40-113C-4497-A265-DE7A741B30A4}" destId="{5E1DF527-1A51-445F-948D-11F226C7F821}" srcOrd="0" destOrd="0" parTransId="{28450C9B-24D2-46C1-8BAB-56D94FF2570C}" sibTransId="{2FEAB700-C82B-4052-A3B4-B1D476323DCD}"/>
    <dgm:cxn modelId="{2310B24D-58ED-48A7-8E25-705BE8C836CF}" srcId="{5E1DF527-1A51-445F-948D-11F226C7F821}" destId="{E848C4ED-4B07-48F8-ABA1-50CDB13F9D22}" srcOrd="4" destOrd="0" parTransId="{FE0BAAC4-95BD-498B-AE74-59AB7BFCD949}" sibTransId="{EEEFFABB-E0A5-4281-9375-CBC1685F242E}"/>
    <dgm:cxn modelId="{F5C07D57-C7B2-4E8C-8BD9-4F75237D7DFE}" srcId="{6E88D4DA-7C35-4A40-A1A7-393384412979}" destId="{ADA1FAF6-3534-4E53-8644-AF01E797FE5C}" srcOrd="2" destOrd="0" parTransId="{91FF994D-38AD-4DD3-8173-C90FA4CF1DA0}" sibTransId="{0099A3BF-83C4-4E29-A7EC-276FF27C353A}"/>
    <dgm:cxn modelId="{CBF9E246-3C3E-4A85-B052-F930592E96EB}" type="presOf" srcId="{CE5A69A6-E5BF-4FB6-9B7B-6C255AB640BB}" destId="{77F406E2-3649-4797-99D9-42DBF53B797A}" srcOrd="0" destOrd="0" presId="urn:microsoft.com/office/officeart/2005/8/layout/vList2"/>
    <dgm:cxn modelId="{489ED051-3A10-48F8-98A6-FFA14EF67C5D}" type="presOf" srcId="{54269E40-113C-4497-A265-DE7A741B30A4}" destId="{273BDDCB-2D18-4A9B-A48A-5A4A41756AE2}" srcOrd="0" destOrd="0" presId="urn:microsoft.com/office/officeart/2005/8/layout/vList2"/>
    <dgm:cxn modelId="{1FB1B6E4-B82B-42B7-A627-530E1C2EE1DA}" type="presOf" srcId="{E848C4ED-4B07-48F8-ABA1-50CDB13F9D22}" destId="{77F406E2-3649-4797-99D9-42DBF53B797A}" srcOrd="0" destOrd="4" presId="urn:microsoft.com/office/officeart/2005/8/layout/vList2"/>
    <dgm:cxn modelId="{8A20EA5E-AF0A-4933-AEB1-FB38C1E8B82F}" type="presOf" srcId="{88591E94-BC33-4C72-8BD9-39946E89ACDB}" destId="{32F57B73-55FB-4473-A2CA-B6A371FF1D6B}" srcOrd="0" destOrd="0" presId="urn:microsoft.com/office/officeart/2005/8/layout/vList2"/>
    <dgm:cxn modelId="{DCE414E4-FB44-4070-9DF4-08FB90395C43}" srcId="{5E1DF527-1A51-445F-948D-11F226C7F821}" destId="{62EFA96B-AA61-4625-8359-80CA564330D7}" srcOrd="2" destOrd="0" parTransId="{5EDF7471-1A51-468A-B24B-964B57456313}" sibTransId="{0173C31F-3D6E-48E4-AE07-AB52ED6700A7}"/>
    <dgm:cxn modelId="{ABBF8E65-3992-41ED-9935-924C05F33BB3}" type="presOf" srcId="{62EFA96B-AA61-4625-8359-80CA564330D7}" destId="{77F406E2-3649-4797-99D9-42DBF53B797A}" srcOrd="0" destOrd="2" presId="urn:microsoft.com/office/officeart/2005/8/layout/vList2"/>
    <dgm:cxn modelId="{25FBD32E-AC53-4DA7-8B78-28E743E38EAF}" type="presOf" srcId="{61EAA097-134E-4134-9A82-D5AC2C33EB8A}" destId="{77F406E2-3649-4797-99D9-42DBF53B797A}" srcOrd="0" destOrd="3" presId="urn:microsoft.com/office/officeart/2005/8/layout/vList2"/>
    <dgm:cxn modelId="{0B96FAED-EA32-430E-8979-A1F9AA92792E}" type="presOf" srcId="{330472E4-3E29-40CC-9FD7-35909FEE0F5D}" destId="{32F57B73-55FB-4473-A2CA-B6A371FF1D6B}" srcOrd="0" destOrd="4" presId="urn:microsoft.com/office/officeart/2005/8/layout/vList2"/>
    <dgm:cxn modelId="{6D478F8A-8E17-4F05-BC73-CF76FEEF3660}" type="presOf" srcId="{ADA1FAF6-3534-4E53-8644-AF01E797FE5C}" destId="{32F57B73-55FB-4473-A2CA-B6A371FF1D6B}" srcOrd="0" destOrd="2" presId="urn:microsoft.com/office/officeart/2005/8/layout/vList2"/>
    <dgm:cxn modelId="{575054C4-17E6-42CF-9CFC-99367E4F254F}" srcId="{5E1DF527-1A51-445F-948D-11F226C7F821}" destId="{61EAA097-134E-4134-9A82-D5AC2C33EB8A}" srcOrd="3" destOrd="0" parTransId="{3D25C2B5-4BE1-4634-8BF9-A54991C02E66}" sibTransId="{0425DABC-6526-47CE-A085-2EFD87072218}"/>
    <dgm:cxn modelId="{97976C55-E995-4CD2-8BC6-A4C08B015D45}" type="presOf" srcId="{B398DF43-64CF-49FB-A15C-DE3EFD2115C7}" destId="{77F406E2-3649-4797-99D9-42DBF53B797A}" srcOrd="0" destOrd="1" presId="urn:microsoft.com/office/officeart/2005/8/layout/vList2"/>
    <dgm:cxn modelId="{03562945-B77F-4A0A-9891-A7ABEB7355F5}" type="presParOf" srcId="{273BDDCB-2D18-4A9B-A48A-5A4A41756AE2}" destId="{34191EA0-6C61-4823-B2F5-7EADF3EE0391}" srcOrd="0" destOrd="0" presId="urn:microsoft.com/office/officeart/2005/8/layout/vList2"/>
    <dgm:cxn modelId="{2B2AACDE-D2A3-4DF4-BBD9-3EAEBA66DC9B}" type="presParOf" srcId="{273BDDCB-2D18-4A9B-A48A-5A4A41756AE2}" destId="{77F406E2-3649-4797-99D9-42DBF53B797A}" srcOrd="1" destOrd="0" presId="urn:microsoft.com/office/officeart/2005/8/layout/vList2"/>
    <dgm:cxn modelId="{3FCA43C3-DD4F-4629-A3FF-B11DC40D629C}" type="presParOf" srcId="{273BDDCB-2D18-4A9B-A48A-5A4A41756AE2}" destId="{C0EA1B57-7CC8-4DEE-93B3-BA25FCF0C0A0}" srcOrd="2" destOrd="0" presId="urn:microsoft.com/office/officeart/2005/8/layout/vList2"/>
    <dgm:cxn modelId="{01C2167A-8B33-44E6-AF8B-157C8FAF24E6}" type="presParOf" srcId="{273BDDCB-2D18-4A9B-A48A-5A4A41756AE2}" destId="{32F57B73-55FB-4473-A2CA-B6A371FF1D6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09C2B0D-52A1-4426-B636-C26B17FDDD17}" type="doc">
      <dgm:prSet loTypeId="urn:microsoft.com/office/officeart/2005/8/layout/cycle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D"/>
        </a:p>
      </dgm:t>
    </dgm:pt>
    <dgm:pt modelId="{7C296C5A-A72C-476E-B27F-10967AF35D7E}">
      <dgm:prSet phldrT="[Text]" custT="1"/>
      <dgm:spPr/>
      <dgm:t>
        <a:bodyPr/>
        <a:lstStyle/>
        <a:p>
          <a:r>
            <a:rPr lang="en-US" sz="1600" kern="1200">
              <a:latin typeface="+mn-lt"/>
              <a:ea typeface="+mn-ea"/>
              <a:cs typeface="+mn-cs"/>
            </a:rPr>
            <a:t>Pelayanan Publik</a:t>
          </a:r>
          <a:endParaRPr lang="en-ID" sz="1600" kern="1200" dirty="0">
            <a:latin typeface="+mn-lt"/>
            <a:ea typeface="+mn-ea"/>
            <a:cs typeface="+mn-cs"/>
          </a:endParaRPr>
        </a:p>
      </dgm:t>
    </dgm:pt>
    <dgm:pt modelId="{90FFC14A-1B2B-4013-BF2B-E0C4C4543FBF}" type="parTrans" cxnId="{DCFE660D-C73F-4912-9450-447E473491DE}">
      <dgm:prSet/>
      <dgm:spPr/>
      <dgm:t>
        <a:bodyPr/>
        <a:lstStyle/>
        <a:p>
          <a:endParaRPr lang="en-ID"/>
        </a:p>
      </dgm:t>
    </dgm:pt>
    <dgm:pt modelId="{CAC98409-C417-4C25-9E77-97802D16D847}" type="sibTrans" cxnId="{DCFE660D-C73F-4912-9450-447E473491DE}">
      <dgm:prSet/>
      <dgm:spPr/>
      <dgm:t>
        <a:bodyPr/>
        <a:lstStyle/>
        <a:p>
          <a:endParaRPr lang="en-ID"/>
        </a:p>
      </dgm:t>
    </dgm:pt>
    <dgm:pt modelId="{BCA0925A-7CF4-4A9F-A7E8-485663E0F148}">
      <dgm:prSet phldrT="[Text]" custT="1"/>
      <dgm:spPr/>
      <dgm:t>
        <a:bodyPr/>
        <a:lstStyle/>
        <a:p>
          <a:r>
            <a:rPr lang="en-US" sz="1200" kern="1200">
              <a:latin typeface="+mn-lt"/>
              <a:ea typeface="+mn-ea"/>
              <a:cs typeface="+mn-cs"/>
            </a:rPr>
            <a:t>Pemberdayaan dan peran serta masyarakat</a:t>
          </a:r>
          <a:endParaRPr lang="en-ID" sz="1200" kern="1200" dirty="0">
            <a:latin typeface="+mn-lt"/>
            <a:ea typeface="+mn-ea"/>
            <a:cs typeface="+mn-cs"/>
          </a:endParaRPr>
        </a:p>
      </dgm:t>
    </dgm:pt>
    <dgm:pt modelId="{11FD31AC-A4F0-40D1-928D-CAE3D2665FFA}" type="parTrans" cxnId="{8571DE63-366A-459A-803D-8F844B0D2CBC}">
      <dgm:prSet/>
      <dgm:spPr/>
      <dgm:t>
        <a:bodyPr/>
        <a:lstStyle/>
        <a:p>
          <a:endParaRPr lang="en-ID"/>
        </a:p>
      </dgm:t>
    </dgm:pt>
    <dgm:pt modelId="{3539C886-70BF-41CB-BCB5-2779050A8C7A}" type="sibTrans" cxnId="{8571DE63-366A-459A-803D-8F844B0D2CBC}">
      <dgm:prSet/>
      <dgm:spPr/>
      <dgm:t>
        <a:bodyPr/>
        <a:lstStyle/>
        <a:p>
          <a:endParaRPr lang="en-ID"/>
        </a:p>
      </dgm:t>
    </dgm:pt>
    <dgm:pt modelId="{88D00F0F-87D8-4FBA-B520-38A4D93F331E}">
      <dgm:prSet phldrT="[Text]" custT="1"/>
      <dgm:spPr/>
      <dgm:t>
        <a:bodyPr/>
        <a:lstStyle/>
        <a:p>
          <a:r>
            <a:rPr lang="en-US" sz="1400" kern="1200" dirty="0" err="1">
              <a:latin typeface="+mn-lt"/>
              <a:ea typeface="+mn-ea"/>
              <a:cs typeface="+mn-cs"/>
            </a:rPr>
            <a:t>Peningkatan</a:t>
          </a:r>
          <a:r>
            <a:rPr lang="en-US" sz="1400" kern="1200" dirty="0">
              <a:latin typeface="+mn-lt"/>
              <a:ea typeface="+mn-ea"/>
              <a:cs typeface="+mn-cs"/>
            </a:rPr>
            <a:t> </a:t>
          </a:r>
          <a:r>
            <a:rPr lang="en-US" sz="1400" kern="1200" dirty="0" err="1">
              <a:latin typeface="+mn-lt"/>
              <a:ea typeface="+mn-ea"/>
              <a:cs typeface="+mn-cs"/>
            </a:rPr>
            <a:t>daya</a:t>
          </a:r>
          <a:r>
            <a:rPr lang="en-US" sz="1400" kern="1200" dirty="0">
              <a:latin typeface="+mn-lt"/>
              <a:ea typeface="+mn-ea"/>
              <a:cs typeface="+mn-cs"/>
            </a:rPr>
            <a:t> </a:t>
          </a:r>
          <a:r>
            <a:rPr lang="en-US" sz="1400" kern="1200" dirty="0" err="1">
              <a:latin typeface="+mn-lt"/>
              <a:ea typeface="+mn-ea"/>
              <a:cs typeface="+mn-cs"/>
            </a:rPr>
            <a:t>saing</a:t>
          </a:r>
          <a:r>
            <a:rPr lang="en-US" sz="1400" kern="1200" dirty="0">
              <a:latin typeface="+mn-lt"/>
              <a:ea typeface="+mn-ea"/>
              <a:cs typeface="+mn-cs"/>
            </a:rPr>
            <a:t> </a:t>
          </a:r>
          <a:r>
            <a:rPr lang="en-US" sz="1400" kern="1200" dirty="0" err="1">
              <a:latin typeface="+mn-lt"/>
              <a:ea typeface="+mn-ea"/>
              <a:cs typeface="+mn-cs"/>
            </a:rPr>
            <a:t>daerah</a:t>
          </a:r>
          <a:endParaRPr lang="en-ID" sz="1400" kern="1200" dirty="0">
            <a:latin typeface="+mn-lt"/>
            <a:ea typeface="+mn-ea"/>
            <a:cs typeface="+mn-cs"/>
          </a:endParaRPr>
        </a:p>
      </dgm:t>
    </dgm:pt>
    <dgm:pt modelId="{30B9177C-5A76-4221-A85C-A93536E4E8F2}" type="parTrans" cxnId="{FF6A5FA1-AD30-4504-B40F-4C7E3352D156}">
      <dgm:prSet/>
      <dgm:spPr/>
      <dgm:t>
        <a:bodyPr/>
        <a:lstStyle/>
        <a:p>
          <a:endParaRPr lang="en-ID"/>
        </a:p>
      </dgm:t>
    </dgm:pt>
    <dgm:pt modelId="{65F5E429-A03B-4CFE-9A5B-70FEDBCB630E}" type="sibTrans" cxnId="{FF6A5FA1-AD30-4504-B40F-4C7E3352D156}">
      <dgm:prSet/>
      <dgm:spPr/>
      <dgm:t>
        <a:bodyPr/>
        <a:lstStyle/>
        <a:p>
          <a:endParaRPr lang="en-ID"/>
        </a:p>
      </dgm:t>
    </dgm:pt>
    <dgm:pt modelId="{3786B3E4-AD24-4327-A7E2-6CA1B9158AAA}" type="pres">
      <dgm:prSet presAssocID="{D09C2B0D-52A1-4426-B636-C26B17FDDD1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E0E0593-23A5-4DE3-8FF3-438DA1E0F356}" type="pres">
      <dgm:prSet presAssocID="{7C296C5A-A72C-476E-B27F-10967AF35D7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1A726E-2098-423D-8F5A-74EB57A19B89}" type="pres">
      <dgm:prSet presAssocID="{7C296C5A-A72C-476E-B27F-10967AF35D7E}" presName="spNode" presStyleCnt="0"/>
      <dgm:spPr/>
    </dgm:pt>
    <dgm:pt modelId="{0B000974-3D29-49AE-BD64-14C1B589002E}" type="pres">
      <dgm:prSet presAssocID="{CAC98409-C417-4C25-9E77-97802D16D847}" presName="sibTrans" presStyleLbl="sibTrans1D1" presStyleIdx="0" presStyleCnt="3"/>
      <dgm:spPr/>
      <dgm:t>
        <a:bodyPr/>
        <a:lstStyle/>
        <a:p>
          <a:endParaRPr lang="en-US"/>
        </a:p>
      </dgm:t>
    </dgm:pt>
    <dgm:pt modelId="{7461B68D-67D0-486F-A19F-7F522651980F}" type="pres">
      <dgm:prSet presAssocID="{BCA0925A-7CF4-4A9F-A7E8-485663E0F14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9AA2C4-7ADC-47AD-A80C-425A158F974D}" type="pres">
      <dgm:prSet presAssocID="{BCA0925A-7CF4-4A9F-A7E8-485663E0F148}" presName="spNode" presStyleCnt="0"/>
      <dgm:spPr/>
    </dgm:pt>
    <dgm:pt modelId="{11FCCCCC-7D44-461C-B7A0-3C4279A9ED61}" type="pres">
      <dgm:prSet presAssocID="{3539C886-70BF-41CB-BCB5-2779050A8C7A}" presName="sibTrans" presStyleLbl="sibTrans1D1" presStyleIdx="1" presStyleCnt="3"/>
      <dgm:spPr/>
      <dgm:t>
        <a:bodyPr/>
        <a:lstStyle/>
        <a:p>
          <a:endParaRPr lang="en-US"/>
        </a:p>
      </dgm:t>
    </dgm:pt>
    <dgm:pt modelId="{9C4BB8FD-32A8-479C-96E1-8B91AC38D2F4}" type="pres">
      <dgm:prSet presAssocID="{88D00F0F-87D8-4FBA-B520-38A4D93F331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2026C1-D2AC-4D80-ACA6-A5C96D35F031}" type="pres">
      <dgm:prSet presAssocID="{88D00F0F-87D8-4FBA-B520-38A4D93F331E}" presName="spNode" presStyleCnt="0"/>
      <dgm:spPr/>
    </dgm:pt>
    <dgm:pt modelId="{8C184DD7-293E-47F4-9BCF-DBD3BC8557E9}" type="pres">
      <dgm:prSet presAssocID="{65F5E429-A03B-4CFE-9A5B-70FEDBCB630E}" presName="sibTrans" presStyleLbl="sibTrans1D1" presStyleIdx="2" presStyleCnt="3"/>
      <dgm:spPr/>
      <dgm:t>
        <a:bodyPr/>
        <a:lstStyle/>
        <a:p>
          <a:endParaRPr lang="en-US"/>
        </a:p>
      </dgm:t>
    </dgm:pt>
  </dgm:ptLst>
  <dgm:cxnLst>
    <dgm:cxn modelId="{8571DE63-366A-459A-803D-8F844B0D2CBC}" srcId="{D09C2B0D-52A1-4426-B636-C26B17FDDD17}" destId="{BCA0925A-7CF4-4A9F-A7E8-485663E0F148}" srcOrd="1" destOrd="0" parTransId="{11FD31AC-A4F0-40D1-928D-CAE3D2665FFA}" sibTransId="{3539C886-70BF-41CB-BCB5-2779050A8C7A}"/>
    <dgm:cxn modelId="{FF6A5FA1-AD30-4504-B40F-4C7E3352D156}" srcId="{D09C2B0D-52A1-4426-B636-C26B17FDDD17}" destId="{88D00F0F-87D8-4FBA-B520-38A4D93F331E}" srcOrd="2" destOrd="0" parTransId="{30B9177C-5A76-4221-A85C-A93536E4E8F2}" sibTransId="{65F5E429-A03B-4CFE-9A5B-70FEDBCB630E}"/>
    <dgm:cxn modelId="{60EDACF9-51B7-4A50-BFC9-83288FE4DF55}" type="presOf" srcId="{BCA0925A-7CF4-4A9F-A7E8-485663E0F148}" destId="{7461B68D-67D0-486F-A19F-7F522651980F}" srcOrd="0" destOrd="0" presId="urn:microsoft.com/office/officeart/2005/8/layout/cycle6"/>
    <dgm:cxn modelId="{14E47FAE-38D9-42A1-B096-C5712E791149}" type="presOf" srcId="{88D00F0F-87D8-4FBA-B520-38A4D93F331E}" destId="{9C4BB8FD-32A8-479C-96E1-8B91AC38D2F4}" srcOrd="0" destOrd="0" presId="urn:microsoft.com/office/officeart/2005/8/layout/cycle6"/>
    <dgm:cxn modelId="{AFE2B335-D80A-46F4-A292-E19726E3662D}" type="presOf" srcId="{3539C886-70BF-41CB-BCB5-2779050A8C7A}" destId="{11FCCCCC-7D44-461C-B7A0-3C4279A9ED61}" srcOrd="0" destOrd="0" presId="urn:microsoft.com/office/officeart/2005/8/layout/cycle6"/>
    <dgm:cxn modelId="{7C45D027-6D15-4C72-BCF8-F01B7764F90D}" type="presOf" srcId="{D09C2B0D-52A1-4426-B636-C26B17FDDD17}" destId="{3786B3E4-AD24-4327-A7E2-6CA1B9158AAA}" srcOrd="0" destOrd="0" presId="urn:microsoft.com/office/officeart/2005/8/layout/cycle6"/>
    <dgm:cxn modelId="{84226A47-0366-4F20-9D9F-B0BD3041EACF}" type="presOf" srcId="{7C296C5A-A72C-476E-B27F-10967AF35D7E}" destId="{2E0E0593-23A5-4DE3-8FF3-438DA1E0F356}" srcOrd="0" destOrd="0" presId="urn:microsoft.com/office/officeart/2005/8/layout/cycle6"/>
    <dgm:cxn modelId="{DCFE660D-C73F-4912-9450-447E473491DE}" srcId="{D09C2B0D-52A1-4426-B636-C26B17FDDD17}" destId="{7C296C5A-A72C-476E-B27F-10967AF35D7E}" srcOrd="0" destOrd="0" parTransId="{90FFC14A-1B2B-4013-BF2B-E0C4C4543FBF}" sibTransId="{CAC98409-C417-4C25-9E77-97802D16D847}"/>
    <dgm:cxn modelId="{FF29C21A-57FD-4004-A3B5-0A18A0287DCA}" type="presOf" srcId="{65F5E429-A03B-4CFE-9A5B-70FEDBCB630E}" destId="{8C184DD7-293E-47F4-9BCF-DBD3BC8557E9}" srcOrd="0" destOrd="0" presId="urn:microsoft.com/office/officeart/2005/8/layout/cycle6"/>
    <dgm:cxn modelId="{89DA01D9-5270-47D7-8554-520232DCF693}" type="presOf" srcId="{CAC98409-C417-4C25-9E77-97802D16D847}" destId="{0B000974-3D29-49AE-BD64-14C1B589002E}" srcOrd="0" destOrd="0" presId="urn:microsoft.com/office/officeart/2005/8/layout/cycle6"/>
    <dgm:cxn modelId="{0555DBE6-DD0B-474B-937C-B74B383FB138}" type="presParOf" srcId="{3786B3E4-AD24-4327-A7E2-6CA1B9158AAA}" destId="{2E0E0593-23A5-4DE3-8FF3-438DA1E0F356}" srcOrd="0" destOrd="0" presId="urn:microsoft.com/office/officeart/2005/8/layout/cycle6"/>
    <dgm:cxn modelId="{99541608-32DE-47B1-AB8D-9827E177C009}" type="presParOf" srcId="{3786B3E4-AD24-4327-A7E2-6CA1B9158AAA}" destId="{611A726E-2098-423D-8F5A-74EB57A19B89}" srcOrd="1" destOrd="0" presId="urn:microsoft.com/office/officeart/2005/8/layout/cycle6"/>
    <dgm:cxn modelId="{B0AB50F1-F112-4E30-8E38-1A3BE435C76A}" type="presParOf" srcId="{3786B3E4-AD24-4327-A7E2-6CA1B9158AAA}" destId="{0B000974-3D29-49AE-BD64-14C1B589002E}" srcOrd="2" destOrd="0" presId="urn:microsoft.com/office/officeart/2005/8/layout/cycle6"/>
    <dgm:cxn modelId="{D5B68A72-F5EA-4DA1-9715-7063FFDBE425}" type="presParOf" srcId="{3786B3E4-AD24-4327-A7E2-6CA1B9158AAA}" destId="{7461B68D-67D0-486F-A19F-7F522651980F}" srcOrd="3" destOrd="0" presId="urn:microsoft.com/office/officeart/2005/8/layout/cycle6"/>
    <dgm:cxn modelId="{9E4B9453-D2B9-43C8-99F3-5F0CFEF7130C}" type="presParOf" srcId="{3786B3E4-AD24-4327-A7E2-6CA1B9158AAA}" destId="{AF9AA2C4-7ADC-47AD-A80C-425A158F974D}" srcOrd="4" destOrd="0" presId="urn:microsoft.com/office/officeart/2005/8/layout/cycle6"/>
    <dgm:cxn modelId="{2BA957A6-F326-481A-9911-7686F54400E2}" type="presParOf" srcId="{3786B3E4-AD24-4327-A7E2-6CA1B9158AAA}" destId="{11FCCCCC-7D44-461C-B7A0-3C4279A9ED61}" srcOrd="5" destOrd="0" presId="urn:microsoft.com/office/officeart/2005/8/layout/cycle6"/>
    <dgm:cxn modelId="{5FF9D94C-ACBA-4AAA-84B9-53C6EF1F98F7}" type="presParOf" srcId="{3786B3E4-AD24-4327-A7E2-6CA1B9158AAA}" destId="{9C4BB8FD-32A8-479C-96E1-8B91AC38D2F4}" srcOrd="6" destOrd="0" presId="urn:microsoft.com/office/officeart/2005/8/layout/cycle6"/>
    <dgm:cxn modelId="{08FE1472-798B-4FB7-AF9B-8CC734534B3A}" type="presParOf" srcId="{3786B3E4-AD24-4327-A7E2-6CA1B9158AAA}" destId="{3E2026C1-D2AC-4D80-ACA6-A5C96D35F031}" srcOrd="7" destOrd="0" presId="urn:microsoft.com/office/officeart/2005/8/layout/cycle6"/>
    <dgm:cxn modelId="{EA73B01B-2C50-406E-ACE0-816E8479804F}" type="presParOf" srcId="{3786B3E4-AD24-4327-A7E2-6CA1B9158AAA}" destId="{8C184DD7-293E-47F4-9BCF-DBD3BC8557E9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D650F8A-9A78-47F0-A2EC-38268580E3F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8B06F09-4788-4DA6-B675-5B57765CCACB}">
      <dgm:prSet/>
      <dgm:spPr/>
      <dgm:t>
        <a:bodyPr/>
        <a:lstStyle/>
        <a:p>
          <a:r>
            <a:rPr lang="en-US"/>
            <a:t>Undang-Undang Nomor 23 Tahun 2014 Tentang Pemerintah Daerah</a:t>
          </a:r>
        </a:p>
      </dgm:t>
    </dgm:pt>
    <dgm:pt modelId="{03EA8C11-CB0E-4FA8-BB6A-5E987ABE2FC5}" type="parTrans" cxnId="{01CC6E70-7883-4926-8AEF-9A9667F5E326}">
      <dgm:prSet/>
      <dgm:spPr/>
      <dgm:t>
        <a:bodyPr/>
        <a:lstStyle/>
        <a:p>
          <a:endParaRPr lang="en-US"/>
        </a:p>
      </dgm:t>
    </dgm:pt>
    <dgm:pt modelId="{35733841-9F56-42B8-A2EF-14206162F0EC}" type="sibTrans" cxnId="{01CC6E70-7883-4926-8AEF-9A9667F5E326}">
      <dgm:prSet/>
      <dgm:spPr/>
      <dgm:t>
        <a:bodyPr/>
        <a:lstStyle/>
        <a:p>
          <a:endParaRPr lang="en-US"/>
        </a:p>
      </dgm:t>
    </dgm:pt>
    <dgm:pt modelId="{9D0F593D-6795-48BB-87C1-6975ACF280B3}">
      <dgm:prSet/>
      <dgm:spPr/>
      <dgm:t>
        <a:bodyPr/>
        <a:lstStyle/>
        <a:p>
          <a:r>
            <a:rPr lang="en-US"/>
            <a:t>Undang-Undang Nomor 11 Tahun 2019 Tentang Sisnas Iptek</a:t>
          </a:r>
        </a:p>
      </dgm:t>
    </dgm:pt>
    <dgm:pt modelId="{77AD642C-105A-4CA9-90C2-C4DE870D0EEA}" type="parTrans" cxnId="{FD4B5DED-91C4-4FA8-A032-64AFC9E5217F}">
      <dgm:prSet/>
      <dgm:spPr/>
      <dgm:t>
        <a:bodyPr/>
        <a:lstStyle/>
        <a:p>
          <a:endParaRPr lang="en-US"/>
        </a:p>
      </dgm:t>
    </dgm:pt>
    <dgm:pt modelId="{9BAC02B3-F9E9-4AAA-9C0A-61FB99963F6E}" type="sibTrans" cxnId="{FD4B5DED-91C4-4FA8-A032-64AFC9E5217F}">
      <dgm:prSet/>
      <dgm:spPr/>
      <dgm:t>
        <a:bodyPr/>
        <a:lstStyle/>
        <a:p>
          <a:endParaRPr lang="en-US"/>
        </a:p>
      </dgm:t>
    </dgm:pt>
    <dgm:pt modelId="{4ECEED4F-070A-4700-9454-C570DC4BADEE}">
      <dgm:prSet/>
      <dgm:spPr/>
      <dgm:t>
        <a:bodyPr/>
        <a:lstStyle/>
        <a:p>
          <a:r>
            <a:rPr lang="en-US"/>
            <a:t>Peraturan Pemerintah No.38 Tahun 2017 Tentang Inovasi Daerah. </a:t>
          </a:r>
        </a:p>
      </dgm:t>
    </dgm:pt>
    <dgm:pt modelId="{1E1BEA55-B5B7-4E7A-9BCD-E1B3C3CAD7A6}" type="parTrans" cxnId="{3A62B813-865A-44EF-8FD8-0513EA9B0A14}">
      <dgm:prSet/>
      <dgm:spPr/>
      <dgm:t>
        <a:bodyPr/>
        <a:lstStyle/>
        <a:p>
          <a:endParaRPr lang="en-US"/>
        </a:p>
      </dgm:t>
    </dgm:pt>
    <dgm:pt modelId="{014527B9-CFF9-40D3-B702-2815098C5C0F}" type="sibTrans" cxnId="{3A62B813-865A-44EF-8FD8-0513EA9B0A14}">
      <dgm:prSet/>
      <dgm:spPr/>
      <dgm:t>
        <a:bodyPr/>
        <a:lstStyle/>
        <a:p>
          <a:endParaRPr lang="en-US"/>
        </a:p>
      </dgm:t>
    </dgm:pt>
    <dgm:pt modelId="{6E388547-7738-471C-83A7-7967697F2024}" type="pres">
      <dgm:prSet presAssocID="{7D650F8A-9A78-47F0-A2EC-38268580E3F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6C32829-0BE7-49BC-A18B-AEFD52F8E400}" type="pres">
      <dgm:prSet presAssocID="{68B06F09-4788-4DA6-B675-5B57765CCACB}" presName="hierRoot1" presStyleCnt="0"/>
      <dgm:spPr/>
    </dgm:pt>
    <dgm:pt modelId="{9B6DE9D6-8084-4886-A337-B7120AB63E61}" type="pres">
      <dgm:prSet presAssocID="{68B06F09-4788-4DA6-B675-5B57765CCACB}" presName="composite" presStyleCnt="0"/>
      <dgm:spPr/>
    </dgm:pt>
    <dgm:pt modelId="{EB3D2A27-115E-4F1B-A2BB-2CC5335B4F77}" type="pres">
      <dgm:prSet presAssocID="{68B06F09-4788-4DA6-B675-5B57765CCACB}" presName="background" presStyleLbl="node0" presStyleIdx="0" presStyleCnt="3"/>
      <dgm:spPr/>
    </dgm:pt>
    <dgm:pt modelId="{014B9412-180B-4B4C-BE6D-447F086386B4}" type="pres">
      <dgm:prSet presAssocID="{68B06F09-4788-4DA6-B675-5B57765CCACB}" presName="text" presStyleLbl="fgAcc0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C303162-EFF0-4A85-BEB8-084D18DC7B06}" type="pres">
      <dgm:prSet presAssocID="{68B06F09-4788-4DA6-B675-5B57765CCACB}" presName="hierChild2" presStyleCnt="0"/>
      <dgm:spPr/>
    </dgm:pt>
    <dgm:pt modelId="{C0551EB2-8DAB-4F13-8F5F-E3EBA56E6C16}" type="pres">
      <dgm:prSet presAssocID="{9D0F593D-6795-48BB-87C1-6975ACF280B3}" presName="hierRoot1" presStyleCnt="0"/>
      <dgm:spPr/>
    </dgm:pt>
    <dgm:pt modelId="{4D00BB48-CB11-4A13-9C12-5B51B987FB31}" type="pres">
      <dgm:prSet presAssocID="{9D0F593D-6795-48BB-87C1-6975ACF280B3}" presName="composite" presStyleCnt="0"/>
      <dgm:spPr/>
    </dgm:pt>
    <dgm:pt modelId="{A533E36A-9CF2-4023-ABB0-BB66EC73E10A}" type="pres">
      <dgm:prSet presAssocID="{9D0F593D-6795-48BB-87C1-6975ACF280B3}" presName="background" presStyleLbl="node0" presStyleIdx="1" presStyleCnt="3"/>
      <dgm:spPr/>
    </dgm:pt>
    <dgm:pt modelId="{9D4F9514-9E6F-4EB7-A263-978676252C42}" type="pres">
      <dgm:prSet presAssocID="{9D0F593D-6795-48BB-87C1-6975ACF280B3}" presName="text" presStyleLbl="fgAcc0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C20A98B-5A13-4C1A-A850-0187616FA3A2}" type="pres">
      <dgm:prSet presAssocID="{9D0F593D-6795-48BB-87C1-6975ACF280B3}" presName="hierChild2" presStyleCnt="0"/>
      <dgm:spPr/>
    </dgm:pt>
    <dgm:pt modelId="{3D237B7E-4DBA-4EFC-8580-35E57CB1502E}" type="pres">
      <dgm:prSet presAssocID="{4ECEED4F-070A-4700-9454-C570DC4BADEE}" presName="hierRoot1" presStyleCnt="0"/>
      <dgm:spPr/>
    </dgm:pt>
    <dgm:pt modelId="{9FA05366-FCC6-4FF7-9F10-EC505AD38FAB}" type="pres">
      <dgm:prSet presAssocID="{4ECEED4F-070A-4700-9454-C570DC4BADEE}" presName="composite" presStyleCnt="0"/>
      <dgm:spPr/>
    </dgm:pt>
    <dgm:pt modelId="{879D4D58-6B9C-4C88-AF48-276DB02C13A3}" type="pres">
      <dgm:prSet presAssocID="{4ECEED4F-070A-4700-9454-C570DC4BADEE}" presName="background" presStyleLbl="node0" presStyleIdx="2" presStyleCnt="3"/>
      <dgm:spPr/>
    </dgm:pt>
    <dgm:pt modelId="{5B07ACAD-8B1A-490D-8802-A4FE2C28ED2B}" type="pres">
      <dgm:prSet presAssocID="{4ECEED4F-070A-4700-9454-C570DC4BADEE}" presName="text" presStyleLbl="fgAcc0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EE8237-5668-41C2-A154-867C44952D6C}" type="pres">
      <dgm:prSet presAssocID="{4ECEED4F-070A-4700-9454-C570DC4BADEE}" presName="hierChild2" presStyleCnt="0"/>
      <dgm:spPr/>
    </dgm:pt>
  </dgm:ptLst>
  <dgm:cxnLst>
    <dgm:cxn modelId="{FD4B5DED-91C4-4FA8-A032-64AFC9E5217F}" srcId="{7D650F8A-9A78-47F0-A2EC-38268580E3FF}" destId="{9D0F593D-6795-48BB-87C1-6975ACF280B3}" srcOrd="1" destOrd="0" parTransId="{77AD642C-105A-4CA9-90C2-C4DE870D0EEA}" sibTransId="{9BAC02B3-F9E9-4AAA-9C0A-61FB99963F6E}"/>
    <dgm:cxn modelId="{3A62B813-865A-44EF-8FD8-0513EA9B0A14}" srcId="{7D650F8A-9A78-47F0-A2EC-38268580E3FF}" destId="{4ECEED4F-070A-4700-9454-C570DC4BADEE}" srcOrd="2" destOrd="0" parTransId="{1E1BEA55-B5B7-4E7A-9BCD-E1B3C3CAD7A6}" sibTransId="{014527B9-CFF9-40D3-B702-2815098C5C0F}"/>
    <dgm:cxn modelId="{01CC6E70-7883-4926-8AEF-9A9667F5E326}" srcId="{7D650F8A-9A78-47F0-A2EC-38268580E3FF}" destId="{68B06F09-4788-4DA6-B675-5B57765CCACB}" srcOrd="0" destOrd="0" parTransId="{03EA8C11-CB0E-4FA8-BB6A-5E987ABE2FC5}" sibTransId="{35733841-9F56-42B8-A2EF-14206162F0EC}"/>
    <dgm:cxn modelId="{05F25B2C-1088-4119-AF48-A9D5562F555A}" type="presOf" srcId="{9D0F593D-6795-48BB-87C1-6975ACF280B3}" destId="{9D4F9514-9E6F-4EB7-A263-978676252C42}" srcOrd="0" destOrd="0" presId="urn:microsoft.com/office/officeart/2005/8/layout/hierarchy1"/>
    <dgm:cxn modelId="{6726C649-C100-4F1A-BCAA-16D56E7837FE}" type="presOf" srcId="{68B06F09-4788-4DA6-B675-5B57765CCACB}" destId="{014B9412-180B-4B4C-BE6D-447F086386B4}" srcOrd="0" destOrd="0" presId="urn:microsoft.com/office/officeart/2005/8/layout/hierarchy1"/>
    <dgm:cxn modelId="{4D5A85AD-25AF-4DBD-B4E4-BF943564D421}" type="presOf" srcId="{7D650F8A-9A78-47F0-A2EC-38268580E3FF}" destId="{6E388547-7738-471C-83A7-7967697F2024}" srcOrd="0" destOrd="0" presId="urn:microsoft.com/office/officeart/2005/8/layout/hierarchy1"/>
    <dgm:cxn modelId="{3BB5AC58-37F0-485C-A275-04EDF9705016}" type="presOf" srcId="{4ECEED4F-070A-4700-9454-C570DC4BADEE}" destId="{5B07ACAD-8B1A-490D-8802-A4FE2C28ED2B}" srcOrd="0" destOrd="0" presId="urn:microsoft.com/office/officeart/2005/8/layout/hierarchy1"/>
    <dgm:cxn modelId="{7608C01D-A5ED-41E9-ACB9-E846BE831108}" type="presParOf" srcId="{6E388547-7738-471C-83A7-7967697F2024}" destId="{A6C32829-0BE7-49BC-A18B-AEFD52F8E400}" srcOrd="0" destOrd="0" presId="urn:microsoft.com/office/officeart/2005/8/layout/hierarchy1"/>
    <dgm:cxn modelId="{6FA32BE5-F1B3-4047-BC5D-9742023834C2}" type="presParOf" srcId="{A6C32829-0BE7-49BC-A18B-AEFD52F8E400}" destId="{9B6DE9D6-8084-4886-A337-B7120AB63E61}" srcOrd="0" destOrd="0" presId="urn:microsoft.com/office/officeart/2005/8/layout/hierarchy1"/>
    <dgm:cxn modelId="{09D87B3E-41DD-4CFA-A2EA-4BE97A019904}" type="presParOf" srcId="{9B6DE9D6-8084-4886-A337-B7120AB63E61}" destId="{EB3D2A27-115E-4F1B-A2BB-2CC5335B4F77}" srcOrd="0" destOrd="0" presId="urn:microsoft.com/office/officeart/2005/8/layout/hierarchy1"/>
    <dgm:cxn modelId="{B0C8D92A-B0AB-4C02-9B9D-6B667D9DFFAD}" type="presParOf" srcId="{9B6DE9D6-8084-4886-A337-B7120AB63E61}" destId="{014B9412-180B-4B4C-BE6D-447F086386B4}" srcOrd="1" destOrd="0" presId="urn:microsoft.com/office/officeart/2005/8/layout/hierarchy1"/>
    <dgm:cxn modelId="{187F02BD-DFA5-461B-8682-35488C26A397}" type="presParOf" srcId="{A6C32829-0BE7-49BC-A18B-AEFD52F8E400}" destId="{5C303162-EFF0-4A85-BEB8-084D18DC7B06}" srcOrd="1" destOrd="0" presId="urn:microsoft.com/office/officeart/2005/8/layout/hierarchy1"/>
    <dgm:cxn modelId="{6ADC99DE-F4DF-469E-94D2-35D601BD45D0}" type="presParOf" srcId="{6E388547-7738-471C-83A7-7967697F2024}" destId="{C0551EB2-8DAB-4F13-8F5F-E3EBA56E6C16}" srcOrd="1" destOrd="0" presId="urn:microsoft.com/office/officeart/2005/8/layout/hierarchy1"/>
    <dgm:cxn modelId="{D53569BE-7ABD-4E09-828B-27015CDEC046}" type="presParOf" srcId="{C0551EB2-8DAB-4F13-8F5F-E3EBA56E6C16}" destId="{4D00BB48-CB11-4A13-9C12-5B51B987FB31}" srcOrd="0" destOrd="0" presId="urn:microsoft.com/office/officeart/2005/8/layout/hierarchy1"/>
    <dgm:cxn modelId="{F83EDE12-22F3-44E4-B83D-4DD9D06255E1}" type="presParOf" srcId="{4D00BB48-CB11-4A13-9C12-5B51B987FB31}" destId="{A533E36A-9CF2-4023-ABB0-BB66EC73E10A}" srcOrd="0" destOrd="0" presId="urn:microsoft.com/office/officeart/2005/8/layout/hierarchy1"/>
    <dgm:cxn modelId="{F71BC16B-644B-43FA-9DDA-852DC327983C}" type="presParOf" srcId="{4D00BB48-CB11-4A13-9C12-5B51B987FB31}" destId="{9D4F9514-9E6F-4EB7-A263-978676252C42}" srcOrd="1" destOrd="0" presId="urn:microsoft.com/office/officeart/2005/8/layout/hierarchy1"/>
    <dgm:cxn modelId="{315E9270-7006-4A4C-A60D-51DD2F1470B9}" type="presParOf" srcId="{C0551EB2-8DAB-4F13-8F5F-E3EBA56E6C16}" destId="{9C20A98B-5A13-4C1A-A850-0187616FA3A2}" srcOrd="1" destOrd="0" presId="urn:microsoft.com/office/officeart/2005/8/layout/hierarchy1"/>
    <dgm:cxn modelId="{086E0B6A-888C-4A21-8E93-F5040549B625}" type="presParOf" srcId="{6E388547-7738-471C-83A7-7967697F2024}" destId="{3D237B7E-4DBA-4EFC-8580-35E57CB1502E}" srcOrd="2" destOrd="0" presId="urn:microsoft.com/office/officeart/2005/8/layout/hierarchy1"/>
    <dgm:cxn modelId="{6868D12F-8E1D-4B59-80CE-846E0BF001B8}" type="presParOf" srcId="{3D237B7E-4DBA-4EFC-8580-35E57CB1502E}" destId="{9FA05366-FCC6-4FF7-9F10-EC505AD38FAB}" srcOrd="0" destOrd="0" presId="urn:microsoft.com/office/officeart/2005/8/layout/hierarchy1"/>
    <dgm:cxn modelId="{A47D2285-595B-4395-A0A4-D3EF212B3309}" type="presParOf" srcId="{9FA05366-FCC6-4FF7-9F10-EC505AD38FAB}" destId="{879D4D58-6B9C-4C88-AF48-276DB02C13A3}" srcOrd="0" destOrd="0" presId="urn:microsoft.com/office/officeart/2005/8/layout/hierarchy1"/>
    <dgm:cxn modelId="{6D11B409-31AE-4E0B-949A-57F6ECC6D728}" type="presParOf" srcId="{9FA05366-FCC6-4FF7-9F10-EC505AD38FAB}" destId="{5B07ACAD-8B1A-490D-8802-A4FE2C28ED2B}" srcOrd="1" destOrd="0" presId="urn:microsoft.com/office/officeart/2005/8/layout/hierarchy1"/>
    <dgm:cxn modelId="{EBB89D8F-DF7C-4CAB-9893-F43CBB756501}" type="presParOf" srcId="{3D237B7E-4DBA-4EFC-8580-35E57CB1502E}" destId="{CDEE8237-5668-41C2-A154-867C44952D6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B4EB046-711F-4BE3-BCA2-8AD5B3A337A9}" type="doc">
      <dgm:prSet loTypeId="urn:microsoft.com/office/officeart/2005/8/layout/vList2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ID"/>
        </a:p>
      </dgm:t>
    </dgm:pt>
    <dgm:pt modelId="{E3D2ED2B-288C-4E3A-857C-386EBCAABC80}">
      <dgm:prSet phldrT="[Text]"/>
      <dgm:spPr/>
      <dgm:t>
        <a:bodyPr/>
        <a:lstStyle/>
        <a:p>
          <a:r>
            <a:rPr lang="en-US"/>
            <a:t>Jantung Perubahan</a:t>
          </a:r>
          <a:endParaRPr lang="en-ID"/>
        </a:p>
      </dgm:t>
    </dgm:pt>
    <dgm:pt modelId="{B4B65893-40FD-4662-AA0E-647C7ECF0C74}" type="parTrans" cxnId="{F4C6545F-1AC5-4B61-88E1-CF894874BCBC}">
      <dgm:prSet/>
      <dgm:spPr/>
      <dgm:t>
        <a:bodyPr/>
        <a:lstStyle/>
        <a:p>
          <a:endParaRPr lang="en-ID"/>
        </a:p>
      </dgm:t>
    </dgm:pt>
    <dgm:pt modelId="{94B6508F-4488-4925-8CBB-07E52BFE3F66}" type="sibTrans" cxnId="{F4C6545F-1AC5-4B61-88E1-CF894874BCBC}">
      <dgm:prSet/>
      <dgm:spPr/>
      <dgm:t>
        <a:bodyPr/>
        <a:lstStyle/>
        <a:p>
          <a:endParaRPr lang="en-ID"/>
        </a:p>
      </dgm:t>
    </dgm:pt>
    <dgm:pt modelId="{C7232CC8-8F21-4093-9996-BA85F6B40B7A}">
      <dgm:prSet phldrT="[Text]"/>
      <dgm:spPr/>
      <dgm:t>
        <a:bodyPr/>
        <a:lstStyle/>
        <a:p>
          <a:r>
            <a:rPr lang="en-US" dirty="0" err="1"/>
            <a:t>Tekad</a:t>
          </a:r>
          <a:r>
            <a:rPr lang="en-US" dirty="0"/>
            <a:t> dan </a:t>
          </a:r>
          <a:r>
            <a:rPr lang="en-US" dirty="0" err="1"/>
            <a:t>pantang</a:t>
          </a:r>
          <a:r>
            <a:rPr lang="en-US" dirty="0"/>
            <a:t> </a:t>
          </a:r>
          <a:r>
            <a:rPr lang="en-US" dirty="0" err="1"/>
            <a:t>surut</a:t>
          </a:r>
          <a:endParaRPr lang="en-ID" dirty="0"/>
        </a:p>
      </dgm:t>
    </dgm:pt>
    <dgm:pt modelId="{DAB91DCE-F5CF-43F6-93FC-A2607F841DEA}" type="parTrans" cxnId="{3334A3D1-8174-4334-936C-3C09DFC86733}">
      <dgm:prSet/>
      <dgm:spPr/>
      <dgm:t>
        <a:bodyPr/>
        <a:lstStyle/>
        <a:p>
          <a:endParaRPr lang="en-ID"/>
        </a:p>
      </dgm:t>
    </dgm:pt>
    <dgm:pt modelId="{6DB4AA79-DBB5-4F9C-8BF2-C29A3BF447E2}" type="sibTrans" cxnId="{3334A3D1-8174-4334-936C-3C09DFC86733}">
      <dgm:prSet/>
      <dgm:spPr/>
      <dgm:t>
        <a:bodyPr/>
        <a:lstStyle/>
        <a:p>
          <a:endParaRPr lang="en-ID"/>
        </a:p>
      </dgm:t>
    </dgm:pt>
    <dgm:pt modelId="{BA4AC174-296F-4FD2-99B8-BE20E61B4453}">
      <dgm:prSet phldrT="[Text]"/>
      <dgm:spPr/>
      <dgm:t>
        <a:bodyPr/>
        <a:lstStyle/>
        <a:p>
          <a:r>
            <a:rPr lang="en-US"/>
            <a:t>Rekonstruksi Inovasi</a:t>
          </a:r>
          <a:endParaRPr lang="en-ID"/>
        </a:p>
      </dgm:t>
    </dgm:pt>
    <dgm:pt modelId="{8BBE260F-02A5-43E3-8409-BA5BD1F945A7}" type="parTrans" cxnId="{A1B31E63-498C-4D55-8ECC-25240A048FDE}">
      <dgm:prSet/>
      <dgm:spPr/>
      <dgm:t>
        <a:bodyPr/>
        <a:lstStyle/>
        <a:p>
          <a:endParaRPr lang="en-ID"/>
        </a:p>
      </dgm:t>
    </dgm:pt>
    <dgm:pt modelId="{CD78C6A3-7C7B-4817-806C-827013146E23}" type="sibTrans" cxnId="{A1B31E63-498C-4D55-8ECC-25240A048FDE}">
      <dgm:prSet/>
      <dgm:spPr/>
      <dgm:t>
        <a:bodyPr/>
        <a:lstStyle/>
        <a:p>
          <a:endParaRPr lang="en-ID"/>
        </a:p>
      </dgm:t>
    </dgm:pt>
    <dgm:pt modelId="{982F992A-5821-422D-AFE2-EB5FA6A17505}">
      <dgm:prSet phldrT="[Text]"/>
      <dgm:spPr/>
      <dgm:t>
        <a:bodyPr/>
        <a:lstStyle/>
        <a:p>
          <a:r>
            <a:rPr lang="en-US" dirty="0" err="1"/>
            <a:t>Menyempurnakan</a:t>
          </a:r>
          <a:r>
            <a:rPr lang="en-US" dirty="0"/>
            <a:t> </a:t>
          </a:r>
          <a:r>
            <a:rPr lang="en-US" dirty="0" err="1"/>
            <a:t>inovasi</a:t>
          </a:r>
          <a:r>
            <a:rPr lang="en-US" dirty="0"/>
            <a:t> yang </a:t>
          </a:r>
          <a:r>
            <a:rPr lang="en-US" dirty="0" err="1"/>
            <a:t>sudah</a:t>
          </a:r>
          <a:r>
            <a:rPr lang="en-US" dirty="0"/>
            <a:t> </a:t>
          </a:r>
          <a:r>
            <a:rPr lang="en-US" dirty="0" err="1"/>
            <a:t>berjalan</a:t>
          </a:r>
          <a:endParaRPr lang="en-ID" dirty="0"/>
        </a:p>
      </dgm:t>
    </dgm:pt>
    <dgm:pt modelId="{CAE781F3-29EE-4F82-9BB3-1BFF59B1F1BF}" type="parTrans" cxnId="{9561A57D-BDC0-4814-848C-EEA3F64DC143}">
      <dgm:prSet/>
      <dgm:spPr/>
      <dgm:t>
        <a:bodyPr/>
        <a:lstStyle/>
        <a:p>
          <a:endParaRPr lang="en-ID"/>
        </a:p>
      </dgm:t>
    </dgm:pt>
    <dgm:pt modelId="{43AEF0EA-5D6C-4EF8-96AD-CEE2EA5BBBB7}" type="sibTrans" cxnId="{9561A57D-BDC0-4814-848C-EEA3F64DC143}">
      <dgm:prSet/>
      <dgm:spPr/>
      <dgm:t>
        <a:bodyPr/>
        <a:lstStyle/>
        <a:p>
          <a:endParaRPr lang="en-ID"/>
        </a:p>
      </dgm:t>
    </dgm:pt>
    <dgm:pt modelId="{EB640002-985B-49E4-9FEA-1E368AF7D674}">
      <dgm:prSet phldrT="[Text]"/>
      <dgm:spPr/>
      <dgm:t>
        <a:bodyPr/>
        <a:lstStyle/>
        <a:p>
          <a:r>
            <a:rPr lang="en-US"/>
            <a:t>Lubang data</a:t>
          </a:r>
          <a:endParaRPr lang="en-ID"/>
        </a:p>
      </dgm:t>
    </dgm:pt>
    <dgm:pt modelId="{2CEAAE5A-2553-4D6D-BC0B-2C3C3542613A}" type="parTrans" cxnId="{AE37E9F1-48E0-420F-BAA7-E811C6849207}">
      <dgm:prSet/>
      <dgm:spPr/>
      <dgm:t>
        <a:bodyPr/>
        <a:lstStyle/>
        <a:p>
          <a:endParaRPr lang="en-ID"/>
        </a:p>
      </dgm:t>
    </dgm:pt>
    <dgm:pt modelId="{A1C34EB7-5897-4E32-B34B-1371FB66E671}" type="sibTrans" cxnId="{AE37E9F1-48E0-420F-BAA7-E811C6849207}">
      <dgm:prSet/>
      <dgm:spPr/>
      <dgm:t>
        <a:bodyPr/>
        <a:lstStyle/>
        <a:p>
          <a:endParaRPr lang="en-ID"/>
        </a:p>
      </dgm:t>
    </dgm:pt>
    <dgm:pt modelId="{469A0BB6-E49A-4235-AC33-6BFDC565FB61}">
      <dgm:prSet phldrT="[Text]"/>
      <dgm:spPr/>
      <dgm:t>
        <a:bodyPr/>
        <a:lstStyle/>
        <a:p>
          <a:r>
            <a:rPr lang="en-US" dirty="0" err="1"/>
            <a:t>Rumah</a:t>
          </a:r>
          <a:r>
            <a:rPr lang="en-US" dirty="0"/>
            <a:t> data </a:t>
          </a:r>
          <a:r>
            <a:rPr lang="en-US" dirty="0" err="1"/>
            <a:t>inovasi</a:t>
          </a:r>
          <a:r>
            <a:rPr lang="en-US" dirty="0"/>
            <a:t> </a:t>
          </a:r>
          <a:r>
            <a:rPr lang="en-US" dirty="0" err="1"/>
            <a:t>terkonsepsi</a:t>
          </a:r>
          <a:endParaRPr lang="en-ID" dirty="0"/>
        </a:p>
      </dgm:t>
    </dgm:pt>
    <dgm:pt modelId="{C77EAA53-6653-4210-95FB-64E1F63FBC55}" type="parTrans" cxnId="{81CCD281-7342-43B6-A06D-1B8E3028B883}">
      <dgm:prSet/>
      <dgm:spPr/>
      <dgm:t>
        <a:bodyPr/>
        <a:lstStyle/>
        <a:p>
          <a:endParaRPr lang="en-ID"/>
        </a:p>
      </dgm:t>
    </dgm:pt>
    <dgm:pt modelId="{17BC7214-C5F2-43B3-B554-50E5820C1EF4}" type="sibTrans" cxnId="{81CCD281-7342-43B6-A06D-1B8E3028B883}">
      <dgm:prSet/>
      <dgm:spPr/>
      <dgm:t>
        <a:bodyPr/>
        <a:lstStyle/>
        <a:p>
          <a:endParaRPr lang="en-ID"/>
        </a:p>
      </dgm:t>
    </dgm:pt>
    <dgm:pt modelId="{FDB1832D-548E-4B00-B9A2-9027726375AB}">
      <dgm:prSet phldrT="[Text]"/>
      <dgm:spPr/>
      <dgm:t>
        <a:bodyPr/>
        <a:lstStyle/>
        <a:p>
          <a:r>
            <a:rPr lang="en-US"/>
            <a:t>Kebijakan  Aspiratif Inovasi</a:t>
          </a:r>
          <a:endParaRPr lang="en-ID"/>
        </a:p>
      </dgm:t>
    </dgm:pt>
    <dgm:pt modelId="{BAF2517F-77E6-4D0E-8CE3-128A982533D8}" type="parTrans" cxnId="{43898A5C-8F41-4A35-AB1A-2E59B9629EF4}">
      <dgm:prSet/>
      <dgm:spPr/>
      <dgm:t>
        <a:bodyPr/>
        <a:lstStyle/>
        <a:p>
          <a:endParaRPr lang="en-ID"/>
        </a:p>
      </dgm:t>
    </dgm:pt>
    <dgm:pt modelId="{75D75682-4D55-4070-B37D-0A747942AFC4}" type="sibTrans" cxnId="{43898A5C-8F41-4A35-AB1A-2E59B9629EF4}">
      <dgm:prSet/>
      <dgm:spPr/>
      <dgm:t>
        <a:bodyPr/>
        <a:lstStyle/>
        <a:p>
          <a:endParaRPr lang="en-ID"/>
        </a:p>
      </dgm:t>
    </dgm:pt>
    <dgm:pt modelId="{67BF9FC6-A0B3-44BE-8FD2-96069E750FAC}">
      <dgm:prSet phldrT="[Text]"/>
      <dgm:spPr/>
      <dgm:t>
        <a:bodyPr/>
        <a:lstStyle/>
        <a:p>
          <a:r>
            <a:rPr lang="en-US" dirty="0" err="1"/>
            <a:t>Keberpihakan</a:t>
          </a:r>
          <a:r>
            <a:rPr lang="en-US" dirty="0"/>
            <a:t> </a:t>
          </a:r>
          <a:r>
            <a:rPr lang="en-US" dirty="0" err="1"/>
            <a:t>inovasi</a:t>
          </a:r>
          <a:r>
            <a:rPr lang="en-US" dirty="0"/>
            <a:t> </a:t>
          </a:r>
          <a:r>
            <a:rPr lang="en-US" dirty="0" err="1"/>
            <a:t>berlanjut</a:t>
          </a:r>
          <a:endParaRPr lang="en-ID" dirty="0"/>
        </a:p>
      </dgm:t>
    </dgm:pt>
    <dgm:pt modelId="{3B30AD51-B53A-4C77-90DF-5B57331FA12E}" type="parTrans" cxnId="{29F3FF19-DE3B-4F3F-8722-15CBD761C35C}">
      <dgm:prSet/>
      <dgm:spPr/>
      <dgm:t>
        <a:bodyPr/>
        <a:lstStyle/>
        <a:p>
          <a:endParaRPr lang="en-ID"/>
        </a:p>
      </dgm:t>
    </dgm:pt>
    <dgm:pt modelId="{58ADC146-2B9E-43DF-B906-DED6ACAB5798}" type="sibTrans" cxnId="{29F3FF19-DE3B-4F3F-8722-15CBD761C35C}">
      <dgm:prSet/>
      <dgm:spPr/>
      <dgm:t>
        <a:bodyPr/>
        <a:lstStyle/>
        <a:p>
          <a:endParaRPr lang="en-ID"/>
        </a:p>
      </dgm:t>
    </dgm:pt>
    <dgm:pt modelId="{ACD36240-47F4-477A-A93F-BA4FB39CA45F}" type="pres">
      <dgm:prSet presAssocID="{1B4EB046-711F-4BE3-BCA2-8AD5B3A337A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5ECCC8-EA16-4055-8B7B-0F95F560DB89}" type="pres">
      <dgm:prSet presAssocID="{E3D2ED2B-288C-4E3A-857C-386EBCAABC8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8B1D85-6057-46B9-883C-6968779D15F3}" type="pres">
      <dgm:prSet presAssocID="{E3D2ED2B-288C-4E3A-857C-386EBCAABC80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17383D-B1D5-4EB9-AD95-8EADBA847956}" type="pres">
      <dgm:prSet presAssocID="{BA4AC174-296F-4FD2-99B8-BE20E61B445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A0AEEB-BB20-492C-9B9A-77DE6650D3FA}" type="pres">
      <dgm:prSet presAssocID="{BA4AC174-296F-4FD2-99B8-BE20E61B4453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980CA7-D22A-4AC3-8771-EA07403D29C2}" type="pres">
      <dgm:prSet presAssocID="{EB640002-985B-49E4-9FEA-1E368AF7D674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69F98A-13E0-4CB7-A15A-19665CAA82DE}" type="pres">
      <dgm:prSet presAssocID="{EB640002-985B-49E4-9FEA-1E368AF7D674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4C036A-A429-4D51-B076-D59FDF082DAD}" type="pres">
      <dgm:prSet presAssocID="{FDB1832D-548E-4B00-B9A2-9027726375AB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76563C-E8D4-4C6F-9469-8D8A3FFF975F}" type="pres">
      <dgm:prSet presAssocID="{FDB1832D-548E-4B00-B9A2-9027726375AB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6FF5D72-D8D9-4928-8C57-2CED11CEA3D8}" type="presOf" srcId="{982F992A-5821-422D-AFE2-EB5FA6A17505}" destId="{56A0AEEB-BB20-492C-9B9A-77DE6650D3FA}" srcOrd="0" destOrd="0" presId="urn:microsoft.com/office/officeart/2005/8/layout/vList2"/>
    <dgm:cxn modelId="{1EA516AC-531F-4E8F-B5BC-CB7E20B91183}" type="presOf" srcId="{E3D2ED2B-288C-4E3A-857C-386EBCAABC80}" destId="{B95ECCC8-EA16-4055-8B7B-0F95F560DB89}" srcOrd="0" destOrd="0" presId="urn:microsoft.com/office/officeart/2005/8/layout/vList2"/>
    <dgm:cxn modelId="{C2E875C7-4581-4BAD-A00F-B8C988514E3C}" type="presOf" srcId="{67BF9FC6-A0B3-44BE-8FD2-96069E750FAC}" destId="{3176563C-E8D4-4C6F-9469-8D8A3FFF975F}" srcOrd="0" destOrd="0" presId="urn:microsoft.com/office/officeart/2005/8/layout/vList2"/>
    <dgm:cxn modelId="{12101917-5F07-435B-852C-FA9F933E890F}" type="presOf" srcId="{FDB1832D-548E-4B00-B9A2-9027726375AB}" destId="{074C036A-A429-4D51-B076-D59FDF082DAD}" srcOrd="0" destOrd="0" presId="urn:microsoft.com/office/officeart/2005/8/layout/vList2"/>
    <dgm:cxn modelId="{43898A5C-8F41-4A35-AB1A-2E59B9629EF4}" srcId="{1B4EB046-711F-4BE3-BCA2-8AD5B3A337A9}" destId="{FDB1832D-548E-4B00-B9A2-9027726375AB}" srcOrd="3" destOrd="0" parTransId="{BAF2517F-77E6-4D0E-8CE3-128A982533D8}" sibTransId="{75D75682-4D55-4070-B37D-0A747942AFC4}"/>
    <dgm:cxn modelId="{9561A57D-BDC0-4814-848C-EEA3F64DC143}" srcId="{BA4AC174-296F-4FD2-99B8-BE20E61B4453}" destId="{982F992A-5821-422D-AFE2-EB5FA6A17505}" srcOrd="0" destOrd="0" parTransId="{CAE781F3-29EE-4F82-9BB3-1BFF59B1F1BF}" sibTransId="{43AEF0EA-5D6C-4EF8-96AD-CEE2EA5BBBB7}"/>
    <dgm:cxn modelId="{40C4E2AE-3673-4CD3-BC68-F236C6BF1486}" type="presOf" srcId="{BA4AC174-296F-4FD2-99B8-BE20E61B4453}" destId="{7D17383D-B1D5-4EB9-AD95-8EADBA847956}" srcOrd="0" destOrd="0" presId="urn:microsoft.com/office/officeart/2005/8/layout/vList2"/>
    <dgm:cxn modelId="{81CCD281-7342-43B6-A06D-1B8E3028B883}" srcId="{EB640002-985B-49E4-9FEA-1E368AF7D674}" destId="{469A0BB6-E49A-4235-AC33-6BFDC565FB61}" srcOrd="0" destOrd="0" parTransId="{C77EAA53-6653-4210-95FB-64E1F63FBC55}" sibTransId="{17BC7214-C5F2-43B3-B554-50E5820C1EF4}"/>
    <dgm:cxn modelId="{3334A3D1-8174-4334-936C-3C09DFC86733}" srcId="{E3D2ED2B-288C-4E3A-857C-386EBCAABC80}" destId="{C7232CC8-8F21-4093-9996-BA85F6B40B7A}" srcOrd="0" destOrd="0" parTransId="{DAB91DCE-F5CF-43F6-93FC-A2607F841DEA}" sibTransId="{6DB4AA79-DBB5-4F9C-8BF2-C29A3BF447E2}"/>
    <dgm:cxn modelId="{F055B225-BD88-41A4-9C5A-5E09F6443D05}" type="presOf" srcId="{EB640002-985B-49E4-9FEA-1E368AF7D674}" destId="{BB980CA7-D22A-4AC3-8771-EA07403D29C2}" srcOrd="0" destOrd="0" presId="urn:microsoft.com/office/officeart/2005/8/layout/vList2"/>
    <dgm:cxn modelId="{4FDC9E2B-D570-4240-AF42-A281650A5D18}" type="presOf" srcId="{1B4EB046-711F-4BE3-BCA2-8AD5B3A337A9}" destId="{ACD36240-47F4-477A-A93F-BA4FB39CA45F}" srcOrd="0" destOrd="0" presId="urn:microsoft.com/office/officeart/2005/8/layout/vList2"/>
    <dgm:cxn modelId="{29F3FF19-DE3B-4F3F-8722-15CBD761C35C}" srcId="{FDB1832D-548E-4B00-B9A2-9027726375AB}" destId="{67BF9FC6-A0B3-44BE-8FD2-96069E750FAC}" srcOrd="0" destOrd="0" parTransId="{3B30AD51-B53A-4C77-90DF-5B57331FA12E}" sibTransId="{58ADC146-2B9E-43DF-B906-DED6ACAB5798}"/>
    <dgm:cxn modelId="{D94A8179-923C-4BDB-AF7F-99393BA6EB1E}" type="presOf" srcId="{C7232CC8-8F21-4093-9996-BA85F6B40B7A}" destId="{7C8B1D85-6057-46B9-883C-6968779D15F3}" srcOrd="0" destOrd="0" presId="urn:microsoft.com/office/officeart/2005/8/layout/vList2"/>
    <dgm:cxn modelId="{FE3BEF96-32B8-4BA3-95B6-BFB151D5F327}" type="presOf" srcId="{469A0BB6-E49A-4235-AC33-6BFDC565FB61}" destId="{B869F98A-13E0-4CB7-A15A-19665CAA82DE}" srcOrd="0" destOrd="0" presId="urn:microsoft.com/office/officeart/2005/8/layout/vList2"/>
    <dgm:cxn modelId="{AE37E9F1-48E0-420F-BAA7-E811C6849207}" srcId="{1B4EB046-711F-4BE3-BCA2-8AD5B3A337A9}" destId="{EB640002-985B-49E4-9FEA-1E368AF7D674}" srcOrd="2" destOrd="0" parTransId="{2CEAAE5A-2553-4D6D-BC0B-2C3C3542613A}" sibTransId="{A1C34EB7-5897-4E32-B34B-1371FB66E671}"/>
    <dgm:cxn modelId="{A1B31E63-498C-4D55-8ECC-25240A048FDE}" srcId="{1B4EB046-711F-4BE3-BCA2-8AD5B3A337A9}" destId="{BA4AC174-296F-4FD2-99B8-BE20E61B4453}" srcOrd="1" destOrd="0" parTransId="{8BBE260F-02A5-43E3-8409-BA5BD1F945A7}" sibTransId="{CD78C6A3-7C7B-4817-806C-827013146E23}"/>
    <dgm:cxn modelId="{F4C6545F-1AC5-4B61-88E1-CF894874BCBC}" srcId="{1B4EB046-711F-4BE3-BCA2-8AD5B3A337A9}" destId="{E3D2ED2B-288C-4E3A-857C-386EBCAABC80}" srcOrd="0" destOrd="0" parTransId="{B4B65893-40FD-4662-AA0E-647C7ECF0C74}" sibTransId="{94B6508F-4488-4925-8CBB-07E52BFE3F66}"/>
    <dgm:cxn modelId="{ED2EF1A9-1FB9-4928-9C4A-60F9D7CDFDD9}" type="presParOf" srcId="{ACD36240-47F4-477A-A93F-BA4FB39CA45F}" destId="{B95ECCC8-EA16-4055-8B7B-0F95F560DB89}" srcOrd="0" destOrd="0" presId="urn:microsoft.com/office/officeart/2005/8/layout/vList2"/>
    <dgm:cxn modelId="{8F8C3AE5-DA7D-4F7D-B079-1976C8998161}" type="presParOf" srcId="{ACD36240-47F4-477A-A93F-BA4FB39CA45F}" destId="{7C8B1D85-6057-46B9-883C-6968779D15F3}" srcOrd="1" destOrd="0" presId="urn:microsoft.com/office/officeart/2005/8/layout/vList2"/>
    <dgm:cxn modelId="{9BC9698D-7482-423D-B8BB-FE253E54BFBE}" type="presParOf" srcId="{ACD36240-47F4-477A-A93F-BA4FB39CA45F}" destId="{7D17383D-B1D5-4EB9-AD95-8EADBA847956}" srcOrd="2" destOrd="0" presId="urn:microsoft.com/office/officeart/2005/8/layout/vList2"/>
    <dgm:cxn modelId="{93797598-45E2-4DA9-8393-4D7EF4F5DC82}" type="presParOf" srcId="{ACD36240-47F4-477A-A93F-BA4FB39CA45F}" destId="{56A0AEEB-BB20-492C-9B9A-77DE6650D3FA}" srcOrd="3" destOrd="0" presId="urn:microsoft.com/office/officeart/2005/8/layout/vList2"/>
    <dgm:cxn modelId="{EF01A91A-E758-4345-9028-F1888EBB3881}" type="presParOf" srcId="{ACD36240-47F4-477A-A93F-BA4FB39CA45F}" destId="{BB980CA7-D22A-4AC3-8771-EA07403D29C2}" srcOrd="4" destOrd="0" presId="urn:microsoft.com/office/officeart/2005/8/layout/vList2"/>
    <dgm:cxn modelId="{0483D31F-D6EC-4234-BBDE-7E7EFCB588FF}" type="presParOf" srcId="{ACD36240-47F4-477A-A93F-BA4FB39CA45F}" destId="{B869F98A-13E0-4CB7-A15A-19665CAA82DE}" srcOrd="5" destOrd="0" presId="urn:microsoft.com/office/officeart/2005/8/layout/vList2"/>
    <dgm:cxn modelId="{45A1DFC2-1AD2-48B5-B67D-227742C22AB4}" type="presParOf" srcId="{ACD36240-47F4-477A-A93F-BA4FB39CA45F}" destId="{074C036A-A429-4D51-B076-D59FDF082DAD}" srcOrd="6" destOrd="0" presId="urn:microsoft.com/office/officeart/2005/8/layout/vList2"/>
    <dgm:cxn modelId="{721077EE-80A0-4FF1-8170-D837E0C9855C}" type="presParOf" srcId="{ACD36240-47F4-477A-A93F-BA4FB39CA45F}" destId="{3176563C-E8D4-4C6F-9469-8D8A3FFF975F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BBE2F7F-A43C-4BF4-A398-DCA82FEDCF9D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ID"/>
        </a:p>
      </dgm:t>
    </dgm:pt>
    <dgm:pt modelId="{B6B15C43-CCF1-4D74-90C4-BD83A5FB25FC}">
      <dgm:prSet phldrT="[Text]"/>
      <dgm:spPr/>
      <dgm:t>
        <a:bodyPr/>
        <a:lstStyle/>
        <a:p>
          <a:r>
            <a:rPr lang="en-US" dirty="0" err="1"/>
            <a:t>Sesuai</a:t>
          </a:r>
          <a:r>
            <a:rPr lang="en-US" dirty="0"/>
            <a:t> UU No.23 </a:t>
          </a:r>
          <a:r>
            <a:rPr lang="en-US" dirty="0" err="1"/>
            <a:t>Tahun</a:t>
          </a:r>
          <a:r>
            <a:rPr lang="en-US" dirty="0"/>
            <a:t> 2014 dan PP No.38 </a:t>
          </a:r>
          <a:r>
            <a:rPr lang="en-US" dirty="0" err="1"/>
            <a:t>Tahun</a:t>
          </a:r>
          <a:r>
            <a:rPr lang="en-US" dirty="0"/>
            <a:t> 2017</a:t>
          </a:r>
          <a:endParaRPr lang="en-ID" dirty="0"/>
        </a:p>
      </dgm:t>
    </dgm:pt>
    <dgm:pt modelId="{CC2611FE-4C30-43D9-8DBF-5A2252459DC0}" type="parTrans" cxnId="{D7D56FD5-346A-4206-AD57-2A664B7A9B08}">
      <dgm:prSet/>
      <dgm:spPr/>
      <dgm:t>
        <a:bodyPr/>
        <a:lstStyle/>
        <a:p>
          <a:endParaRPr lang="en-ID"/>
        </a:p>
      </dgm:t>
    </dgm:pt>
    <dgm:pt modelId="{69BA4554-E3CF-4A12-9AEF-E0C8BDE4D499}" type="sibTrans" cxnId="{D7D56FD5-346A-4206-AD57-2A664B7A9B08}">
      <dgm:prSet/>
      <dgm:spPr/>
      <dgm:t>
        <a:bodyPr/>
        <a:lstStyle/>
        <a:p>
          <a:endParaRPr lang="en-ID"/>
        </a:p>
      </dgm:t>
    </dgm:pt>
    <dgm:pt modelId="{78F07F1C-18F4-4BAD-A9E8-A44FA0C15A4A}">
      <dgm:prSet phldrT="[Text]"/>
      <dgm:spPr/>
      <dgm:t>
        <a:bodyPr/>
        <a:lstStyle/>
        <a:p>
          <a:r>
            <a:rPr lang="en-US" dirty="0"/>
            <a:t>Lembaga Think Thank</a:t>
          </a:r>
          <a:endParaRPr lang="en-ID" dirty="0"/>
        </a:p>
      </dgm:t>
    </dgm:pt>
    <dgm:pt modelId="{D8AC64E4-5B6D-46E0-8257-45BAC7EE6F46}" type="parTrans" cxnId="{A8BEC9D6-4657-4C07-8082-B684B910C910}">
      <dgm:prSet/>
      <dgm:spPr/>
      <dgm:t>
        <a:bodyPr/>
        <a:lstStyle/>
        <a:p>
          <a:endParaRPr lang="en-ID"/>
        </a:p>
      </dgm:t>
    </dgm:pt>
    <dgm:pt modelId="{CD246B63-D8C3-4227-9693-B0DCE5989D16}" type="sibTrans" cxnId="{A8BEC9D6-4657-4C07-8082-B684B910C910}">
      <dgm:prSet/>
      <dgm:spPr/>
      <dgm:t>
        <a:bodyPr/>
        <a:lstStyle/>
        <a:p>
          <a:endParaRPr lang="en-ID"/>
        </a:p>
      </dgm:t>
    </dgm:pt>
    <dgm:pt modelId="{AB973E82-66B7-45B0-A6B3-F147CC825025}">
      <dgm:prSet phldrT="[Text]"/>
      <dgm:spPr/>
      <dgm:t>
        <a:bodyPr/>
        <a:lstStyle/>
        <a:p>
          <a:r>
            <a:rPr lang="en-US" dirty="0" err="1"/>
            <a:t>Menjaga</a:t>
          </a:r>
          <a:r>
            <a:rPr lang="en-US" dirty="0"/>
            <a:t> </a:t>
          </a:r>
          <a:r>
            <a:rPr lang="en-US" dirty="0" err="1"/>
            <a:t>ekosistem</a:t>
          </a:r>
          <a:r>
            <a:rPr lang="en-US" dirty="0"/>
            <a:t> </a:t>
          </a:r>
          <a:r>
            <a:rPr lang="en-US" dirty="0" err="1"/>
            <a:t>riset</a:t>
          </a:r>
          <a:r>
            <a:rPr lang="en-US" dirty="0"/>
            <a:t> dan </a:t>
          </a:r>
          <a:r>
            <a:rPr lang="en-US" dirty="0" err="1"/>
            <a:t>inovasi</a:t>
          </a:r>
          <a:endParaRPr lang="en-ID" dirty="0"/>
        </a:p>
      </dgm:t>
    </dgm:pt>
    <dgm:pt modelId="{6C993693-3CFB-4B9A-A1D8-789417ED8235}" type="parTrans" cxnId="{BF80D1D1-4729-405C-869F-677B85E018B8}">
      <dgm:prSet/>
      <dgm:spPr/>
      <dgm:t>
        <a:bodyPr/>
        <a:lstStyle/>
        <a:p>
          <a:endParaRPr lang="en-ID"/>
        </a:p>
      </dgm:t>
    </dgm:pt>
    <dgm:pt modelId="{85B62BCE-8AA8-4986-8A2E-D4A902BCA912}" type="sibTrans" cxnId="{BF80D1D1-4729-405C-869F-677B85E018B8}">
      <dgm:prSet/>
      <dgm:spPr/>
      <dgm:t>
        <a:bodyPr/>
        <a:lstStyle/>
        <a:p>
          <a:endParaRPr lang="en-ID"/>
        </a:p>
      </dgm:t>
    </dgm:pt>
    <dgm:pt modelId="{7EE6494A-6CD6-4D0E-B04E-97F7045AF7D9}" type="pres">
      <dgm:prSet presAssocID="{EBBE2F7F-A43C-4BF4-A398-DCA82FEDCF9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006422D-2DE1-4CD8-B3C2-4E810B9ECA63}" type="pres">
      <dgm:prSet presAssocID="{EBBE2F7F-A43C-4BF4-A398-DCA82FEDCF9D}" presName="dummyMaxCanvas" presStyleCnt="0">
        <dgm:presLayoutVars/>
      </dgm:prSet>
      <dgm:spPr/>
    </dgm:pt>
    <dgm:pt modelId="{0DC0A32E-DF14-4786-A51B-CC11E2C762D5}" type="pres">
      <dgm:prSet presAssocID="{EBBE2F7F-A43C-4BF4-A398-DCA82FEDCF9D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1D0C73-A8F5-4200-B9B3-2D7230237C1B}" type="pres">
      <dgm:prSet presAssocID="{EBBE2F7F-A43C-4BF4-A398-DCA82FEDCF9D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F7FF43-63F8-453F-9446-7D27AED84345}" type="pres">
      <dgm:prSet presAssocID="{EBBE2F7F-A43C-4BF4-A398-DCA82FEDCF9D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BA26B9-8A47-46F9-A0AC-8AAC7557BF6C}" type="pres">
      <dgm:prSet presAssocID="{EBBE2F7F-A43C-4BF4-A398-DCA82FEDCF9D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B121CE-436B-44FF-9F7B-15E5B2221366}" type="pres">
      <dgm:prSet presAssocID="{EBBE2F7F-A43C-4BF4-A398-DCA82FEDCF9D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1AA4DD-1294-4B03-8385-0762F6D1A1FF}" type="pres">
      <dgm:prSet presAssocID="{EBBE2F7F-A43C-4BF4-A398-DCA82FEDCF9D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F3A3A4-BC6A-4FD9-B16A-19465FC25D3C}" type="pres">
      <dgm:prSet presAssocID="{EBBE2F7F-A43C-4BF4-A398-DCA82FEDCF9D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303828-AB2D-4453-B2A0-B6B9D4A81F76}" type="pres">
      <dgm:prSet presAssocID="{EBBE2F7F-A43C-4BF4-A398-DCA82FEDCF9D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CE00DA3-B23D-4962-BFE8-DC03D837816E}" type="presOf" srcId="{69BA4554-E3CF-4A12-9AEF-E0C8BDE4D499}" destId="{76BA26B9-8A47-46F9-A0AC-8AAC7557BF6C}" srcOrd="0" destOrd="0" presId="urn:microsoft.com/office/officeart/2005/8/layout/vProcess5"/>
    <dgm:cxn modelId="{C9A1E631-BC02-488D-9532-6E8851F3DCB2}" type="presOf" srcId="{B6B15C43-CCF1-4D74-90C4-BD83A5FB25FC}" destId="{0DC0A32E-DF14-4786-A51B-CC11E2C762D5}" srcOrd="0" destOrd="0" presId="urn:microsoft.com/office/officeart/2005/8/layout/vProcess5"/>
    <dgm:cxn modelId="{A8BEC9D6-4657-4C07-8082-B684B910C910}" srcId="{EBBE2F7F-A43C-4BF4-A398-DCA82FEDCF9D}" destId="{78F07F1C-18F4-4BAD-A9E8-A44FA0C15A4A}" srcOrd="1" destOrd="0" parTransId="{D8AC64E4-5B6D-46E0-8257-45BAC7EE6F46}" sibTransId="{CD246B63-D8C3-4227-9693-B0DCE5989D16}"/>
    <dgm:cxn modelId="{46C10390-6E14-4644-BDE5-839CCEDBF8D9}" type="presOf" srcId="{CD246B63-D8C3-4227-9693-B0DCE5989D16}" destId="{7EB121CE-436B-44FF-9F7B-15E5B2221366}" srcOrd="0" destOrd="0" presId="urn:microsoft.com/office/officeart/2005/8/layout/vProcess5"/>
    <dgm:cxn modelId="{FD5BE18A-2B99-4C72-8A62-633BF4F95384}" type="presOf" srcId="{AB973E82-66B7-45B0-A6B3-F147CC825025}" destId="{BCF7FF43-63F8-453F-9446-7D27AED84345}" srcOrd="0" destOrd="0" presId="urn:microsoft.com/office/officeart/2005/8/layout/vProcess5"/>
    <dgm:cxn modelId="{6A895D94-A042-44BC-A910-EC0A9D1464E9}" type="presOf" srcId="{EBBE2F7F-A43C-4BF4-A398-DCA82FEDCF9D}" destId="{7EE6494A-6CD6-4D0E-B04E-97F7045AF7D9}" srcOrd="0" destOrd="0" presId="urn:microsoft.com/office/officeart/2005/8/layout/vProcess5"/>
    <dgm:cxn modelId="{3E12C91B-7E9B-475D-B2DD-89DC648A2704}" type="presOf" srcId="{78F07F1C-18F4-4BAD-A9E8-A44FA0C15A4A}" destId="{651D0C73-A8F5-4200-B9B3-2D7230237C1B}" srcOrd="0" destOrd="0" presId="urn:microsoft.com/office/officeart/2005/8/layout/vProcess5"/>
    <dgm:cxn modelId="{10E4E551-3AD4-464B-A9A6-D2DD168471BC}" type="presOf" srcId="{B6B15C43-CCF1-4D74-90C4-BD83A5FB25FC}" destId="{771AA4DD-1294-4B03-8385-0762F6D1A1FF}" srcOrd="1" destOrd="0" presId="urn:microsoft.com/office/officeart/2005/8/layout/vProcess5"/>
    <dgm:cxn modelId="{BF80D1D1-4729-405C-869F-677B85E018B8}" srcId="{EBBE2F7F-A43C-4BF4-A398-DCA82FEDCF9D}" destId="{AB973E82-66B7-45B0-A6B3-F147CC825025}" srcOrd="2" destOrd="0" parTransId="{6C993693-3CFB-4B9A-A1D8-789417ED8235}" sibTransId="{85B62BCE-8AA8-4986-8A2E-D4A902BCA912}"/>
    <dgm:cxn modelId="{D7D56FD5-346A-4206-AD57-2A664B7A9B08}" srcId="{EBBE2F7F-A43C-4BF4-A398-DCA82FEDCF9D}" destId="{B6B15C43-CCF1-4D74-90C4-BD83A5FB25FC}" srcOrd="0" destOrd="0" parTransId="{CC2611FE-4C30-43D9-8DBF-5A2252459DC0}" sibTransId="{69BA4554-E3CF-4A12-9AEF-E0C8BDE4D499}"/>
    <dgm:cxn modelId="{B193BF51-ECB9-4819-A9C0-FD62FA5C62E1}" type="presOf" srcId="{AB973E82-66B7-45B0-A6B3-F147CC825025}" destId="{A7303828-AB2D-4453-B2A0-B6B9D4A81F76}" srcOrd="1" destOrd="0" presId="urn:microsoft.com/office/officeart/2005/8/layout/vProcess5"/>
    <dgm:cxn modelId="{163468D9-3227-4036-A9F3-BEAAC666F172}" type="presOf" srcId="{78F07F1C-18F4-4BAD-A9E8-A44FA0C15A4A}" destId="{91F3A3A4-BC6A-4FD9-B16A-19465FC25D3C}" srcOrd="1" destOrd="0" presId="urn:microsoft.com/office/officeart/2005/8/layout/vProcess5"/>
    <dgm:cxn modelId="{702A6FFC-A3FA-4169-BC06-9EBA5848BC5D}" type="presParOf" srcId="{7EE6494A-6CD6-4D0E-B04E-97F7045AF7D9}" destId="{6006422D-2DE1-4CD8-B3C2-4E810B9ECA63}" srcOrd="0" destOrd="0" presId="urn:microsoft.com/office/officeart/2005/8/layout/vProcess5"/>
    <dgm:cxn modelId="{D1A7F45E-AA89-4DAB-93E8-85C2961FB3B9}" type="presParOf" srcId="{7EE6494A-6CD6-4D0E-B04E-97F7045AF7D9}" destId="{0DC0A32E-DF14-4786-A51B-CC11E2C762D5}" srcOrd="1" destOrd="0" presId="urn:microsoft.com/office/officeart/2005/8/layout/vProcess5"/>
    <dgm:cxn modelId="{BC90D21B-A074-4EC5-A4D5-005131012AC5}" type="presParOf" srcId="{7EE6494A-6CD6-4D0E-B04E-97F7045AF7D9}" destId="{651D0C73-A8F5-4200-B9B3-2D7230237C1B}" srcOrd="2" destOrd="0" presId="urn:microsoft.com/office/officeart/2005/8/layout/vProcess5"/>
    <dgm:cxn modelId="{5C9C91C8-B41D-4306-9991-6E491F1A707D}" type="presParOf" srcId="{7EE6494A-6CD6-4D0E-B04E-97F7045AF7D9}" destId="{BCF7FF43-63F8-453F-9446-7D27AED84345}" srcOrd="3" destOrd="0" presId="urn:microsoft.com/office/officeart/2005/8/layout/vProcess5"/>
    <dgm:cxn modelId="{4A94F514-8D10-4D48-9D8F-946ABE356988}" type="presParOf" srcId="{7EE6494A-6CD6-4D0E-B04E-97F7045AF7D9}" destId="{76BA26B9-8A47-46F9-A0AC-8AAC7557BF6C}" srcOrd="4" destOrd="0" presId="urn:microsoft.com/office/officeart/2005/8/layout/vProcess5"/>
    <dgm:cxn modelId="{2DD5E748-53EE-48F4-A571-88264CA1B410}" type="presParOf" srcId="{7EE6494A-6CD6-4D0E-B04E-97F7045AF7D9}" destId="{7EB121CE-436B-44FF-9F7B-15E5B2221366}" srcOrd="5" destOrd="0" presId="urn:microsoft.com/office/officeart/2005/8/layout/vProcess5"/>
    <dgm:cxn modelId="{7A0BF7A2-9E0B-4BAF-AF22-456FB95966DB}" type="presParOf" srcId="{7EE6494A-6CD6-4D0E-B04E-97F7045AF7D9}" destId="{771AA4DD-1294-4B03-8385-0762F6D1A1FF}" srcOrd="6" destOrd="0" presId="urn:microsoft.com/office/officeart/2005/8/layout/vProcess5"/>
    <dgm:cxn modelId="{CEF414A0-8A62-4523-942E-2D5C38BD03E6}" type="presParOf" srcId="{7EE6494A-6CD6-4D0E-B04E-97F7045AF7D9}" destId="{91F3A3A4-BC6A-4FD9-B16A-19465FC25D3C}" srcOrd="7" destOrd="0" presId="urn:microsoft.com/office/officeart/2005/8/layout/vProcess5"/>
    <dgm:cxn modelId="{B602A523-9B63-4E22-8882-17FB0EA50E24}" type="presParOf" srcId="{7EE6494A-6CD6-4D0E-B04E-97F7045AF7D9}" destId="{A7303828-AB2D-4453-B2A0-B6B9D4A81F7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3CBDFA0-8BB0-423B-BD64-01A282B7D107}" type="doc">
      <dgm:prSet loTypeId="urn:microsoft.com/office/officeart/2005/8/layout/lProcess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D"/>
        </a:p>
      </dgm:t>
    </dgm:pt>
    <dgm:pt modelId="{EBB77695-B0D5-42C3-9793-508FFEE024B1}">
      <dgm:prSet phldrT="[Text]"/>
      <dgm:spPr/>
      <dgm:t>
        <a:bodyPr/>
        <a:lstStyle/>
        <a:p>
          <a:r>
            <a:rPr lang="en-US" dirty="0" err="1"/>
            <a:t>Kuantitas</a:t>
          </a:r>
          <a:endParaRPr lang="en-US" dirty="0"/>
        </a:p>
        <a:p>
          <a:endParaRPr lang="en-ID" dirty="0"/>
        </a:p>
      </dgm:t>
    </dgm:pt>
    <dgm:pt modelId="{589148BA-11E3-4D3C-A6C4-700560D6F482}" type="parTrans" cxnId="{6C0DC5CE-1B76-4017-9A47-1609EDE9D1C1}">
      <dgm:prSet/>
      <dgm:spPr/>
      <dgm:t>
        <a:bodyPr/>
        <a:lstStyle/>
        <a:p>
          <a:endParaRPr lang="en-ID"/>
        </a:p>
      </dgm:t>
    </dgm:pt>
    <dgm:pt modelId="{2BF34A76-43B0-4374-99BE-3AB015071EB7}" type="sibTrans" cxnId="{6C0DC5CE-1B76-4017-9A47-1609EDE9D1C1}">
      <dgm:prSet/>
      <dgm:spPr/>
      <dgm:t>
        <a:bodyPr/>
        <a:lstStyle/>
        <a:p>
          <a:endParaRPr lang="en-ID"/>
        </a:p>
      </dgm:t>
    </dgm:pt>
    <dgm:pt modelId="{4961722C-F829-4AB3-B0BE-3C7A50592FE2}">
      <dgm:prSet phldrT="[Text]"/>
      <dgm:spPr/>
      <dgm:t>
        <a:bodyPr/>
        <a:lstStyle/>
        <a:p>
          <a:r>
            <a:rPr lang="en-US" dirty="0" err="1"/>
            <a:t>Sebaran</a:t>
          </a:r>
          <a:r>
            <a:rPr lang="en-US" dirty="0"/>
            <a:t> </a:t>
          </a:r>
          <a:r>
            <a:rPr lang="en-US" dirty="0" err="1"/>
            <a:t>inovasi</a:t>
          </a:r>
          <a:r>
            <a:rPr lang="en-US" dirty="0"/>
            <a:t> </a:t>
          </a:r>
          <a:r>
            <a:rPr lang="en-US" dirty="0" err="1"/>
            <a:t>daerah</a:t>
          </a:r>
          <a:r>
            <a:rPr lang="en-US" dirty="0"/>
            <a:t> </a:t>
          </a:r>
          <a:endParaRPr lang="en-ID" dirty="0"/>
        </a:p>
      </dgm:t>
    </dgm:pt>
    <dgm:pt modelId="{CE397EAD-9824-4970-91CD-CAFDF4655750}" type="parTrans" cxnId="{A427B31E-BFEA-495C-8981-096D0383C93B}">
      <dgm:prSet/>
      <dgm:spPr/>
      <dgm:t>
        <a:bodyPr/>
        <a:lstStyle/>
        <a:p>
          <a:endParaRPr lang="en-ID"/>
        </a:p>
      </dgm:t>
    </dgm:pt>
    <dgm:pt modelId="{271A9331-62A4-4287-A5C2-D4EA51EC2EB8}" type="sibTrans" cxnId="{A427B31E-BFEA-495C-8981-096D0383C93B}">
      <dgm:prSet/>
      <dgm:spPr/>
      <dgm:t>
        <a:bodyPr/>
        <a:lstStyle/>
        <a:p>
          <a:endParaRPr lang="en-ID"/>
        </a:p>
      </dgm:t>
    </dgm:pt>
    <dgm:pt modelId="{89256E09-A5AB-44BD-894E-AF1FCEAD175B}">
      <dgm:prSet phldrT="[Text]"/>
      <dgm:spPr/>
      <dgm:t>
        <a:bodyPr/>
        <a:lstStyle/>
        <a:p>
          <a:r>
            <a:rPr lang="en-US" dirty="0"/>
            <a:t>Silang </a:t>
          </a:r>
          <a:r>
            <a:rPr lang="en-US" dirty="0" err="1"/>
            <a:t>Kolaborasi</a:t>
          </a:r>
          <a:endParaRPr lang="en-ID" dirty="0"/>
        </a:p>
      </dgm:t>
    </dgm:pt>
    <dgm:pt modelId="{7D83428C-92E1-44DA-A84A-CAA190FE1CC5}" type="parTrans" cxnId="{D966E50A-783C-49D6-B4F6-ECD999F42154}">
      <dgm:prSet/>
      <dgm:spPr/>
      <dgm:t>
        <a:bodyPr/>
        <a:lstStyle/>
        <a:p>
          <a:endParaRPr lang="en-ID"/>
        </a:p>
      </dgm:t>
    </dgm:pt>
    <dgm:pt modelId="{2B857365-6293-46F5-9E93-66285C36F122}" type="sibTrans" cxnId="{D966E50A-783C-49D6-B4F6-ECD999F42154}">
      <dgm:prSet/>
      <dgm:spPr/>
      <dgm:t>
        <a:bodyPr/>
        <a:lstStyle/>
        <a:p>
          <a:endParaRPr lang="en-ID"/>
        </a:p>
      </dgm:t>
    </dgm:pt>
    <dgm:pt modelId="{26D89F99-ED06-4830-9758-C5F18D930546}">
      <dgm:prSet phldrT="[Text]"/>
      <dgm:spPr/>
      <dgm:t>
        <a:bodyPr/>
        <a:lstStyle/>
        <a:p>
          <a:r>
            <a:rPr lang="en-US" dirty="0" err="1"/>
            <a:t>Kualitas</a:t>
          </a:r>
          <a:endParaRPr lang="en-US" dirty="0"/>
        </a:p>
        <a:p>
          <a:endParaRPr lang="en-ID" dirty="0"/>
        </a:p>
      </dgm:t>
    </dgm:pt>
    <dgm:pt modelId="{B4F8877C-BF84-4D17-9D6F-CBC5790739FA}" type="parTrans" cxnId="{CFD98BD8-B0BA-4A1B-A1F8-62CD319D7124}">
      <dgm:prSet/>
      <dgm:spPr/>
      <dgm:t>
        <a:bodyPr/>
        <a:lstStyle/>
        <a:p>
          <a:endParaRPr lang="en-ID"/>
        </a:p>
      </dgm:t>
    </dgm:pt>
    <dgm:pt modelId="{EC1E27B8-6AC7-498D-8008-D8F31954F643}" type="sibTrans" cxnId="{CFD98BD8-B0BA-4A1B-A1F8-62CD319D7124}">
      <dgm:prSet/>
      <dgm:spPr/>
      <dgm:t>
        <a:bodyPr/>
        <a:lstStyle/>
        <a:p>
          <a:endParaRPr lang="en-ID"/>
        </a:p>
      </dgm:t>
    </dgm:pt>
    <dgm:pt modelId="{791986A3-623B-4D8A-9C16-FFC14F9D3EC5}">
      <dgm:prSet phldrT="[Text]"/>
      <dgm:spPr/>
      <dgm:t>
        <a:bodyPr/>
        <a:lstStyle/>
        <a:p>
          <a:r>
            <a:rPr lang="en-US" dirty="0" err="1"/>
            <a:t>Penuhi</a:t>
          </a:r>
          <a:r>
            <a:rPr lang="en-US" dirty="0"/>
            <a:t> </a:t>
          </a:r>
          <a:r>
            <a:rPr lang="en-US" dirty="0" err="1"/>
            <a:t>Indikator</a:t>
          </a:r>
          <a:r>
            <a:rPr lang="en-US" dirty="0"/>
            <a:t> SPD &amp; SI</a:t>
          </a:r>
          <a:endParaRPr lang="en-ID" dirty="0"/>
        </a:p>
      </dgm:t>
    </dgm:pt>
    <dgm:pt modelId="{316F36B1-E071-489F-AB4F-FB9011607AD3}" type="parTrans" cxnId="{046AFA89-8758-4C48-86D0-E1F5AD6B1C0A}">
      <dgm:prSet/>
      <dgm:spPr/>
      <dgm:t>
        <a:bodyPr/>
        <a:lstStyle/>
        <a:p>
          <a:endParaRPr lang="en-ID"/>
        </a:p>
      </dgm:t>
    </dgm:pt>
    <dgm:pt modelId="{B4F1F10E-D58C-44B2-9957-5124722402B1}" type="sibTrans" cxnId="{046AFA89-8758-4C48-86D0-E1F5AD6B1C0A}">
      <dgm:prSet/>
      <dgm:spPr/>
      <dgm:t>
        <a:bodyPr/>
        <a:lstStyle/>
        <a:p>
          <a:endParaRPr lang="en-ID"/>
        </a:p>
      </dgm:t>
    </dgm:pt>
    <dgm:pt modelId="{2F86E13C-40A3-47FE-9C48-6E827D3AB9ED}">
      <dgm:prSet phldrT="[Text]"/>
      <dgm:spPr/>
      <dgm:t>
        <a:bodyPr/>
        <a:lstStyle/>
        <a:p>
          <a:r>
            <a:rPr lang="en-US" dirty="0" err="1"/>
            <a:t>Evaluasi</a:t>
          </a:r>
          <a:r>
            <a:rPr lang="en-US" dirty="0"/>
            <a:t> </a:t>
          </a:r>
          <a:r>
            <a:rPr lang="en-US" dirty="0" err="1"/>
            <a:t>Keseluruhan</a:t>
          </a:r>
          <a:endParaRPr lang="en-ID" dirty="0"/>
        </a:p>
      </dgm:t>
    </dgm:pt>
    <dgm:pt modelId="{DF74CED1-8416-4A2D-9AD2-D77C782161CA}" type="parTrans" cxnId="{BD640E7F-F4A9-4CA6-AF28-AA5FC107A872}">
      <dgm:prSet/>
      <dgm:spPr/>
      <dgm:t>
        <a:bodyPr/>
        <a:lstStyle/>
        <a:p>
          <a:endParaRPr lang="en-ID"/>
        </a:p>
      </dgm:t>
    </dgm:pt>
    <dgm:pt modelId="{BBCFE1D2-A8EE-44F2-88D8-9E39FAC5CF5E}" type="sibTrans" cxnId="{BD640E7F-F4A9-4CA6-AF28-AA5FC107A872}">
      <dgm:prSet/>
      <dgm:spPr/>
      <dgm:t>
        <a:bodyPr/>
        <a:lstStyle/>
        <a:p>
          <a:endParaRPr lang="en-ID"/>
        </a:p>
      </dgm:t>
    </dgm:pt>
    <dgm:pt modelId="{96DD7854-8040-4E79-9758-76D2A87BB338}">
      <dgm:prSet phldrT="[Text]"/>
      <dgm:spPr/>
      <dgm:t>
        <a:bodyPr/>
        <a:lstStyle/>
        <a:p>
          <a:r>
            <a:rPr lang="en-US" dirty="0" err="1"/>
            <a:t>Insentif</a:t>
          </a:r>
          <a:r>
            <a:rPr lang="en-US" dirty="0"/>
            <a:t> </a:t>
          </a:r>
        </a:p>
        <a:p>
          <a:endParaRPr lang="en-ID" dirty="0"/>
        </a:p>
      </dgm:t>
    </dgm:pt>
    <dgm:pt modelId="{E535C7CA-6C32-4AE5-B6BB-4C5C844FA987}" type="parTrans" cxnId="{6AF9499D-67AB-45FA-A3CF-9E2E8B951C20}">
      <dgm:prSet/>
      <dgm:spPr/>
      <dgm:t>
        <a:bodyPr/>
        <a:lstStyle/>
        <a:p>
          <a:endParaRPr lang="en-ID"/>
        </a:p>
      </dgm:t>
    </dgm:pt>
    <dgm:pt modelId="{2B40E3D4-AD10-427B-A910-23D6B5817502}" type="sibTrans" cxnId="{6AF9499D-67AB-45FA-A3CF-9E2E8B951C20}">
      <dgm:prSet/>
      <dgm:spPr/>
      <dgm:t>
        <a:bodyPr/>
        <a:lstStyle/>
        <a:p>
          <a:endParaRPr lang="en-ID"/>
        </a:p>
      </dgm:t>
    </dgm:pt>
    <dgm:pt modelId="{2331D02B-37AC-454F-B106-3A49B933E504}">
      <dgm:prSet phldrT="[Text]"/>
      <dgm:spPr/>
      <dgm:t>
        <a:bodyPr/>
        <a:lstStyle/>
        <a:p>
          <a:r>
            <a:rPr lang="en-US" dirty="0" err="1"/>
            <a:t>Apresiasi</a:t>
          </a:r>
          <a:r>
            <a:rPr lang="en-US" dirty="0"/>
            <a:t> </a:t>
          </a:r>
          <a:r>
            <a:rPr lang="en-US" dirty="0" err="1"/>
            <a:t>Prestasi</a:t>
          </a:r>
          <a:endParaRPr lang="en-ID" dirty="0"/>
        </a:p>
      </dgm:t>
    </dgm:pt>
    <dgm:pt modelId="{FC5D2FE9-5B63-4F87-B4D1-128F63291B7F}" type="parTrans" cxnId="{A227DEE4-DF7E-41AE-9776-FF1C2805F58B}">
      <dgm:prSet/>
      <dgm:spPr/>
      <dgm:t>
        <a:bodyPr/>
        <a:lstStyle/>
        <a:p>
          <a:endParaRPr lang="en-ID"/>
        </a:p>
      </dgm:t>
    </dgm:pt>
    <dgm:pt modelId="{700BEAAA-FE61-4175-973A-F0FFE2AE9659}" type="sibTrans" cxnId="{A227DEE4-DF7E-41AE-9776-FF1C2805F58B}">
      <dgm:prSet/>
      <dgm:spPr/>
      <dgm:t>
        <a:bodyPr/>
        <a:lstStyle/>
        <a:p>
          <a:endParaRPr lang="en-ID"/>
        </a:p>
      </dgm:t>
    </dgm:pt>
    <dgm:pt modelId="{2E851C14-1EFB-4D09-B340-2CC20D356E66}">
      <dgm:prSet phldrT="[Text]"/>
      <dgm:spPr/>
      <dgm:t>
        <a:bodyPr/>
        <a:lstStyle/>
        <a:p>
          <a:r>
            <a:rPr lang="en-US" dirty="0" err="1"/>
            <a:t>Promosi</a:t>
          </a:r>
          <a:r>
            <a:rPr lang="en-US" dirty="0"/>
            <a:t> Daerah</a:t>
          </a:r>
          <a:endParaRPr lang="en-ID" dirty="0"/>
        </a:p>
      </dgm:t>
    </dgm:pt>
    <dgm:pt modelId="{896007ED-C519-4EEA-811E-C5F9A0C2E3F0}" type="parTrans" cxnId="{7A80344A-6855-4FAB-928F-624DB88507D4}">
      <dgm:prSet/>
      <dgm:spPr/>
      <dgm:t>
        <a:bodyPr/>
        <a:lstStyle/>
        <a:p>
          <a:endParaRPr lang="en-ID"/>
        </a:p>
      </dgm:t>
    </dgm:pt>
    <dgm:pt modelId="{59FA5764-D36D-4F2B-A47B-6E1B3843D2F1}" type="sibTrans" cxnId="{7A80344A-6855-4FAB-928F-624DB88507D4}">
      <dgm:prSet/>
      <dgm:spPr/>
      <dgm:t>
        <a:bodyPr/>
        <a:lstStyle/>
        <a:p>
          <a:endParaRPr lang="en-ID"/>
        </a:p>
      </dgm:t>
    </dgm:pt>
    <dgm:pt modelId="{0C838DC4-B6C0-45CA-8303-001B8AD96194}">
      <dgm:prSet/>
      <dgm:spPr/>
      <dgm:t>
        <a:bodyPr/>
        <a:lstStyle/>
        <a:p>
          <a:r>
            <a:rPr lang="en-US" dirty="0" err="1"/>
            <a:t>Memahami</a:t>
          </a:r>
          <a:r>
            <a:rPr lang="en-US" dirty="0"/>
            <a:t> Proposal</a:t>
          </a:r>
          <a:endParaRPr lang="en-ID" dirty="0"/>
        </a:p>
      </dgm:t>
    </dgm:pt>
    <dgm:pt modelId="{637DAFFC-1AE9-4B46-A318-C528155AFBA5}" type="parTrans" cxnId="{023E65BD-F69C-43EF-A2E8-153830371742}">
      <dgm:prSet/>
      <dgm:spPr/>
      <dgm:t>
        <a:bodyPr/>
        <a:lstStyle/>
        <a:p>
          <a:endParaRPr lang="en-ID"/>
        </a:p>
      </dgm:t>
    </dgm:pt>
    <dgm:pt modelId="{5C2BCD85-BD84-4D53-95FB-121413D1A880}" type="sibTrans" cxnId="{023E65BD-F69C-43EF-A2E8-153830371742}">
      <dgm:prSet/>
      <dgm:spPr/>
      <dgm:t>
        <a:bodyPr/>
        <a:lstStyle/>
        <a:p>
          <a:endParaRPr lang="en-ID"/>
        </a:p>
      </dgm:t>
    </dgm:pt>
    <dgm:pt modelId="{F349B410-FBC5-47BF-A01D-7E956804BF2C}">
      <dgm:prSet/>
      <dgm:spPr/>
      <dgm:t>
        <a:bodyPr/>
        <a:lstStyle/>
        <a:p>
          <a:r>
            <a:rPr lang="en-US" dirty="0"/>
            <a:t>Investor</a:t>
          </a:r>
          <a:endParaRPr lang="en-ID" dirty="0"/>
        </a:p>
      </dgm:t>
    </dgm:pt>
    <dgm:pt modelId="{185575D3-21AD-46BD-9FA7-96C96215D5B0}" type="parTrans" cxnId="{5F0D21B6-5C3E-4E3A-8462-4C37443826FC}">
      <dgm:prSet/>
      <dgm:spPr/>
      <dgm:t>
        <a:bodyPr/>
        <a:lstStyle/>
        <a:p>
          <a:endParaRPr lang="en-ID"/>
        </a:p>
      </dgm:t>
    </dgm:pt>
    <dgm:pt modelId="{7FCA2693-487C-4D15-AAF4-155B3A800B2C}" type="sibTrans" cxnId="{5F0D21B6-5C3E-4E3A-8462-4C37443826FC}">
      <dgm:prSet/>
      <dgm:spPr/>
      <dgm:t>
        <a:bodyPr/>
        <a:lstStyle/>
        <a:p>
          <a:endParaRPr lang="en-ID"/>
        </a:p>
      </dgm:t>
    </dgm:pt>
    <dgm:pt modelId="{2BED96AF-E9F0-44D7-8CF2-271C210D71F4}">
      <dgm:prSet/>
      <dgm:spPr/>
      <dgm:t>
        <a:bodyPr/>
        <a:lstStyle/>
        <a:p>
          <a:r>
            <a:rPr lang="en-US" dirty="0"/>
            <a:t>Program Pembangunan</a:t>
          </a:r>
          <a:endParaRPr lang="en-ID" dirty="0"/>
        </a:p>
      </dgm:t>
    </dgm:pt>
    <dgm:pt modelId="{0206F9F9-1974-4EC1-B4F1-D58EE2366A88}" type="parTrans" cxnId="{36653CC0-DF2E-4A05-87D8-0CE4AD98FD2E}">
      <dgm:prSet/>
      <dgm:spPr/>
      <dgm:t>
        <a:bodyPr/>
        <a:lstStyle/>
        <a:p>
          <a:endParaRPr lang="en-ID"/>
        </a:p>
      </dgm:t>
    </dgm:pt>
    <dgm:pt modelId="{B998D1ED-65A2-45EA-B9E5-88B773C3D476}" type="sibTrans" cxnId="{36653CC0-DF2E-4A05-87D8-0CE4AD98FD2E}">
      <dgm:prSet/>
      <dgm:spPr/>
      <dgm:t>
        <a:bodyPr/>
        <a:lstStyle/>
        <a:p>
          <a:endParaRPr lang="en-ID"/>
        </a:p>
      </dgm:t>
    </dgm:pt>
    <dgm:pt modelId="{54DE9DA3-5C2A-4F90-8321-4AF674912579}" type="pres">
      <dgm:prSet presAssocID="{43CBDFA0-8BB0-423B-BD64-01A282B7D107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5482AD7-1617-4854-BF9A-4CE92CC1B527}" type="pres">
      <dgm:prSet presAssocID="{EBB77695-B0D5-42C3-9793-508FFEE024B1}" presName="compNode" presStyleCnt="0"/>
      <dgm:spPr/>
    </dgm:pt>
    <dgm:pt modelId="{0800E681-FF71-4B3F-A4DF-0074A882CEDD}" type="pres">
      <dgm:prSet presAssocID="{EBB77695-B0D5-42C3-9793-508FFEE024B1}" presName="aNode" presStyleLbl="bgShp" presStyleIdx="0" presStyleCnt="3"/>
      <dgm:spPr/>
      <dgm:t>
        <a:bodyPr/>
        <a:lstStyle/>
        <a:p>
          <a:endParaRPr lang="en-US"/>
        </a:p>
      </dgm:t>
    </dgm:pt>
    <dgm:pt modelId="{04720E26-1D7E-42FD-9F8B-44DB9896233C}" type="pres">
      <dgm:prSet presAssocID="{EBB77695-B0D5-42C3-9793-508FFEE024B1}" presName="textNode" presStyleLbl="bgShp" presStyleIdx="0" presStyleCnt="3"/>
      <dgm:spPr/>
      <dgm:t>
        <a:bodyPr/>
        <a:lstStyle/>
        <a:p>
          <a:endParaRPr lang="en-US"/>
        </a:p>
      </dgm:t>
    </dgm:pt>
    <dgm:pt modelId="{D974775E-88BB-4F05-8028-E1AA4A78DAA9}" type="pres">
      <dgm:prSet presAssocID="{EBB77695-B0D5-42C3-9793-508FFEE024B1}" presName="compChildNode" presStyleCnt="0"/>
      <dgm:spPr/>
    </dgm:pt>
    <dgm:pt modelId="{4E10EAE2-F8DE-4D1A-9631-DDAE97E95F2B}" type="pres">
      <dgm:prSet presAssocID="{EBB77695-B0D5-42C3-9793-508FFEE024B1}" presName="theInnerList" presStyleCnt="0"/>
      <dgm:spPr/>
    </dgm:pt>
    <dgm:pt modelId="{6078190B-71BE-40DF-85BC-4A9510ADA898}" type="pres">
      <dgm:prSet presAssocID="{4961722C-F829-4AB3-B0BE-3C7A50592FE2}" presName="child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879365-8DF6-4AAB-A3EB-6E9C86092DF4}" type="pres">
      <dgm:prSet presAssocID="{4961722C-F829-4AB3-B0BE-3C7A50592FE2}" presName="aSpace2" presStyleCnt="0"/>
      <dgm:spPr/>
    </dgm:pt>
    <dgm:pt modelId="{55EE902D-A502-4B85-A47C-3B76F5FEC00D}" type="pres">
      <dgm:prSet presAssocID="{89256E09-A5AB-44BD-894E-AF1FCEAD175B}" presName="child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6B1272-6B37-4478-895C-2F71C5D74E31}" type="pres">
      <dgm:prSet presAssocID="{EBB77695-B0D5-42C3-9793-508FFEE024B1}" presName="aSpace" presStyleCnt="0"/>
      <dgm:spPr/>
    </dgm:pt>
    <dgm:pt modelId="{535C099E-0D7A-4768-A832-D08BF5B18CD7}" type="pres">
      <dgm:prSet presAssocID="{26D89F99-ED06-4830-9758-C5F18D930546}" presName="compNode" presStyleCnt="0"/>
      <dgm:spPr/>
    </dgm:pt>
    <dgm:pt modelId="{0EECF227-83C9-47A5-ACD5-B66ED95B6333}" type="pres">
      <dgm:prSet presAssocID="{26D89F99-ED06-4830-9758-C5F18D930546}" presName="aNode" presStyleLbl="bgShp" presStyleIdx="1" presStyleCnt="3"/>
      <dgm:spPr/>
      <dgm:t>
        <a:bodyPr/>
        <a:lstStyle/>
        <a:p>
          <a:endParaRPr lang="en-US"/>
        </a:p>
      </dgm:t>
    </dgm:pt>
    <dgm:pt modelId="{5329E8E2-9EC1-4C97-88DB-C12C6902C4D7}" type="pres">
      <dgm:prSet presAssocID="{26D89F99-ED06-4830-9758-C5F18D930546}" presName="textNode" presStyleLbl="bgShp" presStyleIdx="1" presStyleCnt="3"/>
      <dgm:spPr/>
      <dgm:t>
        <a:bodyPr/>
        <a:lstStyle/>
        <a:p>
          <a:endParaRPr lang="en-US"/>
        </a:p>
      </dgm:t>
    </dgm:pt>
    <dgm:pt modelId="{682AC225-32F4-4229-8BD6-148540694608}" type="pres">
      <dgm:prSet presAssocID="{26D89F99-ED06-4830-9758-C5F18D930546}" presName="compChildNode" presStyleCnt="0"/>
      <dgm:spPr/>
    </dgm:pt>
    <dgm:pt modelId="{A13BDA68-3F9B-4D21-87A7-F8843A32C3E8}" type="pres">
      <dgm:prSet presAssocID="{26D89F99-ED06-4830-9758-C5F18D930546}" presName="theInnerList" presStyleCnt="0"/>
      <dgm:spPr/>
    </dgm:pt>
    <dgm:pt modelId="{6021718E-C3BD-4244-B513-720E6BE0F9AF}" type="pres">
      <dgm:prSet presAssocID="{791986A3-623B-4D8A-9C16-FFC14F9D3EC5}" presName="child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A950B5-73D0-413C-9282-93A66784E96A}" type="pres">
      <dgm:prSet presAssocID="{791986A3-623B-4D8A-9C16-FFC14F9D3EC5}" presName="aSpace2" presStyleCnt="0"/>
      <dgm:spPr/>
    </dgm:pt>
    <dgm:pt modelId="{0A0D2BEC-5D34-43C8-AF6D-4DD4388156DD}" type="pres">
      <dgm:prSet presAssocID="{0C838DC4-B6C0-45CA-8303-001B8AD96194}" presName="child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1433B3-6C83-41FC-859E-896D208C1FFC}" type="pres">
      <dgm:prSet presAssocID="{0C838DC4-B6C0-45CA-8303-001B8AD96194}" presName="aSpace2" presStyleCnt="0"/>
      <dgm:spPr/>
    </dgm:pt>
    <dgm:pt modelId="{F6EA0A6C-4D01-4018-B58E-864BDEBB4323}" type="pres">
      <dgm:prSet presAssocID="{2F86E13C-40A3-47FE-9C48-6E827D3AB9ED}" presName="childNode" presStyleLbl="node1" presStyleIdx="4" presStyleCnt="9" custLinFactNeighborX="-1194" custLinFactNeighborY="500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8B1039-8F50-4E94-863C-D1EDBF2558B6}" type="pres">
      <dgm:prSet presAssocID="{26D89F99-ED06-4830-9758-C5F18D930546}" presName="aSpace" presStyleCnt="0"/>
      <dgm:spPr/>
    </dgm:pt>
    <dgm:pt modelId="{DAECCB05-FA37-49B8-88CA-CF0E29619E49}" type="pres">
      <dgm:prSet presAssocID="{96DD7854-8040-4E79-9758-76D2A87BB338}" presName="compNode" presStyleCnt="0"/>
      <dgm:spPr/>
    </dgm:pt>
    <dgm:pt modelId="{4EBBBC7B-D110-4C60-80A8-8017C4C0C51B}" type="pres">
      <dgm:prSet presAssocID="{96DD7854-8040-4E79-9758-76D2A87BB338}" presName="aNode" presStyleLbl="bgShp" presStyleIdx="2" presStyleCnt="3"/>
      <dgm:spPr/>
      <dgm:t>
        <a:bodyPr/>
        <a:lstStyle/>
        <a:p>
          <a:endParaRPr lang="en-US"/>
        </a:p>
      </dgm:t>
    </dgm:pt>
    <dgm:pt modelId="{CF0D7988-1CFE-42F3-AEEE-2282B80FB0A2}" type="pres">
      <dgm:prSet presAssocID="{96DD7854-8040-4E79-9758-76D2A87BB338}" presName="textNode" presStyleLbl="bgShp" presStyleIdx="2" presStyleCnt="3"/>
      <dgm:spPr/>
      <dgm:t>
        <a:bodyPr/>
        <a:lstStyle/>
        <a:p>
          <a:endParaRPr lang="en-US"/>
        </a:p>
      </dgm:t>
    </dgm:pt>
    <dgm:pt modelId="{681A8632-26BC-4653-A306-A13A7C66EBDF}" type="pres">
      <dgm:prSet presAssocID="{96DD7854-8040-4E79-9758-76D2A87BB338}" presName="compChildNode" presStyleCnt="0"/>
      <dgm:spPr/>
    </dgm:pt>
    <dgm:pt modelId="{D26BCDE2-8867-46F5-A192-20D91093A21C}" type="pres">
      <dgm:prSet presAssocID="{96DD7854-8040-4E79-9758-76D2A87BB338}" presName="theInnerList" presStyleCnt="0"/>
      <dgm:spPr/>
    </dgm:pt>
    <dgm:pt modelId="{953653FF-8DD4-41C0-8C77-1F5F9FBF72BF}" type="pres">
      <dgm:prSet presAssocID="{2331D02B-37AC-454F-B106-3A49B933E504}" presName="child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854710-2CE9-4F20-B7BA-30109A9DE8D9}" type="pres">
      <dgm:prSet presAssocID="{2331D02B-37AC-454F-B106-3A49B933E504}" presName="aSpace2" presStyleCnt="0"/>
      <dgm:spPr/>
    </dgm:pt>
    <dgm:pt modelId="{CD6C2DCF-8224-4EE6-8616-9C26DA65679C}" type="pres">
      <dgm:prSet presAssocID="{2BED96AF-E9F0-44D7-8CF2-271C210D71F4}" presName="child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759E32-DF35-41E2-A82E-7325D3104CB7}" type="pres">
      <dgm:prSet presAssocID="{2BED96AF-E9F0-44D7-8CF2-271C210D71F4}" presName="aSpace2" presStyleCnt="0"/>
      <dgm:spPr/>
    </dgm:pt>
    <dgm:pt modelId="{578939C2-1D41-48F9-A445-BD04C254E39E}" type="pres">
      <dgm:prSet presAssocID="{F349B410-FBC5-47BF-A01D-7E956804BF2C}" presName="child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AB490A-DB1B-47A5-9713-242B02492FD5}" type="pres">
      <dgm:prSet presAssocID="{F349B410-FBC5-47BF-A01D-7E956804BF2C}" presName="aSpace2" presStyleCnt="0"/>
      <dgm:spPr/>
    </dgm:pt>
    <dgm:pt modelId="{A0216CA9-F03E-46E7-AA45-F86DF5429141}" type="pres">
      <dgm:prSet presAssocID="{2E851C14-1EFB-4D09-B340-2CC20D356E66}" presName="child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41C4D8-76BC-47D4-BF54-A31A3C5F57CB}" type="presOf" srcId="{EBB77695-B0D5-42C3-9793-508FFEE024B1}" destId="{04720E26-1D7E-42FD-9F8B-44DB9896233C}" srcOrd="1" destOrd="0" presId="urn:microsoft.com/office/officeart/2005/8/layout/lProcess2"/>
    <dgm:cxn modelId="{023E65BD-F69C-43EF-A2E8-153830371742}" srcId="{26D89F99-ED06-4830-9758-C5F18D930546}" destId="{0C838DC4-B6C0-45CA-8303-001B8AD96194}" srcOrd="1" destOrd="0" parTransId="{637DAFFC-1AE9-4B46-A318-C528155AFBA5}" sibTransId="{5C2BCD85-BD84-4D53-95FB-121413D1A880}"/>
    <dgm:cxn modelId="{046AFA89-8758-4C48-86D0-E1F5AD6B1C0A}" srcId="{26D89F99-ED06-4830-9758-C5F18D930546}" destId="{791986A3-623B-4D8A-9C16-FFC14F9D3EC5}" srcOrd="0" destOrd="0" parTransId="{316F36B1-E071-489F-AB4F-FB9011607AD3}" sibTransId="{B4F1F10E-D58C-44B2-9957-5124722402B1}"/>
    <dgm:cxn modelId="{FC42A06F-7CDF-4F61-BA61-46451CBA4A1F}" type="presOf" srcId="{EBB77695-B0D5-42C3-9793-508FFEE024B1}" destId="{0800E681-FF71-4B3F-A4DF-0074A882CEDD}" srcOrd="0" destOrd="0" presId="urn:microsoft.com/office/officeart/2005/8/layout/lProcess2"/>
    <dgm:cxn modelId="{0A0CF97C-D838-4EDB-B3D6-710F0EE96657}" type="presOf" srcId="{89256E09-A5AB-44BD-894E-AF1FCEAD175B}" destId="{55EE902D-A502-4B85-A47C-3B76F5FEC00D}" srcOrd="0" destOrd="0" presId="urn:microsoft.com/office/officeart/2005/8/layout/lProcess2"/>
    <dgm:cxn modelId="{E7FCA2CB-FBCB-4E9C-82F4-209C32E48242}" type="presOf" srcId="{96DD7854-8040-4E79-9758-76D2A87BB338}" destId="{4EBBBC7B-D110-4C60-80A8-8017C4C0C51B}" srcOrd="0" destOrd="0" presId="urn:microsoft.com/office/officeart/2005/8/layout/lProcess2"/>
    <dgm:cxn modelId="{2E751DEB-EA16-432B-BA51-81731943F73B}" type="presOf" srcId="{F349B410-FBC5-47BF-A01D-7E956804BF2C}" destId="{578939C2-1D41-48F9-A445-BD04C254E39E}" srcOrd="0" destOrd="0" presId="urn:microsoft.com/office/officeart/2005/8/layout/lProcess2"/>
    <dgm:cxn modelId="{D966E50A-783C-49D6-B4F6-ECD999F42154}" srcId="{EBB77695-B0D5-42C3-9793-508FFEE024B1}" destId="{89256E09-A5AB-44BD-894E-AF1FCEAD175B}" srcOrd="1" destOrd="0" parTransId="{7D83428C-92E1-44DA-A84A-CAA190FE1CC5}" sibTransId="{2B857365-6293-46F5-9E93-66285C36F122}"/>
    <dgm:cxn modelId="{36653CC0-DF2E-4A05-87D8-0CE4AD98FD2E}" srcId="{96DD7854-8040-4E79-9758-76D2A87BB338}" destId="{2BED96AF-E9F0-44D7-8CF2-271C210D71F4}" srcOrd="1" destOrd="0" parTransId="{0206F9F9-1974-4EC1-B4F1-D58EE2366A88}" sibTransId="{B998D1ED-65A2-45EA-B9E5-88B773C3D476}"/>
    <dgm:cxn modelId="{A427B31E-BFEA-495C-8981-096D0383C93B}" srcId="{EBB77695-B0D5-42C3-9793-508FFEE024B1}" destId="{4961722C-F829-4AB3-B0BE-3C7A50592FE2}" srcOrd="0" destOrd="0" parTransId="{CE397EAD-9824-4970-91CD-CAFDF4655750}" sibTransId="{271A9331-62A4-4287-A5C2-D4EA51EC2EB8}"/>
    <dgm:cxn modelId="{5932B739-BE88-4047-8AE3-97CB3D2093C3}" type="presOf" srcId="{2331D02B-37AC-454F-B106-3A49B933E504}" destId="{953653FF-8DD4-41C0-8C77-1F5F9FBF72BF}" srcOrd="0" destOrd="0" presId="urn:microsoft.com/office/officeart/2005/8/layout/lProcess2"/>
    <dgm:cxn modelId="{85290F8F-86F3-43BE-AD84-EC86E0441497}" type="presOf" srcId="{2F86E13C-40A3-47FE-9C48-6E827D3AB9ED}" destId="{F6EA0A6C-4D01-4018-B58E-864BDEBB4323}" srcOrd="0" destOrd="0" presId="urn:microsoft.com/office/officeart/2005/8/layout/lProcess2"/>
    <dgm:cxn modelId="{CFD98BD8-B0BA-4A1B-A1F8-62CD319D7124}" srcId="{43CBDFA0-8BB0-423B-BD64-01A282B7D107}" destId="{26D89F99-ED06-4830-9758-C5F18D930546}" srcOrd="1" destOrd="0" parTransId="{B4F8877C-BF84-4D17-9D6F-CBC5790739FA}" sibTransId="{EC1E27B8-6AC7-498D-8008-D8F31954F643}"/>
    <dgm:cxn modelId="{ECE12B99-1DCF-459C-9CD5-B69204CF0A43}" type="presOf" srcId="{0C838DC4-B6C0-45CA-8303-001B8AD96194}" destId="{0A0D2BEC-5D34-43C8-AF6D-4DD4388156DD}" srcOrd="0" destOrd="0" presId="urn:microsoft.com/office/officeart/2005/8/layout/lProcess2"/>
    <dgm:cxn modelId="{6AF9499D-67AB-45FA-A3CF-9E2E8B951C20}" srcId="{43CBDFA0-8BB0-423B-BD64-01A282B7D107}" destId="{96DD7854-8040-4E79-9758-76D2A87BB338}" srcOrd="2" destOrd="0" parTransId="{E535C7CA-6C32-4AE5-B6BB-4C5C844FA987}" sibTransId="{2B40E3D4-AD10-427B-A910-23D6B5817502}"/>
    <dgm:cxn modelId="{BCF651FD-E3DC-470D-BE3F-83D28190B032}" type="presOf" srcId="{43CBDFA0-8BB0-423B-BD64-01A282B7D107}" destId="{54DE9DA3-5C2A-4F90-8321-4AF674912579}" srcOrd="0" destOrd="0" presId="urn:microsoft.com/office/officeart/2005/8/layout/lProcess2"/>
    <dgm:cxn modelId="{1600BC37-5CE6-41B2-AE8D-AD4787355DE1}" type="presOf" srcId="{2BED96AF-E9F0-44D7-8CF2-271C210D71F4}" destId="{CD6C2DCF-8224-4EE6-8616-9C26DA65679C}" srcOrd="0" destOrd="0" presId="urn:microsoft.com/office/officeart/2005/8/layout/lProcess2"/>
    <dgm:cxn modelId="{7A80344A-6855-4FAB-928F-624DB88507D4}" srcId="{96DD7854-8040-4E79-9758-76D2A87BB338}" destId="{2E851C14-1EFB-4D09-B340-2CC20D356E66}" srcOrd="3" destOrd="0" parTransId="{896007ED-C519-4EEA-811E-C5F9A0C2E3F0}" sibTransId="{59FA5764-D36D-4F2B-A47B-6E1B3843D2F1}"/>
    <dgm:cxn modelId="{04EA2859-6F7F-499B-BDB3-06D3D1D37BC0}" type="presOf" srcId="{2E851C14-1EFB-4D09-B340-2CC20D356E66}" destId="{A0216CA9-F03E-46E7-AA45-F86DF5429141}" srcOrd="0" destOrd="0" presId="urn:microsoft.com/office/officeart/2005/8/layout/lProcess2"/>
    <dgm:cxn modelId="{4994EBAC-FB73-48B0-A145-08F4051F9538}" type="presOf" srcId="{96DD7854-8040-4E79-9758-76D2A87BB338}" destId="{CF0D7988-1CFE-42F3-AEEE-2282B80FB0A2}" srcOrd="1" destOrd="0" presId="urn:microsoft.com/office/officeart/2005/8/layout/lProcess2"/>
    <dgm:cxn modelId="{A227DEE4-DF7E-41AE-9776-FF1C2805F58B}" srcId="{96DD7854-8040-4E79-9758-76D2A87BB338}" destId="{2331D02B-37AC-454F-B106-3A49B933E504}" srcOrd="0" destOrd="0" parTransId="{FC5D2FE9-5B63-4F87-B4D1-128F63291B7F}" sibTransId="{700BEAAA-FE61-4175-973A-F0FFE2AE9659}"/>
    <dgm:cxn modelId="{029EA1CB-F16F-4865-A9C8-F7F76E1BB662}" type="presOf" srcId="{26D89F99-ED06-4830-9758-C5F18D930546}" destId="{5329E8E2-9EC1-4C97-88DB-C12C6902C4D7}" srcOrd="1" destOrd="0" presId="urn:microsoft.com/office/officeart/2005/8/layout/lProcess2"/>
    <dgm:cxn modelId="{5F0D21B6-5C3E-4E3A-8462-4C37443826FC}" srcId="{96DD7854-8040-4E79-9758-76D2A87BB338}" destId="{F349B410-FBC5-47BF-A01D-7E956804BF2C}" srcOrd="2" destOrd="0" parTransId="{185575D3-21AD-46BD-9FA7-96C96215D5B0}" sibTransId="{7FCA2693-487C-4D15-AAF4-155B3A800B2C}"/>
    <dgm:cxn modelId="{0F959616-801A-4FB2-B831-00F1B8E76912}" type="presOf" srcId="{26D89F99-ED06-4830-9758-C5F18D930546}" destId="{0EECF227-83C9-47A5-ACD5-B66ED95B6333}" srcOrd="0" destOrd="0" presId="urn:microsoft.com/office/officeart/2005/8/layout/lProcess2"/>
    <dgm:cxn modelId="{5A2C0D29-8786-4ECF-829E-AA8C8BE22422}" type="presOf" srcId="{4961722C-F829-4AB3-B0BE-3C7A50592FE2}" destId="{6078190B-71BE-40DF-85BC-4A9510ADA898}" srcOrd="0" destOrd="0" presId="urn:microsoft.com/office/officeart/2005/8/layout/lProcess2"/>
    <dgm:cxn modelId="{BD640E7F-F4A9-4CA6-AF28-AA5FC107A872}" srcId="{26D89F99-ED06-4830-9758-C5F18D930546}" destId="{2F86E13C-40A3-47FE-9C48-6E827D3AB9ED}" srcOrd="2" destOrd="0" parTransId="{DF74CED1-8416-4A2D-9AD2-D77C782161CA}" sibTransId="{BBCFE1D2-A8EE-44F2-88D8-9E39FAC5CF5E}"/>
    <dgm:cxn modelId="{E6D702C2-3CFE-4ED7-B30C-21F6D230FE9F}" type="presOf" srcId="{791986A3-623B-4D8A-9C16-FFC14F9D3EC5}" destId="{6021718E-C3BD-4244-B513-720E6BE0F9AF}" srcOrd="0" destOrd="0" presId="urn:microsoft.com/office/officeart/2005/8/layout/lProcess2"/>
    <dgm:cxn modelId="{6C0DC5CE-1B76-4017-9A47-1609EDE9D1C1}" srcId="{43CBDFA0-8BB0-423B-BD64-01A282B7D107}" destId="{EBB77695-B0D5-42C3-9793-508FFEE024B1}" srcOrd="0" destOrd="0" parTransId="{589148BA-11E3-4D3C-A6C4-700560D6F482}" sibTransId="{2BF34A76-43B0-4374-99BE-3AB015071EB7}"/>
    <dgm:cxn modelId="{2C6CECFD-C5C3-4E7F-B6C9-6962803D3D47}" type="presParOf" srcId="{54DE9DA3-5C2A-4F90-8321-4AF674912579}" destId="{15482AD7-1617-4854-BF9A-4CE92CC1B527}" srcOrd="0" destOrd="0" presId="urn:microsoft.com/office/officeart/2005/8/layout/lProcess2"/>
    <dgm:cxn modelId="{E5764D09-8154-43A9-9225-CEBB23D4B9AD}" type="presParOf" srcId="{15482AD7-1617-4854-BF9A-4CE92CC1B527}" destId="{0800E681-FF71-4B3F-A4DF-0074A882CEDD}" srcOrd="0" destOrd="0" presId="urn:microsoft.com/office/officeart/2005/8/layout/lProcess2"/>
    <dgm:cxn modelId="{6CADDC56-00EF-43E3-B342-D311103591A3}" type="presParOf" srcId="{15482AD7-1617-4854-BF9A-4CE92CC1B527}" destId="{04720E26-1D7E-42FD-9F8B-44DB9896233C}" srcOrd="1" destOrd="0" presId="urn:microsoft.com/office/officeart/2005/8/layout/lProcess2"/>
    <dgm:cxn modelId="{8B24BCD9-BF8A-4C51-83FC-AACCF7BBE2A6}" type="presParOf" srcId="{15482AD7-1617-4854-BF9A-4CE92CC1B527}" destId="{D974775E-88BB-4F05-8028-E1AA4A78DAA9}" srcOrd="2" destOrd="0" presId="urn:microsoft.com/office/officeart/2005/8/layout/lProcess2"/>
    <dgm:cxn modelId="{0BDF9B15-8DE3-41DE-9E5E-49DF25AA99E4}" type="presParOf" srcId="{D974775E-88BB-4F05-8028-E1AA4A78DAA9}" destId="{4E10EAE2-F8DE-4D1A-9631-DDAE97E95F2B}" srcOrd="0" destOrd="0" presId="urn:microsoft.com/office/officeart/2005/8/layout/lProcess2"/>
    <dgm:cxn modelId="{F20EE273-34F2-48E5-99CC-F6B39D040DEA}" type="presParOf" srcId="{4E10EAE2-F8DE-4D1A-9631-DDAE97E95F2B}" destId="{6078190B-71BE-40DF-85BC-4A9510ADA898}" srcOrd="0" destOrd="0" presId="urn:microsoft.com/office/officeart/2005/8/layout/lProcess2"/>
    <dgm:cxn modelId="{AF806F12-D8C1-4A50-BABF-85B9421F5F3B}" type="presParOf" srcId="{4E10EAE2-F8DE-4D1A-9631-DDAE97E95F2B}" destId="{88879365-8DF6-4AAB-A3EB-6E9C86092DF4}" srcOrd="1" destOrd="0" presId="urn:microsoft.com/office/officeart/2005/8/layout/lProcess2"/>
    <dgm:cxn modelId="{07750EA3-6282-445B-8F8E-A388AD5D5D84}" type="presParOf" srcId="{4E10EAE2-F8DE-4D1A-9631-DDAE97E95F2B}" destId="{55EE902D-A502-4B85-A47C-3B76F5FEC00D}" srcOrd="2" destOrd="0" presId="urn:microsoft.com/office/officeart/2005/8/layout/lProcess2"/>
    <dgm:cxn modelId="{6866711C-7A3E-47E1-8D7F-7B73F09D5A3F}" type="presParOf" srcId="{54DE9DA3-5C2A-4F90-8321-4AF674912579}" destId="{C26B1272-6B37-4478-895C-2F71C5D74E31}" srcOrd="1" destOrd="0" presId="urn:microsoft.com/office/officeart/2005/8/layout/lProcess2"/>
    <dgm:cxn modelId="{D8F982E4-AE15-4CF1-A6CF-7EB90E09CC55}" type="presParOf" srcId="{54DE9DA3-5C2A-4F90-8321-4AF674912579}" destId="{535C099E-0D7A-4768-A832-D08BF5B18CD7}" srcOrd="2" destOrd="0" presId="urn:microsoft.com/office/officeart/2005/8/layout/lProcess2"/>
    <dgm:cxn modelId="{F4CFA1D0-CB6B-4AC5-AA67-0265FE60D9B8}" type="presParOf" srcId="{535C099E-0D7A-4768-A832-D08BF5B18CD7}" destId="{0EECF227-83C9-47A5-ACD5-B66ED95B6333}" srcOrd="0" destOrd="0" presId="urn:microsoft.com/office/officeart/2005/8/layout/lProcess2"/>
    <dgm:cxn modelId="{E6AE9157-E04E-4CEA-AD3F-BB6101E49470}" type="presParOf" srcId="{535C099E-0D7A-4768-A832-D08BF5B18CD7}" destId="{5329E8E2-9EC1-4C97-88DB-C12C6902C4D7}" srcOrd="1" destOrd="0" presId="urn:microsoft.com/office/officeart/2005/8/layout/lProcess2"/>
    <dgm:cxn modelId="{355D012E-813F-4553-A436-1E64CA846AED}" type="presParOf" srcId="{535C099E-0D7A-4768-A832-D08BF5B18CD7}" destId="{682AC225-32F4-4229-8BD6-148540694608}" srcOrd="2" destOrd="0" presId="urn:microsoft.com/office/officeart/2005/8/layout/lProcess2"/>
    <dgm:cxn modelId="{F88B7475-C7F5-4274-8BFE-1212DF136D3D}" type="presParOf" srcId="{682AC225-32F4-4229-8BD6-148540694608}" destId="{A13BDA68-3F9B-4D21-87A7-F8843A32C3E8}" srcOrd="0" destOrd="0" presId="urn:microsoft.com/office/officeart/2005/8/layout/lProcess2"/>
    <dgm:cxn modelId="{4372FE31-851F-42AC-B52F-8D9A362111F7}" type="presParOf" srcId="{A13BDA68-3F9B-4D21-87A7-F8843A32C3E8}" destId="{6021718E-C3BD-4244-B513-720E6BE0F9AF}" srcOrd="0" destOrd="0" presId="urn:microsoft.com/office/officeart/2005/8/layout/lProcess2"/>
    <dgm:cxn modelId="{01DB9B2B-0527-4F6C-B547-A30515919838}" type="presParOf" srcId="{A13BDA68-3F9B-4D21-87A7-F8843A32C3E8}" destId="{CAA950B5-73D0-413C-9282-93A66784E96A}" srcOrd="1" destOrd="0" presId="urn:microsoft.com/office/officeart/2005/8/layout/lProcess2"/>
    <dgm:cxn modelId="{7DAC5161-CCEB-4D44-A91A-6CC3D19B866C}" type="presParOf" srcId="{A13BDA68-3F9B-4D21-87A7-F8843A32C3E8}" destId="{0A0D2BEC-5D34-43C8-AF6D-4DD4388156DD}" srcOrd="2" destOrd="0" presId="urn:microsoft.com/office/officeart/2005/8/layout/lProcess2"/>
    <dgm:cxn modelId="{3298868B-805F-4E69-92E3-63DEB1200B8F}" type="presParOf" srcId="{A13BDA68-3F9B-4D21-87A7-F8843A32C3E8}" destId="{F01433B3-6C83-41FC-859E-896D208C1FFC}" srcOrd="3" destOrd="0" presId="urn:microsoft.com/office/officeart/2005/8/layout/lProcess2"/>
    <dgm:cxn modelId="{1D137FF4-3E80-46CC-BA09-5AD50AEAF3A2}" type="presParOf" srcId="{A13BDA68-3F9B-4D21-87A7-F8843A32C3E8}" destId="{F6EA0A6C-4D01-4018-B58E-864BDEBB4323}" srcOrd="4" destOrd="0" presId="urn:microsoft.com/office/officeart/2005/8/layout/lProcess2"/>
    <dgm:cxn modelId="{089A67DE-938D-4230-8366-93D686B69576}" type="presParOf" srcId="{54DE9DA3-5C2A-4F90-8321-4AF674912579}" destId="{808B1039-8F50-4E94-863C-D1EDBF2558B6}" srcOrd="3" destOrd="0" presId="urn:microsoft.com/office/officeart/2005/8/layout/lProcess2"/>
    <dgm:cxn modelId="{2D42947E-B0CE-4462-96F2-978E1570FC2E}" type="presParOf" srcId="{54DE9DA3-5C2A-4F90-8321-4AF674912579}" destId="{DAECCB05-FA37-49B8-88CA-CF0E29619E49}" srcOrd="4" destOrd="0" presId="urn:microsoft.com/office/officeart/2005/8/layout/lProcess2"/>
    <dgm:cxn modelId="{BAC9DFD3-BD67-4B85-B6ED-F6EA1195D26F}" type="presParOf" srcId="{DAECCB05-FA37-49B8-88CA-CF0E29619E49}" destId="{4EBBBC7B-D110-4C60-80A8-8017C4C0C51B}" srcOrd="0" destOrd="0" presId="urn:microsoft.com/office/officeart/2005/8/layout/lProcess2"/>
    <dgm:cxn modelId="{562274C3-4B3C-405D-83B0-6BC26B3BD8DE}" type="presParOf" srcId="{DAECCB05-FA37-49B8-88CA-CF0E29619E49}" destId="{CF0D7988-1CFE-42F3-AEEE-2282B80FB0A2}" srcOrd="1" destOrd="0" presId="urn:microsoft.com/office/officeart/2005/8/layout/lProcess2"/>
    <dgm:cxn modelId="{144A7B54-A9AA-4DBF-8FCB-E35CF3C401D8}" type="presParOf" srcId="{DAECCB05-FA37-49B8-88CA-CF0E29619E49}" destId="{681A8632-26BC-4653-A306-A13A7C66EBDF}" srcOrd="2" destOrd="0" presId="urn:microsoft.com/office/officeart/2005/8/layout/lProcess2"/>
    <dgm:cxn modelId="{D8133236-8A97-4886-8380-75DC80ACF413}" type="presParOf" srcId="{681A8632-26BC-4653-A306-A13A7C66EBDF}" destId="{D26BCDE2-8867-46F5-A192-20D91093A21C}" srcOrd="0" destOrd="0" presId="urn:microsoft.com/office/officeart/2005/8/layout/lProcess2"/>
    <dgm:cxn modelId="{91D8FE20-C1C1-42D0-BC41-2F1581C9FF00}" type="presParOf" srcId="{D26BCDE2-8867-46F5-A192-20D91093A21C}" destId="{953653FF-8DD4-41C0-8C77-1F5F9FBF72BF}" srcOrd="0" destOrd="0" presId="urn:microsoft.com/office/officeart/2005/8/layout/lProcess2"/>
    <dgm:cxn modelId="{B9E00F86-FA3C-4232-9438-32D1D77AF131}" type="presParOf" srcId="{D26BCDE2-8867-46F5-A192-20D91093A21C}" destId="{DA854710-2CE9-4F20-B7BA-30109A9DE8D9}" srcOrd="1" destOrd="0" presId="urn:microsoft.com/office/officeart/2005/8/layout/lProcess2"/>
    <dgm:cxn modelId="{3B6A9540-7E15-48E5-A1FF-8070EB63DB36}" type="presParOf" srcId="{D26BCDE2-8867-46F5-A192-20D91093A21C}" destId="{CD6C2DCF-8224-4EE6-8616-9C26DA65679C}" srcOrd="2" destOrd="0" presId="urn:microsoft.com/office/officeart/2005/8/layout/lProcess2"/>
    <dgm:cxn modelId="{420C7FCA-D015-40A7-A547-9E479E4AA966}" type="presParOf" srcId="{D26BCDE2-8867-46F5-A192-20D91093A21C}" destId="{CA759E32-DF35-41E2-A82E-7325D3104CB7}" srcOrd="3" destOrd="0" presId="urn:microsoft.com/office/officeart/2005/8/layout/lProcess2"/>
    <dgm:cxn modelId="{521C7E73-7A0D-4C90-92E8-E040B319445C}" type="presParOf" srcId="{D26BCDE2-8867-46F5-A192-20D91093A21C}" destId="{578939C2-1D41-48F9-A445-BD04C254E39E}" srcOrd="4" destOrd="0" presId="urn:microsoft.com/office/officeart/2005/8/layout/lProcess2"/>
    <dgm:cxn modelId="{C750BEFA-3B35-4435-9707-94BD83066CD6}" type="presParOf" srcId="{D26BCDE2-8867-46F5-A192-20D91093A21C}" destId="{14AB490A-DB1B-47A5-9713-242B02492FD5}" srcOrd="5" destOrd="0" presId="urn:microsoft.com/office/officeart/2005/8/layout/lProcess2"/>
    <dgm:cxn modelId="{72389AB2-B5BC-46F2-974A-2358A281DDD3}" type="presParOf" srcId="{D26BCDE2-8867-46F5-A192-20D91093A21C}" destId="{A0216CA9-F03E-46E7-AA45-F86DF5429141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73A05D8-B675-42F0-A0BB-5B0FFF800964}" type="doc">
      <dgm:prSet loTypeId="urn:microsoft.com/office/officeart/2011/layout/ConvergingText" loCatId="officeonlin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D"/>
        </a:p>
      </dgm:t>
    </dgm:pt>
    <dgm:pt modelId="{88066960-B435-4DE0-9F0B-C14DD672ED36}">
      <dgm:prSet phldrT="[Text]"/>
      <dgm:spPr/>
      <dgm:t>
        <a:bodyPr/>
        <a:lstStyle/>
        <a:p>
          <a:r>
            <a:rPr lang="en-US" dirty="0" err="1"/>
            <a:t>Rumus</a:t>
          </a:r>
          <a:r>
            <a:rPr lang="en-US" dirty="0"/>
            <a:t> </a:t>
          </a:r>
          <a:r>
            <a:rPr lang="en-US" dirty="0" err="1"/>
            <a:t>Inovda</a:t>
          </a:r>
          <a:endParaRPr lang="en-ID" dirty="0"/>
        </a:p>
      </dgm:t>
    </dgm:pt>
    <dgm:pt modelId="{1122A0B0-8F0D-478A-BCC6-3A30BC98AF13}" type="parTrans" cxnId="{38E88036-0195-4EE9-9944-B03161463EF1}">
      <dgm:prSet/>
      <dgm:spPr/>
      <dgm:t>
        <a:bodyPr/>
        <a:lstStyle/>
        <a:p>
          <a:endParaRPr lang="en-ID"/>
        </a:p>
      </dgm:t>
    </dgm:pt>
    <dgm:pt modelId="{3B5325B1-5A65-408A-B80F-1BE369151784}" type="sibTrans" cxnId="{38E88036-0195-4EE9-9944-B03161463EF1}">
      <dgm:prSet/>
      <dgm:spPr/>
      <dgm:t>
        <a:bodyPr/>
        <a:lstStyle/>
        <a:p>
          <a:endParaRPr lang="en-ID"/>
        </a:p>
      </dgm:t>
    </dgm:pt>
    <dgm:pt modelId="{F9B4D00F-7436-4765-B8ED-2BDFC6DFBA9C}">
      <dgm:prSet phldrT="[Text]"/>
      <dgm:spPr/>
      <dgm:t>
        <a:bodyPr/>
        <a:lstStyle/>
        <a:p>
          <a:r>
            <a:rPr lang="en-US" dirty="0" err="1"/>
            <a:t>Kebutuhan</a:t>
          </a:r>
          <a:endParaRPr lang="en-ID" dirty="0"/>
        </a:p>
      </dgm:t>
    </dgm:pt>
    <dgm:pt modelId="{5DA18591-AC8A-4D2D-BCA9-960D9EEDA2EC}" type="parTrans" cxnId="{E643F055-B573-476B-A76E-45FCDF4670F7}">
      <dgm:prSet/>
      <dgm:spPr/>
      <dgm:t>
        <a:bodyPr/>
        <a:lstStyle/>
        <a:p>
          <a:endParaRPr lang="en-ID"/>
        </a:p>
      </dgm:t>
    </dgm:pt>
    <dgm:pt modelId="{6E20B15E-24FB-474B-ACD5-482445F06BA4}" type="sibTrans" cxnId="{E643F055-B573-476B-A76E-45FCDF4670F7}">
      <dgm:prSet/>
      <dgm:spPr/>
      <dgm:t>
        <a:bodyPr/>
        <a:lstStyle/>
        <a:p>
          <a:endParaRPr lang="en-ID"/>
        </a:p>
      </dgm:t>
    </dgm:pt>
    <dgm:pt modelId="{129AA759-CFA0-452D-8F61-01BCC13D1248}">
      <dgm:prSet phldrT="[Text]"/>
      <dgm:spPr/>
      <dgm:t>
        <a:bodyPr/>
        <a:lstStyle/>
        <a:p>
          <a:r>
            <a:rPr lang="en-US" dirty="0" err="1"/>
            <a:t>Kompilasi</a:t>
          </a:r>
          <a:r>
            <a:rPr lang="en-US" dirty="0"/>
            <a:t> Ide</a:t>
          </a:r>
          <a:endParaRPr lang="en-ID" dirty="0"/>
        </a:p>
      </dgm:t>
    </dgm:pt>
    <dgm:pt modelId="{12DA7FAC-1B60-49F0-B2FE-EB9847922E41}" type="parTrans" cxnId="{FB4CE768-71E6-42B3-B64E-E4B9FBAD2653}">
      <dgm:prSet/>
      <dgm:spPr/>
      <dgm:t>
        <a:bodyPr/>
        <a:lstStyle/>
        <a:p>
          <a:endParaRPr lang="en-ID"/>
        </a:p>
      </dgm:t>
    </dgm:pt>
    <dgm:pt modelId="{5A23BFA4-7DF6-4AB0-8E9C-E309073BAB1B}" type="sibTrans" cxnId="{FB4CE768-71E6-42B3-B64E-E4B9FBAD2653}">
      <dgm:prSet/>
      <dgm:spPr/>
      <dgm:t>
        <a:bodyPr/>
        <a:lstStyle/>
        <a:p>
          <a:endParaRPr lang="en-ID"/>
        </a:p>
      </dgm:t>
    </dgm:pt>
    <dgm:pt modelId="{50B1072C-191A-4EB0-82E9-6757DCCC2C49}">
      <dgm:prSet phldrT="[Text]"/>
      <dgm:spPr/>
      <dgm:t>
        <a:bodyPr/>
        <a:lstStyle/>
        <a:p>
          <a:r>
            <a:rPr lang="en-US" dirty="0"/>
            <a:t>Keputusan</a:t>
          </a:r>
          <a:endParaRPr lang="en-ID" dirty="0"/>
        </a:p>
      </dgm:t>
    </dgm:pt>
    <dgm:pt modelId="{02AF8F48-5E7D-4F24-9C72-C94043ED2461}" type="parTrans" cxnId="{EED692BF-A8AF-4FBE-8134-4D468659BCF9}">
      <dgm:prSet/>
      <dgm:spPr/>
      <dgm:t>
        <a:bodyPr/>
        <a:lstStyle/>
        <a:p>
          <a:endParaRPr lang="en-ID"/>
        </a:p>
      </dgm:t>
    </dgm:pt>
    <dgm:pt modelId="{1A2B670E-5BC7-4DF9-BA67-3DBCF20F15BB}" type="sibTrans" cxnId="{EED692BF-A8AF-4FBE-8134-4D468659BCF9}">
      <dgm:prSet/>
      <dgm:spPr/>
      <dgm:t>
        <a:bodyPr/>
        <a:lstStyle/>
        <a:p>
          <a:endParaRPr lang="en-ID"/>
        </a:p>
      </dgm:t>
    </dgm:pt>
    <dgm:pt modelId="{FE6AF658-B7AD-4C55-B020-CC1B3B48F798}" type="pres">
      <dgm:prSet presAssocID="{073A05D8-B675-42F0-A0BB-5B0FFF800964}" presName="Name0" presStyleCnt="0">
        <dgm:presLayoutVars>
          <dgm:chMax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706BEFB-CF7E-4993-85FB-AAF9151251B8}" type="pres">
      <dgm:prSet presAssocID="{88066960-B435-4DE0-9F0B-C14DD672ED36}" presName="composite" presStyleCnt="0"/>
      <dgm:spPr/>
    </dgm:pt>
    <dgm:pt modelId="{72599CDD-6F32-4CBD-B654-E52115252CFF}" type="pres">
      <dgm:prSet presAssocID="{88066960-B435-4DE0-9F0B-C14DD672ED36}" presName="ParentAccent1" presStyleLbl="alignNode1" presStyleIdx="0" presStyleCnt="34"/>
      <dgm:spPr/>
    </dgm:pt>
    <dgm:pt modelId="{DDFC9655-681A-4DC3-B79B-61E22043AEA2}" type="pres">
      <dgm:prSet presAssocID="{88066960-B435-4DE0-9F0B-C14DD672ED36}" presName="ParentAccent2" presStyleLbl="alignNode1" presStyleIdx="1" presStyleCnt="34"/>
      <dgm:spPr/>
    </dgm:pt>
    <dgm:pt modelId="{ACA45A39-E653-4645-BEE5-0D6682B4E2F0}" type="pres">
      <dgm:prSet presAssocID="{88066960-B435-4DE0-9F0B-C14DD672ED36}" presName="ParentAccent3" presStyleLbl="alignNode1" presStyleIdx="2" presStyleCnt="34"/>
      <dgm:spPr/>
    </dgm:pt>
    <dgm:pt modelId="{1156C0C2-496D-49DD-B0ED-BA6662C3F561}" type="pres">
      <dgm:prSet presAssocID="{88066960-B435-4DE0-9F0B-C14DD672ED36}" presName="ParentAccent4" presStyleLbl="alignNode1" presStyleIdx="3" presStyleCnt="34"/>
      <dgm:spPr/>
    </dgm:pt>
    <dgm:pt modelId="{414F6D0D-D0DA-425B-9EB1-E630A70D8074}" type="pres">
      <dgm:prSet presAssocID="{88066960-B435-4DE0-9F0B-C14DD672ED36}" presName="ParentAccent5" presStyleLbl="alignNode1" presStyleIdx="4" presStyleCnt="34"/>
      <dgm:spPr/>
    </dgm:pt>
    <dgm:pt modelId="{6FEDC8EF-DE1D-4187-B60D-22AD80F6E042}" type="pres">
      <dgm:prSet presAssocID="{88066960-B435-4DE0-9F0B-C14DD672ED36}" presName="ParentAccent6" presStyleLbl="alignNode1" presStyleIdx="5" presStyleCnt="34"/>
      <dgm:spPr/>
    </dgm:pt>
    <dgm:pt modelId="{D73F81E2-3E6F-4EDC-96E2-850C4AA6FAEC}" type="pres">
      <dgm:prSet presAssocID="{88066960-B435-4DE0-9F0B-C14DD672ED36}" presName="ParentAccent7" presStyleLbl="alignNode1" presStyleIdx="6" presStyleCnt="34"/>
      <dgm:spPr/>
    </dgm:pt>
    <dgm:pt modelId="{82AFE051-BEFC-4E96-AB87-7E85BBC5094E}" type="pres">
      <dgm:prSet presAssocID="{88066960-B435-4DE0-9F0B-C14DD672ED36}" presName="ParentAccent8" presStyleLbl="alignNode1" presStyleIdx="7" presStyleCnt="34"/>
      <dgm:spPr/>
    </dgm:pt>
    <dgm:pt modelId="{CF959E92-4413-4A26-87A9-E200F1CB8030}" type="pres">
      <dgm:prSet presAssocID="{88066960-B435-4DE0-9F0B-C14DD672ED36}" presName="ParentAccent9" presStyleLbl="alignNode1" presStyleIdx="8" presStyleCnt="34"/>
      <dgm:spPr/>
    </dgm:pt>
    <dgm:pt modelId="{5F0C270A-4772-4547-8C5C-780BB3F19E25}" type="pres">
      <dgm:prSet presAssocID="{88066960-B435-4DE0-9F0B-C14DD672ED36}" presName="ParentAccent10" presStyleLbl="alignNode1" presStyleIdx="9" presStyleCnt="34"/>
      <dgm:spPr/>
    </dgm:pt>
    <dgm:pt modelId="{07D72A43-DE55-4FE8-B262-F9E05D78CBF8}" type="pres">
      <dgm:prSet presAssocID="{88066960-B435-4DE0-9F0B-C14DD672ED36}" presName="Parent" presStyleLbl="alignNode1" presStyleIdx="10" presStyleCnt="34">
        <dgm:presLayoutVars>
          <dgm:chMax val="5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F5A714-3DA7-425B-9A99-3E0902E4FB65}" type="pres">
      <dgm:prSet presAssocID="{F9B4D00F-7436-4765-B8ED-2BDFC6DFBA9C}" presName="Child1Accent1" presStyleLbl="alignNode1" presStyleIdx="11" presStyleCnt="34"/>
      <dgm:spPr/>
    </dgm:pt>
    <dgm:pt modelId="{181AFE4C-E255-4A6F-A385-40B87C5431A3}" type="pres">
      <dgm:prSet presAssocID="{F9B4D00F-7436-4765-B8ED-2BDFC6DFBA9C}" presName="Child1Accent2" presStyleLbl="alignNode1" presStyleIdx="12" presStyleCnt="34"/>
      <dgm:spPr/>
    </dgm:pt>
    <dgm:pt modelId="{623AC1D9-75B0-41DC-B4A2-695C55DFE5BA}" type="pres">
      <dgm:prSet presAssocID="{F9B4D00F-7436-4765-B8ED-2BDFC6DFBA9C}" presName="Child1Accent3" presStyleLbl="alignNode1" presStyleIdx="13" presStyleCnt="34"/>
      <dgm:spPr/>
    </dgm:pt>
    <dgm:pt modelId="{FAF81F98-C7B7-4A3E-B0CE-E7882B8D4087}" type="pres">
      <dgm:prSet presAssocID="{F9B4D00F-7436-4765-B8ED-2BDFC6DFBA9C}" presName="Child1Accent4" presStyleLbl="alignNode1" presStyleIdx="14" presStyleCnt="34"/>
      <dgm:spPr/>
    </dgm:pt>
    <dgm:pt modelId="{421DB0DA-20CD-4182-8E12-D9FFC61AACA5}" type="pres">
      <dgm:prSet presAssocID="{F9B4D00F-7436-4765-B8ED-2BDFC6DFBA9C}" presName="Child1Accent5" presStyleLbl="alignNode1" presStyleIdx="15" presStyleCnt="34"/>
      <dgm:spPr/>
    </dgm:pt>
    <dgm:pt modelId="{EBA31E2D-A8DB-403B-93F5-15D1AD0CA14B}" type="pres">
      <dgm:prSet presAssocID="{F9B4D00F-7436-4765-B8ED-2BDFC6DFBA9C}" presName="Child1Accent6" presStyleLbl="alignNode1" presStyleIdx="16" presStyleCnt="34"/>
      <dgm:spPr/>
    </dgm:pt>
    <dgm:pt modelId="{147D2C90-BB9D-4860-BA2A-FA25522DC68B}" type="pres">
      <dgm:prSet presAssocID="{F9B4D00F-7436-4765-B8ED-2BDFC6DFBA9C}" presName="Child1Accent7" presStyleLbl="alignNode1" presStyleIdx="17" presStyleCnt="34"/>
      <dgm:spPr/>
    </dgm:pt>
    <dgm:pt modelId="{1F103ADA-BD6C-495A-B48F-B5793EE47A7E}" type="pres">
      <dgm:prSet presAssocID="{F9B4D00F-7436-4765-B8ED-2BDFC6DFBA9C}" presName="Child1Accent8" presStyleLbl="alignNode1" presStyleIdx="18" presStyleCnt="34"/>
      <dgm:spPr/>
    </dgm:pt>
    <dgm:pt modelId="{FA2B7294-ECB1-420A-8015-C89916A55F7B}" type="pres">
      <dgm:prSet presAssocID="{F9B4D00F-7436-4765-B8ED-2BDFC6DFBA9C}" presName="Child1Accent9" presStyleLbl="alignNode1" presStyleIdx="19" presStyleCnt="34"/>
      <dgm:spPr/>
    </dgm:pt>
    <dgm:pt modelId="{74AFB2F9-5DFD-4E63-AF7F-2888BCAAB6AC}" type="pres">
      <dgm:prSet presAssocID="{F9B4D00F-7436-4765-B8ED-2BDFC6DFBA9C}" presName="Child1" presStyleLbl="revTx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FB396A-586D-46BC-A3D6-07D3AA57A70E}" type="pres">
      <dgm:prSet presAssocID="{129AA759-CFA0-452D-8F61-01BCC13D1248}" presName="Child2Accent1" presStyleLbl="alignNode1" presStyleIdx="20" presStyleCnt="34"/>
      <dgm:spPr/>
    </dgm:pt>
    <dgm:pt modelId="{444B528D-B51C-4422-B04E-392181B509A0}" type="pres">
      <dgm:prSet presAssocID="{129AA759-CFA0-452D-8F61-01BCC13D1248}" presName="Child2Accent2" presStyleLbl="alignNode1" presStyleIdx="21" presStyleCnt="34"/>
      <dgm:spPr/>
    </dgm:pt>
    <dgm:pt modelId="{537DEA11-E911-44E0-B28F-85C781EBECD2}" type="pres">
      <dgm:prSet presAssocID="{129AA759-CFA0-452D-8F61-01BCC13D1248}" presName="Child2Accent3" presStyleLbl="alignNode1" presStyleIdx="22" presStyleCnt="34"/>
      <dgm:spPr/>
    </dgm:pt>
    <dgm:pt modelId="{E657E9E1-E23E-4EDC-B2AB-27584C4F7B82}" type="pres">
      <dgm:prSet presAssocID="{129AA759-CFA0-452D-8F61-01BCC13D1248}" presName="Child2Accent4" presStyleLbl="alignNode1" presStyleIdx="23" presStyleCnt="34"/>
      <dgm:spPr/>
    </dgm:pt>
    <dgm:pt modelId="{46F76729-FD8C-4EB4-AAFD-F96C4181D956}" type="pres">
      <dgm:prSet presAssocID="{129AA759-CFA0-452D-8F61-01BCC13D1248}" presName="Child2Accent5" presStyleLbl="alignNode1" presStyleIdx="24" presStyleCnt="34"/>
      <dgm:spPr/>
    </dgm:pt>
    <dgm:pt modelId="{81DE1781-2364-4850-8496-924619A6488D}" type="pres">
      <dgm:prSet presAssocID="{129AA759-CFA0-452D-8F61-01BCC13D1248}" presName="Child2Accent6" presStyleLbl="alignNode1" presStyleIdx="25" presStyleCnt="34"/>
      <dgm:spPr/>
    </dgm:pt>
    <dgm:pt modelId="{C50A2546-D529-48B2-A330-460D4E061715}" type="pres">
      <dgm:prSet presAssocID="{129AA759-CFA0-452D-8F61-01BCC13D1248}" presName="Child2Accent7" presStyleLbl="alignNode1" presStyleIdx="26" presStyleCnt="34"/>
      <dgm:spPr/>
    </dgm:pt>
    <dgm:pt modelId="{FA51AE8F-7294-4472-81CE-DBF54A8CEC3A}" type="pres">
      <dgm:prSet presAssocID="{129AA759-CFA0-452D-8F61-01BCC13D1248}" presName="Child2" presStyleLbl="revTx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A95FF4-A9F8-4176-9E61-122F8A0897CD}" type="pres">
      <dgm:prSet presAssocID="{50B1072C-191A-4EB0-82E9-6757DCCC2C49}" presName="Child3Accent1" presStyleLbl="alignNode1" presStyleIdx="27" presStyleCnt="34"/>
      <dgm:spPr/>
    </dgm:pt>
    <dgm:pt modelId="{F34718B3-844A-40DB-94AF-EDBED116E394}" type="pres">
      <dgm:prSet presAssocID="{50B1072C-191A-4EB0-82E9-6757DCCC2C49}" presName="Child3Accent2" presStyleLbl="alignNode1" presStyleIdx="28" presStyleCnt="34"/>
      <dgm:spPr/>
    </dgm:pt>
    <dgm:pt modelId="{B3C0B04D-CF7F-46F6-B761-A989A70DFFA0}" type="pres">
      <dgm:prSet presAssocID="{50B1072C-191A-4EB0-82E9-6757DCCC2C49}" presName="Child3Accent3" presStyleLbl="alignNode1" presStyleIdx="29" presStyleCnt="34"/>
      <dgm:spPr/>
    </dgm:pt>
    <dgm:pt modelId="{89704117-6757-4B19-84D4-05C4A98CB4C3}" type="pres">
      <dgm:prSet presAssocID="{50B1072C-191A-4EB0-82E9-6757DCCC2C49}" presName="Child3Accent4" presStyleLbl="alignNode1" presStyleIdx="30" presStyleCnt="34"/>
      <dgm:spPr/>
    </dgm:pt>
    <dgm:pt modelId="{B99AFCE4-36A9-4ECF-B66C-DCBC44ED032C}" type="pres">
      <dgm:prSet presAssocID="{50B1072C-191A-4EB0-82E9-6757DCCC2C49}" presName="Child3Accent5" presStyleLbl="alignNode1" presStyleIdx="31" presStyleCnt="34"/>
      <dgm:spPr/>
    </dgm:pt>
    <dgm:pt modelId="{7D7E0E6D-0C2A-49EC-8EF8-031EB0640447}" type="pres">
      <dgm:prSet presAssocID="{50B1072C-191A-4EB0-82E9-6757DCCC2C49}" presName="Child3Accent6" presStyleLbl="alignNode1" presStyleIdx="32" presStyleCnt="34"/>
      <dgm:spPr/>
    </dgm:pt>
    <dgm:pt modelId="{E961DDFF-3526-4532-AB15-1797D9E2293F}" type="pres">
      <dgm:prSet presAssocID="{50B1072C-191A-4EB0-82E9-6757DCCC2C49}" presName="Child3Accent7" presStyleLbl="alignNode1" presStyleIdx="33" presStyleCnt="34"/>
      <dgm:spPr/>
    </dgm:pt>
    <dgm:pt modelId="{B51C2386-0B8C-427D-8067-C638F4054D1E}" type="pres">
      <dgm:prSet presAssocID="{50B1072C-191A-4EB0-82E9-6757DCCC2C49}" presName="Child3" presStyleLbl="revTx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9B6849-A552-4624-A4D9-64708AD74792}" type="presOf" srcId="{50B1072C-191A-4EB0-82E9-6757DCCC2C49}" destId="{B51C2386-0B8C-427D-8067-C638F4054D1E}" srcOrd="0" destOrd="0" presId="urn:microsoft.com/office/officeart/2011/layout/ConvergingText"/>
    <dgm:cxn modelId="{E643F055-B573-476B-A76E-45FCDF4670F7}" srcId="{88066960-B435-4DE0-9F0B-C14DD672ED36}" destId="{F9B4D00F-7436-4765-B8ED-2BDFC6DFBA9C}" srcOrd="0" destOrd="0" parTransId="{5DA18591-AC8A-4D2D-BCA9-960D9EEDA2EC}" sibTransId="{6E20B15E-24FB-474B-ACD5-482445F06BA4}"/>
    <dgm:cxn modelId="{2563CD84-2195-4CBC-8D13-F20CB7C4C239}" type="presOf" srcId="{88066960-B435-4DE0-9F0B-C14DD672ED36}" destId="{07D72A43-DE55-4FE8-B262-F9E05D78CBF8}" srcOrd="0" destOrd="0" presId="urn:microsoft.com/office/officeart/2011/layout/ConvergingText"/>
    <dgm:cxn modelId="{EED692BF-A8AF-4FBE-8134-4D468659BCF9}" srcId="{88066960-B435-4DE0-9F0B-C14DD672ED36}" destId="{50B1072C-191A-4EB0-82E9-6757DCCC2C49}" srcOrd="2" destOrd="0" parTransId="{02AF8F48-5E7D-4F24-9C72-C94043ED2461}" sibTransId="{1A2B670E-5BC7-4DF9-BA67-3DBCF20F15BB}"/>
    <dgm:cxn modelId="{FB4CE768-71E6-42B3-B64E-E4B9FBAD2653}" srcId="{88066960-B435-4DE0-9F0B-C14DD672ED36}" destId="{129AA759-CFA0-452D-8F61-01BCC13D1248}" srcOrd="1" destOrd="0" parTransId="{12DA7FAC-1B60-49F0-B2FE-EB9847922E41}" sibTransId="{5A23BFA4-7DF6-4AB0-8E9C-E309073BAB1B}"/>
    <dgm:cxn modelId="{810A9CAB-5700-4175-A553-A3C63DF4093A}" type="presOf" srcId="{073A05D8-B675-42F0-A0BB-5B0FFF800964}" destId="{FE6AF658-B7AD-4C55-B020-CC1B3B48F798}" srcOrd="0" destOrd="0" presId="urn:microsoft.com/office/officeart/2011/layout/ConvergingText"/>
    <dgm:cxn modelId="{38E88036-0195-4EE9-9944-B03161463EF1}" srcId="{073A05D8-B675-42F0-A0BB-5B0FFF800964}" destId="{88066960-B435-4DE0-9F0B-C14DD672ED36}" srcOrd="0" destOrd="0" parTransId="{1122A0B0-8F0D-478A-BCC6-3A30BC98AF13}" sibTransId="{3B5325B1-5A65-408A-B80F-1BE369151784}"/>
    <dgm:cxn modelId="{44AEBC09-C5B9-4920-A087-234A47A03B44}" type="presOf" srcId="{F9B4D00F-7436-4765-B8ED-2BDFC6DFBA9C}" destId="{74AFB2F9-5DFD-4E63-AF7F-2888BCAAB6AC}" srcOrd="0" destOrd="0" presId="urn:microsoft.com/office/officeart/2011/layout/ConvergingText"/>
    <dgm:cxn modelId="{AF61423F-6088-4FA0-AEC5-E990909908DF}" type="presOf" srcId="{129AA759-CFA0-452D-8F61-01BCC13D1248}" destId="{FA51AE8F-7294-4472-81CE-DBF54A8CEC3A}" srcOrd="0" destOrd="0" presId="urn:microsoft.com/office/officeart/2011/layout/ConvergingText"/>
    <dgm:cxn modelId="{4287DD38-2AE9-434F-92DD-9360BAE0E48B}" type="presParOf" srcId="{FE6AF658-B7AD-4C55-B020-CC1B3B48F798}" destId="{2706BEFB-CF7E-4993-85FB-AAF9151251B8}" srcOrd="0" destOrd="0" presId="urn:microsoft.com/office/officeart/2011/layout/ConvergingText"/>
    <dgm:cxn modelId="{30EFCFEA-7209-4DF7-9CC1-3D8654A92D3E}" type="presParOf" srcId="{2706BEFB-CF7E-4993-85FB-AAF9151251B8}" destId="{72599CDD-6F32-4CBD-B654-E52115252CFF}" srcOrd="0" destOrd="0" presId="urn:microsoft.com/office/officeart/2011/layout/ConvergingText"/>
    <dgm:cxn modelId="{569201FD-82F8-400E-B55E-A7158EB7B603}" type="presParOf" srcId="{2706BEFB-CF7E-4993-85FB-AAF9151251B8}" destId="{DDFC9655-681A-4DC3-B79B-61E22043AEA2}" srcOrd="1" destOrd="0" presId="urn:microsoft.com/office/officeart/2011/layout/ConvergingText"/>
    <dgm:cxn modelId="{3C2FC3A4-6F2E-44F8-8D41-41AC73BBC8C8}" type="presParOf" srcId="{2706BEFB-CF7E-4993-85FB-AAF9151251B8}" destId="{ACA45A39-E653-4645-BEE5-0D6682B4E2F0}" srcOrd="2" destOrd="0" presId="urn:microsoft.com/office/officeart/2011/layout/ConvergingText"/>
    <dgm:cxn modelId="{858B1B91-5F71-4B79-A94F-554C9B569E6F}" type="presParOf" srcId="{2706BEFB-CF7E-4993-85FB-AAF9151251B8}" destId="{1156C0C2-496D-49DD-B0ED-BA6662C3F561}" srcOrd="3" destOrd="0" presId="urn:microsoft.com/office/officeart/2011/layout/ConvergingText"/>
    <dgm:cxn modelId="{9E396EDD-36DD-4E57-9689-C983BD89789A}" type="presParOf" srcId="{2706BEFB-CF7E-4993-85FB-AAF9151251B8}" destId="{414F6D0D-D0DA-425B-9EB1-E630A70D8074}" srcOrd="4" destOrd="0" presId="urn:microsoft.com/office/officeart/2011/layout/ConvergingText"/>
    <dgm:cxn modelId="{5AC061F8-EE34-4DCB-91B4-180ACAFAEBDB}" type="presParOf" srcId="{2706BEFB-CF7E-4993-85FB-AAF9151251B8}" destId="{6FEDC8EF-DE1D-4187-B60D-22AD80F6E042}" srcOrd="5" destOrd="0" presId="urn:microsoft.com/office/officeart/2011/layout/ConvergingText"/>
    <dgm:cxn modelId="{89590E49-FC64-4C9F-95DF-B210E4623794}" type="presParOf" srcId="{2706BEFB-CF7E-4993-85FB-AAF9151251B8}" destId="{D73F81E2-3E6F-4EDC-96E2-850C4AA6FAEC}" srcOrd="6" destOrd="0" presId="urn:microsoft.com/office/officeart/2011/layout/ConvergingText"/>
    <dgm:cxn modelId="{511D087F-4BF2-4DC9-B8C7-F152310CB694}" type="presParOf" srcId="{2706BEFB-CF7E-4993-85FB-AAF9151251B8}" destId="{82AFE051-BEFC-4E96-AB87-7E85BBC5094E}" srcOrd="7" destOrd="0" presId="urn:microsoft.com/office/officeart/2011/layout/ConvergingText"/>
    <dgm:cxn modelId="{434E6220-9570-405E-9793-D9BD295E44C7}" type="presParOf" srcId="{2706BEFB-CF7E-4993-85FB-AAF9151251B8}" destId="{CF959E92-4413-4A26-87A9-E200F1CB8030}" srcOrd="8" destOrd="0" presId="urn:microsoft.com/office/officeart/2011/layout/ConvergingText"/>
    <dgm:cxn modelId="{D567ED67-AA33-4BEE-8AD0-035E810889C7}" type="presParOf" srcId="{2706BEFB-CF7E-4993-85FB-AAF9151251B8}" destId="{5F0C270A-4772-4547-8C5C-780BB3F19E25}" srcOrd="9" destOrd="0" presId="urn:microsoft.com/office/officeart/2011/layout/ConvergingText"/>
    <dgm:cxn modelId="{DC56322B-9955-46AB-A9BC-3D93E36AB028}" type="presParOf" srcId="{2706BEFB-CF7E-4993-85FB-AAF9151251B8}" destId="{07D72A43-DE55-4FE8-B262-F9E05D78CBF8}" srcOrd="10" destOrd="0" presId="urn:microsoft.com/office/officeart/2011/layout/ConvergingText"/>
    <dgm:cxn modelId="{5C60CF60-5D9A-4E8F-B919-825C06417488}" type="presParOf" srcId="{2706BEFB-CF7E-4993-85FB-AAF9151251B8}" destId="{E8F5A714-3DA7-425B-9A99-3E0902E4FB65}" srcOrd="11" destOrd="0" presId="urn:microsoft.com/office/officeart/2011/layout/ConvergingText"/>
    <dgm:cxn modelId="{0BD145D2-CBED-432C-88A1-4F56680E4B33}" type="presParOf" srcId="{2706BEFB-CF7E-4993-85FB-AAF9151251B8}" destId="{181AFE4C-E255-4A6F-A385-40B87C5431A3}" srcOrd="12" destOrd="0" presId="urn:microsoft.com/office/officeart/2011/layout/ConvergingText"/>
    <dgm:cxn modelId="{295C4838-EFBE-4DC8-8284-2C0B06A2A701}" type="presParOf" srcId="{2706BEFB-CF7E-4993-85FB-AAF9151251B8}" destId="{623AC1D9-75B0-41DC-B4A2-695C55DFE5BA}" srcOrd="13" destOrd="0" presId="urn:microsoft.com/office/officeart/2011/layout/ConvergingText"/>
    <dgm:cxn modelId="{FD0F53DA-BF87-482C-BB45-A8E2891EB2B9}" type="presParOf" srcId="{2706BEFB-CF7E-4993-85FB-AAF9151251B8}" destId="{FAF81F98-C7B7-4A3E-B0CE-E7882B8D4087}" srcOrd="14" destOrd="0" presId="urn:microsoft.com/office/officeart/2011/layout/ConvergingText"/>
    <dgm:cxn modelId="{17EEE68B-F02A-4A9B-9B97-C894457EBBF6}" type="presParOf" srcId="{2706BEFB-CF7E-4993-85FB-AAF9151251B8}" destId="{421DB0DA-20CD-4182-8E12-D9FFC61AACA5}" srcOrd="15" destOrd="0" presId="urn:microsoft.com/office/officeart/2011/layout/ConvergingText"/>
    <dgm:cxn modelId="{EEC96BCF-1411-4BDF-8125-FE78F0062F24}" type="presParOf" srcId="{2706BEFB-CF7E-4993-85FB-AAF9151251B8}" destId="{EBA31E2D-A8DB-403B-93F5-15D1AD0CA14B}" srcOrd="16" destOrd="0" presId="urn:microsoft.com/office/officeart/2011/layout/ConvergingText"/>
    <dgm:cxn modelId="{C4A16A36-A610-4EB0-B797-F474C79853BF}" type="presParOf" srcId="{2706BEFB-CF7E-4993-85FB-AAF9151251B8}" destId="{147D2C90-BB9D-4860-BA2A-FA25522DC68B}" srcOrd="17" destOrd="0" presId="urn:microsoft.com/office/officeart/2011/layout/ConvergingText"/>
    <dgm:cxn modelId="{D3FA4E1A-F7D1-4C9E-9E93-461071DACC2A}" type="presParOf" srcId="{2706BEFB-CF7E-4993-85FB-AAF9151251B8}" destId="{1F103ADA-BD6C-495A-B48F-B5793EE47A7E}" srcOrd="18" destOrd="0" presId="urn:microsoft.com/office/officeart/2011/layout/ConvergingText"/>
    <dgm:cxn modelId="{37F4BAD9-5842-444B-8162-87FCCF4F5B1D}" type="presParOf" srcId="{2706BEFB-CF7E-4993-85FB-AAF9151251B8}" destId="{FA2B7294-ECB1-420A-8015-C89916A55F7B}" srcOrd="19" destOrd="0" presId="urn:microsoft.com/office/officeart/2011/layout/ConvergingText"/>
    <dgm:cxn modelId="{BCF090F5-1FB1-4E98-A2AE-774F643AD912}" type="presParOf" srcId="{2706BEFB-CF7E-4993-85FB-AAF9151251B8}" destId="{74AFB2F9-5DFD-4E63-AF7F-2888BCAAB6AC}" srcOrd="20" destOrd="0" presId="urn:microsoft.com/office/officeart/2011/layout/ConvergingText"/>
    <dgm:cxn modelId="{B09B79D8-6F84-458D-A849-2BBEB1398536}" type="presParOf" srcId="{2706BEFB-CF7E-4993-85FB-AAF9151251B8}" destId="{0BFB396A-586D-46BC-A3D6-07D3AA57A70E}" srcOrd="21" destOrd="0" presId="urn:microsoft.com/office/officeart/2011/layout/ConvergingText"/>
    <dgm:cxn modelId="{6B57EDCD-B92C-42F0-8556-D147CBD1398C}" type="presParOf" srcId="{2706BEFB-CF7E-4993-85FB-AAF9151251B8}" destId="{444B528D-B51C-4422-B04E-392181B509A0}" srcOrd="22" destOrd="0" presId="urn:microsoft.com/office/officeart/2011/layout/ConvergingText"/>
    <dgm:cxn modelId="{CDEC73EE-4893-419C-A862-630EC8FEC85F}" type="presParOf" srcId="{2706BEFB-CF7E-4993-85FB-AAF9151251B8}" destId="{537DEA11-E911-44E0-B28F-85C781EBECD2}" srcOrd="23" destOrd="0" presId="urn:microsoft.com/office/officeart/2011/layout/ConvergingText"/>
    <dgm:cxn modelId="{8F7AEAFB-6FF6-42FF-8E10-1DC741753779}" type="presParOf" srcId="{2706BEFB-CF7E-4993-85FB-AAF9151251B8}" destId="{E657E9E1-E23E-4EDC-B2AB-27584C4F7B82}" srcOrd="24" destOrd="0" presId="urn:microsoft.com/office/officeart/2011/layout/ConvergingText"/>
    <dgm:cxn modelId="{3E017632-8C6D-4D4D-9863-0E029F370DC8}" type="presParOf" srcId="{2706BEFB-CF7E-4993-85FB-AAF9151251B8}" destId="{46F76729-FD8C-4EB4-AAFD-F96C4181D956}" srcOrd="25" destOrd="0" presId="urn:microsoft.com/office/officeart/2011/layout/ConvergingText"/>
    <dgm:cxn modelId="{658310B0-A840-4361-92F2-256E931212A0}" type="presParOf" srcId="{2706BEFB-CF7E-4993-85FB-AAF9151251B8}" destId="{81DE1781-2364-4850-8496-924619A6488D}" srcOrd="26" destOrd="0" presId="urn:microsoft.com/office/officeart/2011/layout/ConvergingText"/>
    <dgm:cxn modelId="{4307D4BC-2CD4-4A1D-9A58-8CECE711432C}" type="presParOf" srcId="{2706BEFB-CF7E-4993-85FB-AAF9151251B8}" destId="{C50A2546-D529-48B2-A330-460D4E061715}" srcOrd="27" destOrd="0" presId="urn:microsoft.com/office/officeart/2011/layout/ConvergingText"/>
    <dgm:cxn modelId="{A656BFAC-4F80-4971-A411-8DEC672B8238}" type="presParOf" srcId="{2706BEFB-CF7E-4993-85FB-AAF9151251B8}" destId="{FA51AE8F-7294-4472-81CE-DBF54A8CEC3A}" srcOrd="28" destOrd="0" presId="urn:microsoft.com/office/officeart/2011/layout/ConvergingText"/>
    <dgm:cxn modelId="{471E0541-F793-4DE9-B406-0BE2A9893105}" type="presParOf" srcId="{2706BEFB-CF7E-4993-85FB-AAF9151251B8}" destId="{23A95FF4-A9F8-4176-9E61-122F8A0897CD}" srcOrd="29" destOrd="0" presId="urn:microsoft.com/office/officeart/2011/layout/ConvergingText"/>
    <dgm:cxn modelId="{8ABDB378-91B2-45C7-B42B-99BDB8AF4C11}" type="presParOf" srcId="{2706BEFB-CF7E-4993-85FB-AAF9151251B8}" destId="{F34718B3-844A-40DB-94AF-EDBED116E394}" srcOrd="30" destOrd="0" presId="urn:microsoft.com/office/officeart/2011/layout/ConvergingText"/>
    <dgm:cxn modelId="{C1F799C7-FBDA-4E87-8C10-9F9D473C1A8F}" type="presParOf" srcId="{2706BEFB-CF7E-4993-85FB-AAF9151251B8}" destId="{B3C0B04D-CF7F-46F6-B761-A989A70DFFA0}" srcOrd="31" destOrd="0" presId="urn:microsoft.com/office/officeart/2011/layout/ConvergingText"/>
    <dgm:cxn modelId="{8F2E303D-48D3-4152-9DDF-87D08B58C992}" type="presParOf" srcId="{2706BEFB-CF7E-4993-85FB-AAF9151251B8}" destId="{89704117-6757-4B19-84D4-05C4A98CB4C3}" srcOrd="32" destOrd="0" presId="urn:microsoft.com/office/officeart/2011/layout/ConvergingText"/>
    <dgm:cxn modelId="{1269911B-FAD0-43F7-AAAD-1349C5EC1F65}" type="presParOf" srcId="{2706BEFB-CF7E-4993-85FB-AAF9151251B8}" destId="{B99AFCE4-36A9-4ECF-B66C-DCBC44ED032C}" srcOrd="33" destOrd="0" presId="urn:microsoft.com/office/officeart/2011/layout/ConvergingText"/>
    <dgm:cxn modelId="{D42242CC-D34A-4AC3-B962-1500DF99123B}" type="presParOf" srcId="{2706BEFB-CF7E-4993-85FB-AAF9151251B8}" destId="{7D7E0E6D-0C2A-49EC-8EF8-031EB0640447}" srcOrd="34" destOrd="0" presId="urn:microsoft.com/office/officeart/2011/layout/ConvergingText"/>
    <dgm:cxn modelId="{A27AA593-F327-4E9D-8AC8-EE83F64DED97}" type="presParOf" srcId="{2706BEFB-CF7E-4993-85FB-AAF9151251B8}" destId="{E961DDFF-3526-4532-AB15-1797D9E2293F}" srcOrd="35" destOrd="0" presId="urn:microsoft.com/office/officeart/2011/layout/ConvergingText"/>
    <dgm:cxn modelId="{8CD6A899-50E7-4B1E-AFF3-B488FB182C7E}" type="presParOf" srcId="{2706BEFB-CF7E-4993-85FB-AAF9151251B8}" destId="{B51C2386-0B8C-427D-8067-C638F4054D1E}" srcOrd="36" destOrd="0" presId="urn:microsoft.com/office/officeart/2011/layout/Converging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2C05EBF-3E90-4F3B-BFAD-ADAF3F671583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D"/>
        </a:p>
      </dgm:t>
    </dgm:pt>
    <dgm:pt modelId="{612B7BD2-04E4-4532-9B78-4865A9038963}">
      <dgm:prSet phldrT="[Text]"/>
      <dgm:spPr/>
      <dgm:t>
        <a:bodyPr/>
        <a:lstStyle/>
        <a:p>
          <a:r>
            <a:rPr lang="en-US" dirty="0" err="1"/>
            <a:t>Bentuk</a:t>
          </a:r>
          <a:endParaRPr lang="en-ID" dirty="0"/>
        </a:p>
      </dgm:t>
    </dgm:pt>
    <dgm:pt modelId="{3D9C79F5-FF78-4C60-B0EE-0FF524EFE707}" type="parTrans" cxnId="{1BC520A2-23BB-4262-9BF0-4C419F3C9A2E}">
      <dgm:prSet/>
      <dgm:spPr/>
      <dgm:t>
        <a:bodyPr/>
        <a:lstStyle/>
        <a:p>
          <a:endParaRPr lang="en-ID"/>
        </a:p>
      </dgm:t>
    </dgm:pt>
    <dgm:pt modelId="{98849B74-26AF-4868-B38B-0FEF9F3CE63E}" type="sibTrans" cxnId="{1BC520A2-23BB-4262-9BF0-4C419F3C9A2E}">
      <dgm:prSet/>
      <dgm:spPr/>
      <dgm:t>
        <a:bodyPr/>
        <a:lstStyle/>
        <a:p>
          <a:endParaRPr lang="en-ID"/>
        </a:p>
      </dgm:t>
    </dgm:pt>
    <dgm:pt modelId="{A7E2DE0C-3FDF-49AE-A972-03C59AAAB9DD}">
      <dgm:prSet phldrT="[Text]"/>
      <dgm:spPr/>
      <dgm:t>
        <a:bodyPr/>
        <a:lstStyle/>
        <a:p>
          <a:r>
            <a:rPr lang="en-US" dirty="0" err="1"/>
            <a:t>Metode</a:t>
          </a:r>
          <a:r>
            <a:rPr lang="en-US" dirty="0"/>
            <a:t>/Proses</a:t>
          </a:r>
          <a:endParaRPr lang="en-ID" dirty="0"/>
        </a:p>
      </dgm:t>
    </dgm:pt>
    <dgm:pt modelId="{5D9CEBCD-937A-49DC-A818-3562EB4E8D14}" type="parTrans" cxnId="{5630E7CB-B1E2-470A-986E-232F2CC5DB6D}">
      <dgm:prSet/>
      <dgm:spPr/>
      <dgm:t>
        <a:bodyPr/>
        <a:lstStyle/>
        <a:p>
          <a:endParaRPr lang="en-ID"/>
        </a:p>
      </dgm:t>
    </dgm:pt>
    <dgm:pt modelId="{C8B17C75-82A2-4CD8-A084-4C3A713869E4}" type="sibTrans" cxnId="{5630E7CB-B1E2-470A-986E-232F2CC5DB6D}">
      <dgm:prSet/>
      <dgm:spPr/>
      <dgm:t>
        <a:bodyPr/>
        <a:lstStyle/>
        <a:p>
          <a:endParaRPr lang="en-ID"/>
        </a:p>
      </dgm:t>
    </dgm:pt>
    <dgm:pt modelId="{4C321547-53F4-4937-8CC8-556060C00F94}">
      <dgm:prSet phldrT="[Text]"/>
      <dgm:spPr/>
      <dgm:t>
        <a:bodyPr/>
        <a:lstStyle/>
        <a:p>
          <a:r>
            <a:rPr lang="en-US" dirty="0"/>
            <a:t>Cara</a:t>
          </a:r>
          <a:endParaRPr lang="en-ID" dirty="0"/>
        </a:p>
      </dgm:t>
    </dgm:pt>
    <dgm:pt modelId="{B204D784-83C6-4C03-9B3D-199BD4CB76AE}" type="parTrans" cxnId="{2AF2ED53-691A-4C9C-A61C-3A977E81C2AB}">
      <dgm:prSet/>
      <dgm:spPr/>
      <dgm:t>
        <a:bodyPr/>
        <a:lstStyle/>
        <a:p>
          <a:endParaRPr lang="en-ID"/>
        </a:p>
      </dgm:t>
    </dgm:pt>
    <dgm:pt modelId="{AA2DDD47-1975-4565-ABA1-C137B6025377}" type="sibTrans" cxnId="{2AF2ED53-691A-4C9C-A61C-3A977E81C2AB}">
      <dgm:prSet/>
      <dgm:spPr/>
      <dgm:t>
        <a:bodyPr/>
        <a:lstStyle/>
        <a:p>
          <a:endParaRPr lang="en-ID"/>
        </a:p>
      </dgm:t>
    </dgm:pt>
    <dgm:pt modelId="{449F0E14-66BC-4BD4-A491-1E154EB1293B}">
      <dgm:prSet/>
      <dgm:spPr/>
      <dgm:t>
        <a:bodyPr/>
        <a:lstStyle/>
        <a:p>
          <a:r>
            <a:rPr lang="en-US" dirty="0"/>
            <a:t>PRODUK</a:t>
          </a:r>
          <a:endParaRPr lang="en-ID" dirty="0"/>
        </a:p>
      </dgm:t>
    </dgm:pt>
    <dgm:pt modelId="{509FC92F-66C7-4D2B-90D4-B2CA76E0CFDE}" type="parTrans" cxnId="{DA604ADB-9D44-4138-9208-A2261A656F88}">
      <dgm:prSet/>
      <dgm:spPr/>
      <dgm:t>
        <a:bodyPr/>
        <a:lstStyle/>
        <a:p>
          <a:endParaRPr lang="en-ID"/>
        </a:p>
      </dgm:t>
    </dgm:pt>
    <dgm:pt modelId="{4175B3C8-7509-4061-A7D5-96333E222F5C}" type="sibTrans" cxnId="{DA604ADB-9D44-4138-9208-A2261A656F88}">
      <dgm:prSet/>
      <dgm:spPr/>
      <dgm:t>
        <a:bodyPr/>
        <a:lstStyle/>
        <a:p>
          <a:endParaRPr lang="en-ID"/>
        </a:p>
      </dgm:t>
    </dgm:pt>
    <dgm:pt modelId="{74CAE41B-00D0-42F1-B567-5D14AA170F73}" type="pres">
      <dgm:prSet presAssocID="{12C05EBF-3E90-4F3B-BFAD-ADAF3F671583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96F01DE-232B-4F3B-9F48-64AA2CFDA511}" type="pres">
      <dgm:prSet presAssocID="{12C05EBF-3E90-4F3B-BFAD-ADAF3F671583}" presName="diamond" presStyleLbl="bgShp" presStyleIdx="0" presStyleCnt="1"/>
      <dgm:spPr/>
    </dgm:pt>
    <dgm:pt modelId="{E791C6E1-1187-40CC-8EF8-678143E7139D}" type="pres">
      <dgm:prSet presAssocID="{12C05EBF-3E90-4F3B-BFAD-ADAF3F671583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149AEA-6D2F-4D4A-BD9F-0D6ADCBD1176}" type="pres">
      <dgm:prSet presAssocID="{12C05EBF-3E90-4F3B-BFAD-ADAF3F671583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E8D9D2-C613-4564-A04F-ED39DDE63092}" type="pres">
      <dgm:prSet presAssocID="{12C05EBF-3E90-4F3B-BFAD-ADAF3F671583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235BC0-129D-45E7-AF4E-0741F4A07BA5}" type="pres">
      <dgm:prSet presAssocID="{12C05EBF-3E90-4F3B-BFAD-ADAF3F671583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46C8EA0-FDD5-4463-B7C6-02571BCB63A6}" type="presOf" srcId="{12C05EBF-3E90-4F3B-BFAD-ADAF3F671583}" destId="{74CAE41B-00D0-42F1-B567-5D14AA170F73}" srcOrd="0" destOrd="0" presId="urn:microsoft.com/office/officeart/2005/8/layout/matrix3"/>
    <dgm:cxn modelId="{B50C04C9-7855-446A-B1D0-38103351D483}" type="presOf" srcId="{612B7BD2-04E4-4532-9B78-4865A9038963}" destId="{E791C6E1-1187-40CC-8EF8-678143E7139D}" srcOrd="0" destOrd="0" presId="urn:microsoft.com/office/officeart/2005/8/layout/matrix3"/>
    <dgm:cxn modelId="{ECAF1394-8FEE-4FFB-A5E8-DA4A80FEDC5B}" type="presOf" srcId="{449F0E14-66BC-4BD4-A491-1E154EB1293B}" destId="{CA235BC0-129D-45E7-AF4E-0741F4A07BA5}" srcOrd="0" destOrd="0" presId="urn:microsoft.com/office/officeart/2005/8/layout/matrix3"/>
    <dgm:cxn modelId="{1BC520A2-23BB-4262-9BF0-4C419F3C9A2E}" srcId="{12C05EBF-3E90-4F3B-BFAD-ADAF3F671583}" destId="{612B7BD2-04E4-4532-9B78-4865A9038963}" srcOrd="0" destOrd="0" parTransId="{3D9C79F5-FF78-4C60-B0EE-0FF524EFE707}" sibTransId="{98849B74-26AF-4868-B38B-0FEF9F3CE63E}"/>
    <dgm:cxn modelId="{2AF2ED53-691A-4C9C-A61C-3A977E81C2AB}" srcId="{12C05EBF-3E90-4F3B-BFAD-ADAF3F671583}" destId="{4C321547-53F4-4937-8CC8-556060C00F94}" srcOrd="2" destOrd="0" parTransId="{B204D784-83C6-4C03-9B3D-199BD4CB76AE}" sibTransId="{AA2DDD47-1975-4565-ABA1-C137B6025377}"/>
    <dgm:cxn modelId="{52F87F5D-1A2E-4013-A888-90FBB15EFFB0}" type="presOf" srcId="{A7E2DE0C-3FDF-49AE-A972-03C59AAAB9DD}" destId="{5E149AEA-6D2F-4D4A-BD9F-0D6ADCBD1176}" srcOrd="0" destOrd="0" presId="urn:microsoft.com/office/officeart/2005/8/layout/matrix3"/>
    <dgm:cxn modelId="{6DC07BB5-464F-4955-A3DC-2213437643F9}" type="presOf" srcId="{4C321547-53F4-4937-8CC8-556060C00F94}" destId="{3BE8D9D2-C613-4564-A04F-ED39DDE63092}" srcOrd="0" destOrd="0" presId="urn:microsoft.com/office/officeart/2005/8/layout/matrix3"/>
    <dgm:cxn modelId="{5630E7CB-B1E2-470A-986E-232F2CC5DB6D}" srcId="{12C05EBF-3E90-4F3B-BFAD-ADAF3F671583}" destId="{A7E2DE0C-3FDF-49AE-A972-03C59AAAB9DD}" srcOrd="1" destOrd="0" parTransId="{5D9CEBCD-937A-49DC-A818-3562EB4E8D14}" sibTransId="{C8B17C75-82A2-4CD8-A084-4C3A713869E4}"/>
    <dgm:cxn modelId="{DA604ADB-9D44-4138-9208-A2261A656F88}" srcId="{12C05EBF-3E90-4F3B-BFAD-ADAF3F671583}" destId="{449F0E14-66BC-4BD4-A491-1E154EB1293B}" srcOrd="3" destOrd="0" parTransId="{509FC92F-66C7-4D2B-90D4-B2CA76E0CFDE}" sibTransId="{4175B3C8-7509-4061-A7D5-96333E222F5C}"/>
    <dgm:cxn modelId="{0145B33D-04F2-4FFE-94F5-743F2787F587}" type="presParOf" srcId="{74CAE41B-00D0-42F1-B567-5D14AA170F73}" destId="{196F01DE-232B-4F3B-9F48-64AA2CFDA511}" srcOrd="0" destOrd="0" presId="urn:microsoft.com/office/officeart/2005/8/layout/matrix3"/>
    <dgm:cxn modelId="{D0B1B967-4E5A-475E-9346-18381908E93C}" type="presParOf" srcId="{74CAE41B-00D0-42F1-B567-5D14AA170F73}" destId="{E791C6E1-1187-40CC-8EF8-678143E7139D}" srcOrd="1" destOrd="0" presId="urn:microsoft.com/office/officeart/2005/8/layout/matrix3"/>
    <dgm:cxn modelId="{8C67ED2F-A4D9-4990-9904-89A90F1E7F5E}" type="presParOf" srcId="{74CAE41B-00D0-42F1-B567-5D14AA170F73}" destId="{5E149AEA-6D2F-4D4A-BD9F-0D6ADCBD1176}" srcOrd="2" destOrd="0" presId="urn:microsoft.com/office/officeart/2005/8/layout/matrix3"/>
    <dgm:cxn modelId="{2D876860-CF63-47C9-8073-6802FF638DE6}" type="presParOf" srcId="{74CAE41B-00D0-42F1-B567-5D14AA170F73}" destId="{3BE8D9D2-C613-4564-A04F-ED39DDE63092}" srcOrd="3" destOrd="0" presId="urn:microsoft.com/office/officeart/2005/8/layout/matrix3"/>
    <dgm:cxn modelId="{5C56AD02-3D75-48C3-997A-B85147115599}" type="presParOf" srcId="{74CAE41B-00D0-42F1-B567-5D14AA170F73}" destId="{CA235BC0-129D-45E7-AF4E-0741F4A07BA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9ABBBFA-D747-48F3-9D2A-81A7F4F9EA64}" type="doc">
      <dgm:prSet loTypeId="urn:microsoft.com/office/officeart/2005/8/layout/vList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ID"/>
        </a:p>
      </dgm:t>
    </dgm:pt>
    <dgm:pt modelId="{69B375E0-584B-4714-9C8A-1A7443CF6FA4}">
      <dgm:prSet phldrT="[Text]"/>
      <dgm:spPr/>
      <dgm:t>
        <a:bodyPr/>
        <a:lstStyle/>
        <a:p>
          <a:r>
            <a:rPr lang="en-US" dirty="0" err="1"/>
            <a:t>Tidak</a:t>
          </a:r>
          <a:r>
            <a:rPr lang="en-US" dirty="0"/>
            <a:t> </a:t>
          </a:r>
          <a:r>
            <a:rPr lang="en-US" dirty="0" err="1"/>
            <a:t>bisa</a:t>
          </a:r>
          <a:r>
            <a:rPr lang="en-US" dirty="0"/>
            <a:t> </a:t>
          </a:r>
          <a:r>
            <a:rPr lang="en-US" dirty="0" err="1"/>
            <a:t>dilacak</a:t>
          </a:r>
          <a:r>
            <a:rPr lang="en-US" dirty="0"/>
            <a:t> </a:t>
          </a:r>
          <a:r>
            <a:rPr lang="en-US" dirty="0" err="1"/>
            <a:t>secara</a:t>
          </a:r>
          <a:r>
            <a:rPr lang="en-US" dirty="0"/>
            <a:t> </a:t>
          </a:r>
          <a:r>
            <a:rPr lang="en-US" dirty="0" err="1"/>
            <a:t>statistik</a:t>
          </a:r>
          <a:r>
            <a:rPr lang="en-US" dirty="0"/>
            <a:t> </a:t>
          </a:r>
          <a:endParaRPr lang="en-ID" dirty="0"/>
        </a:p>
      </dgm:t>
    </dgm:pt>
    <dgm:pt modelId="{F4AF4071-FDE6-4E7B-B2FF-428B21B07EB7}" type="parTrans" cxnId="{C0822200-85A3-4914-A75F-83F05195877E}">
      <dgm:prSet/>
      <dgm:spPr/>
      <dgm:t>
        <a:bodyPr/>
        <a:lstStyle/>
        <a:p>
          <a:endParaRPr lang="en-ID"/>
        </a:p>
      </dgm:t>
    </dgm:pt>
    <dgm:pt modelId="{CDC9386F-2711-49F1-B27D-1CF76E474CAE}" type="sibTrans" cxnId="{C0822200-85A3-4914-A75F-83F05195877E}">
      <dgm:prSet/>
      <dgm:spPr/>
      <dgm:t>
        <a:bodyPr/>
        <a:lstStyle/>
        <a:p>
          <a:endParaRPr lang="en-ID"/>
        </a:p>
      </dgm:t>
    </dgm:pt>
    <dgm:pt modelId="{9584B801-7C2A-473F-A653-8E0E482E0F92}">
      <dgm:prSet phldrT="[Text]"/>
      <dgm:spPr/>
      <dgm:t>
        <a:bodyPr/>
        <a:lstStyle/>
        <a:p>
          <a:r>
            <a:rPr lang="en-US" dirty="0" err="1"/>
            <a:t>Perlindungan</a:t>
          </a:r>
          <a:r>
            <a:rPr lang="en-US" dirty="0"/>
            <a:t> </a:t>
          </a:r>
          <a:r>
            <a:rPr lang="en-US" dirty="0" err="1"/>
            <a:t>hukum</a:t>
          </a:r>
          <a:endParaRPr lang="en-ID" dirty="0"/>
        </a:p>
      </dgm:t>
    </dgm:pt>
    <dgm:pt modelId="{B142BEFF-68F3-48E2-A035-8225AC090866}" type="parTrans" cxnId="{C4B99404-CDB7-47AC-94D3-544A6CA9C9EC}">
      <dgm:prSet/>
      <dgm:spPr/>
      <dgm:t>
        <a:bodyPr/>
        <a:lstStyle/>
        <a:p>
          <a:endParaRPr lang="en-ID"/>
        </a:p>
      </dgm:t>
    </dgm:pt>
    <dgm:pt modelId="{60C1D226-C7B9-42DB-9960-712E4AB6E7FD}" type="sibTrans" cxnId="{C4B99404-CDB7-47AC-94D3-544A6CA9C9EC}">
      <dgm:prSet/>
      <dgm:spPr/>
      <dgm:t>
        <a:bodyPr/>
        <a:lstStyle/>
        <a:p>
          <a:endParaRPr lang="en-ID"/>
        </a:p>
      </dgm:t>
    </dgm:pt>
    <dgm:pt modelId="{482BD109-A9B3-4D7B-AC31-5BB9C77F71FD}">
      <dgm:prSet phldrT="[Text]" custT="1"/>
      <dgm:spPr/>
      <dgm:t>
        <a:bodyPr/>
        <a:lstStyle/>
        <a:p>
          <a:r>
            <a:rPr lang="en-US" sz="2000" b="1" dirty="0" err="1">
              <a:latin typeface="Bell MT" panose="02020503060305020303" pitchFamily="18" charset="0"/>
            </a:rPr>
            <a:t>Inovasi</a:t>
          </a:r>
          <a:r>
            <a:rPr lang="en-US" sz="2000" b="1" dirty="0">
              <a:latin typeface="Bell MT" panose="02020503060305020303" pitchFamily="18" charset="0"/>
            </a:rPr>
            <a:t> </a:t>
          </a:r>
          <a:r>
            <a:rPr lang="en-US" sz="2000" b="1" dirty="0" err="1">
              <a:latin typeface="Bell MT" panose="02020503060305020303" pitchFamily="18" charset="0"/>
            </a:rPr>
            <a:t>sederhana</a:t>
          </a:r>
          <a:r>
            <a:rPr lang="en-US" sz="2000" b="1" dirty="0">
              <a:latin typeface="Bell MT" panose="02020503060305020303" pitchFamily="18" charset="0"/>
            </a:rPr>
            <a:t> </a:t>
          </a:r>
          <a:r>
            <a:rPr lang="en-US" sz="2000" b="1" dirty="0" err="1">
              <a:latin typeface="Bell MT" panose="02020503060305020303" pitchFamily="18" charset="0"/>
            </a:rPr>
            <a:t>menjadi</a:t>
          </a:r>
          <a:r>
            <a:rPr lang="en-US" sz="2000" b="1" dirty="0">
              <a:latin typeface="Bell MT" panose="02020503060305020303" pitchFamily="18" charset="0"/>
            </a:rPr>
            <a:t> </a:t>
          </a:r>
          <a:r>
            <a:rPr lang="en-US" sz="2000" b="1" dirty="0" err="1">
              <a:latin typeface="Bell MT" panose="02020503060305020303" pitchFamily="18" charset="0"/>
            </a:rPr>
            <a:t>tidak</a:t>
          </a:r>
          <a:r>
            <a:rPr lang="en-US" sz="2000" b="1" dirty="0">
              <a:latin typeface="Bell MT" panose="02020503060305020303" pitchFamily="18" charset="0"/>
            </a:rPr>
            <a:t> </a:t>
          </a:r>
          <a:r>
            <a:rPr lang="en-US" sz="2000" b="1" dirty="0" err="1">
              <a:latin typeface="Bell MT" panose="02020503060305020303" pitchFamily="18" charset="0"/>
            </a:rPr>
            <a:t>tertata</a:t>
          </a:r>
          <a:r>
            <a:rPr lang="en-US" sz="2000" b="1" dirty="0">
              <a:latin typeface="Bell MT" panose="02020503060305020303" pitchFamily="18" charset="0"/>
            </a:rPr>
            <a:t> </a:t>
          </a:r>
          <a:r>
            <a:rPr lang="en-US" sz="2000" b="1" dirty="0" err="1">
              <a:latin typeface="Bell MT" panose="02020503060305020303" pitchFamily="18" charset="0"/>
            </a:rPr>
            <a:t>meski</a:t>
          </a:r>
          <a:r>
            <a:rPr lang="en-US" sz="2000" b="1" dirty="0">
              <a:latin typeface="Bell MT" panose="02020503060305020303" pitchFamily="18" charset="0"/>
            </a:rPr>
            <a:t> </a:t>
          </a:r>
          <a:r>
            <a:rPr lang="en-US" sz="2000" b="1" dirty="0" err="1">
              <a:latin typeface="Bell MT" panose="02020503060305020303" pitchFamily="18" charset="0"/>
            </a:rPr>
            <a:t>jumlahnya</a:t>
          </a:r>
          <a:r>
            <a:rPr lang="en-US" sz="2000" b="1" dirty="0">
              <a:latin typeface="Bell MT" panose="02020503060305020303" pitchFamily="18" charset="0"/>
            </a:rPr>
            <a:t> sangat </a:t>
          </a:r>
          <a:r>
            <a:rPr lang="en-US" sz="2000" b="1" dirty="0" err="1">
              <a:latin typeface="Bell MT" panose="02020503060305020303" pitchFamily="18" charset="0"/>
            </a:rPr>
            <a:t>banyak</a:t>
          </a:r>
          <a:endParaRPr lang="en-ID" sz="2000" b="1" dirty="0">
            <a:latin typeface="Bell MT" panose="02020503060305020303" pitchFamily="18" charset="0"/>
          </a:endParaRPr>
        </a:p>
      </dgm:t>
    </dgm:pt>
    <dgm:pt modelId="{33677265-E235-4FD8-8F75-18F9BA97DDF5}" type="parTrans" cxnId="{7012625A-470A-4B0F-8301-969DEBE6EA91}">
      <dgm:prSet/>
      <dgm:spPr/>
      <dgm:t>
        <a:bodyPr/>
        <a:lstStyle/>
        <a:p>
          <a:endParaRPr lang="en-ID"/>
        </a:p>
      </dgm:t>
    </dgm:pt>
    <dgm:pt modelId="{3964682D-D8D9-49B1-9CDB-BBF9F6E481E1}" type="sibTrans" cxnId="{7012625A-470A-4B0F-8301-969DEBE6EA91}">
      <dgm:prSet/>
      <dgm:spPr/>
      <dgm:t>
        <a:bodyPr/>
        <a:lstStyle/>
        <a:p>
          <a:endParaRPr lang="en-ID"/>
        </a:p>
      </dgm:t>
    </dgm:pt>
    <dgm:pt modelId="{55D9752D-08C9-47E1-B217-5C656AFBB4A4}">
      <dgm:prSet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err="1"/>
            <a:t>Tidak</a:t>
          </a:r>
          <a:r>
            <a:rPr lang="en-US" dirty="0"/>
            <a:t> </a:t>
          </a:r>
          <a:r>
            <a:rPr lang="en-US" dirty="0" err="1"/>
            <a:t>terlaporkan</a:t>
          </a:r>
          <a:endParaRPr lang="en-ID" dirty="0"/>
        </a:p>
        <a:p>
          <a:pPr marL="0" lvl="0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dirty="0"/>
        </a:p>
      </dgm:t>
    </dgm:pt>
    <dgm:pt modelId="{0069D4DF-8706-4411-94E8-A2654A88A9A0}" type="parTrans" cxnId="{3678B35C-C765-4F49-A75D-063E2670022C}">
      <dgm:prSet/>
      <dgm:spPr/>
      <dgm:t>
        <a:bodyPr/>
        <a:lstStyle/>
        <a:p>
          <a:endParaRPr lang="en-ID"/>
        </a:p>
      </dgm:t>
    </dgm:pt>
    <dgm:pt modelId="{5279C2E9-6801-491C-803A-7E9923DC4235}" type="sibTrans" cxnId="{3678B35C-C765-4F49-A75D-063E2670022C}">
      <dgm:prSet/>
      <dgm:spPr/>
      <dgm:t>
        <a:bodyPr/>
        <a:lstStyle/>
        <a:p>
          <a:endParaRPr lang="en-ID"/>
        </a:p>
      </dgm:t>
    </dgm:pt>
    <dgm:pt modelId="{A722862A-16D2-4F2D-9959-68421EC54E22}">
      <dgm:prSet/>
      <dgm:spPr/>
      <dgm:t>
        <a:bodyPr/>
        <a:lstStyle/>
        <a:p>
          <a:r>
            <a:rPr lang="en-US" dirty="0" err="1"/>
            <a:t>Tidak</a:t>
          </a:r>
          <a:r>
            <a:rPr lang="en-US" dirty="0"/>
            <a:t> </a:t>
          </a:r>
          <a:r>
            <a:rPr lang="en-US" dirty="0" err="1"/>
            <a:t>terikat</a:t>
          </a:r>
          <a:r>
            <a:rPr lang="en-US" dirty="0"/>
            <a:t> APBD</a:t>
          </a:r>
          <a:endParaRPr lang="en-ID" dirty="0"/>
        </a:p>
      </dgm:t>
    </dgm:pt>
    <dgm:pt modelId="{7F192657-96D9-403C-9BCA-037F4F5D421E}" type="parTrans" cxnId="{F4C9F9FD-E09A-4B6E-8857-DC46B6AEFB7A}">
      <dgm:prSet/>
      <dgm:spPr/>
      <dgm:t>
        <a:bodyPr/>
        <a:lstStyle/>
        <a:p>
          <a:endParaRPr lang="en-ID"/>
        </a:p>
      </dgm:t>
    </dgm:pt>
    <dgm:pt modelId="{AF4E996C-0770-400C-8010-872AB1811D32}" type="sibTrans" cxnId="{F4C9F9FD-E09A-4B6E-8857-DC46B6AEFB7A}">
      <dgm:prSet/>
      <dgm:spPr/>
      <dgm:t>
        <a:bodyPr/>
        <a:lstStyle/>
        <a:p>
          <a:endParaRPr lang="en-ID"/>
        </a:p>
      </dgm:t>
    </dgm:pt>
    <dgm:pt modelId="{A82E0B8A-E30E-4F61-9F0E-B16B573E9A35}">
      <dgm:prSet/>
      <dgm:spPr/>
      <dgm:t>
        <a:bodyPr/>
        <a:lstStyle/>
        <a:p>
          <a:r>
            <a:rPr lang="en-US" dirty="0"/>
            <a:t>Pola </a:t>
          </a:r>
          <a:r>
            <a:rPr lang="en-US" dirty="0" err="1"/>
            <a:t>Pikir</a:t>
          </a:r>
          <a:r>
            <a:rPr lang="en-US" dirty="0"/>
            <a:t> </a:t>
          </a:r>
          <a:endParaRPr lang="en-ID" dirty="0"/>
        </a:p>
      </dgm:t>
    </dgm:pt>
    <dgm:pt modelId="{694BF20F-D967-41FA-B26D-6246A9F92D33}" type="parTrans" cxnId="{3F478020-1902-43C1-82CF-8C9C21E60C27}">
      <dgm:prSet/>
      <dgm:spPr/>
      <dgm:t>
        <a:bodyPr/>
        <a:lstStyle/>
        <a:p>
          <a:endParaRPr lang="en-ID"/>
        </a:p>
      </dgm:t>
    </dgm:pt>
    <dgm:pt modelId="{FC79BD41-7758-4182-8727-0107ACEE5E1B}" type="sibTrans" cxnId="{3F478020-1902-43C1-82CF-8C9C21E60C27}">
      <dgm:prSet/>
      <dgm:spPr/>
      <dgm:t>
        <a:bodyPr/>
        <a:lstStyle/>
        <a:p>
          <a:endParaRPr lang="en-ID"/>
        </a:p>
      </dgm:t>
    </dgm:pt>
    <dgm:pt modelId="{F3AB1193-ADD9-4F74-A7B4-06909F107C28}">
      <dgm:prSet phldrT="[Text]" custT="1"/>
      <dgm:spPr/>
      <dgm:t>
        <a:bodyPr/>
        <a:lstStyle/>
        <a:p>
          <a:endParaRPr lang="en-ID" sz="2000" b="1" dirty="0">
            <a:latin typeface="Bell MT" panose="02020503060305020303" pitchFamily="18" charset="0"/>
          </a:endParaRPr>
        </a:p>
      </dgm:t>
    </dgm:pt>
    <dgm:pt modelId="{8106E046-9C27-4E02-B7D9-1A4B9D5E26A5}" type="parTrans" cxnId="{B3188AC2-3C8C-4213-9DFC-5134AECB18B2}">
      <dgm:prSet/>
      <dgm:spPr/>
      <dgm:t>
        <a:bodyPr/>
        <a:lstStyle/>
        <a:p>
          <a:endParaRPr lang="en-ID"/>
        </a:p>
      </dgm:t>
    </dgm:pt>
    <dgm:pt modelId="{6AD3320A-4AD3-4A5E-B7CC-BB042B33229F}" type="sibTrans" cxnId="{B3188AC2-3C8C-4213-9DFC-5134AECB18B2}">
      <dgm:prSet/>
      <dgm:spPr/>
      <dgm:t>
        <a:bodyPr/>
        <a:lstStyle/>
        <a:p>
          <a:endParaRPr lang="en-ID"/>
        </a:p>
      </dgm:t>
    </dgm:pt>
    <dgm:pt modelId="{3327948F-009D-48CC-BAD5-3B523AF68F10}" type="pres">
      <dgm:prSet presAssocID="{69ABBBFA-D747-48F3-9D2A-81A7F4F9EA6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31343B-7295-42EA-8B8C-3B269E6C6A3B}" type="pres">
      <dgm:prSet presAssocID="{55D9752D-08C9-47E1-B217-5C656AFBB4A4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F0F542-36B5-4B72-83D7-F52854BCEAF4}" type="pres">
      <dgm:prSet presAssocID="{5279C2E9-6801-491C-803A-7E9923DC4235}" presName="spacer" presStyleCnt="0"/>
      <dgm:spPr/>
    </dgm:pt>
    <dgm:pt modelId="{79D2CFEB-E4A2-4210-A317-B7F0B1E2912F}" type="pres">
      <dgm:prSet presAssocID="{69B375E0-584B-4714-9C8A-1A7443CF6FA4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BF1B86-F87E-4F0C-8D01-5FAA1F4428BE}" type="pres">
      <dgm:prSet presAssocID="{CDC9386F-2711-49F1-B27D-1CF76E474CAE}" presName="spacer" presStyleCnt="0"/>
      <dgm:spPr/>
    </dgm:pt>
    <dgm:pt modelId="{41F4CCA1-B83D-40F0-AC3D-876642D1C29C}" type="pres">
      <dgm:prSet presAssocID="{A82E0B8A-E30E-4F61-9F0E-B16B573E9A35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25361A-1D90-408B-872A-8EBB22F88814}" type="pres">
      <dgm:prSet presAssocID="{FC79BD41-7758-4182-8727-0107ACEE5E1B}" presName="spacer" presStyleCnt="0"/>
      <dgm:spPr/>
    </dgm:pt>
    <dgm:pt modelId="{C9A736EB-17CF-4D64-8EC3-4C8AB498285A}" type="pres">
      <dgm:prSet presAssocID="{A722862A-16D2-4F2D-9959-68421EC54E22}" presName="parentText" presStyleLbl="node1" presStyleIdx="3" presStyleCnt="5" custLinFactNeighborY="5782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E1A805-944E-477C-A087-AB9E555CE2CA}" type="pres">
      <dgm:prSet presAssocID="{AF4E996C-0770-400C-8010-872AB1811D32}" presName="spacer" presStyleCnt="0"/>
      <dgm:spPr/>
    </dgm:pt>
    <dgm:pt modelId="{515AFB43-50FA-46E8-AE85-28CD1D9489A5}" type="pres">
      <dgm:prSet presAssocID="{9584B801-7C2A-473F-A653-8E0E482E0F92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368563-8C68-42E0-95D7-2A67B21F3E68}" type="pres">
      <dgm:prSet presAssocID="{9584B801-7C2A-473F-A653-8E0E482E0F92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3188AC2-3C8C-4213-9DFC-5134AECB18B2}" srcId="{9584B801-7C2A-473F-A653-8E0E482E0F92}" destId="{F3AB1193-ADD9-4F74-A7B4-06909F107C28}" srcOrd="0" destOrd="0" parTransId="{8106E046-9C27-4E02-B7D9-1A4B9D5E26A5}" sibTransId="{6AD3320A-4AD3-4A5E-B7CC-BB042B33229F}"/>
    <dgm:cxn modelId="{B80FB40B-F1A9-4C23-8E20-1064FAA28D1A}" type="presOf" srcId="{55D9752D-08C9-47E1-B217-5C656AFBB4A4}" destId="{F831343B-7295-42EA-8B8C-3B269E6C6A3B}" srcOrd="0" destOrd="0" presId="urn:microsoft.com/office/officeart/2005/8/layout/vList2"/>
    <dgm:cxn modelId="{A03ED606-DF64-44FB-A2D2-FD9B39351553}" type="presOf" srcId="{F3AB1193-ADD9-4F74-A7B4-06909F107C28}" destId="{2F368563-8C68-42E0-95D7-2A67B21F3E68}" srcOrd="0" destOrd="0" presId="urn:microsoft.com/office/officeart/2005/8/layout/vList2"/>
    <dgm:cxn modelId="{FB9F771D-3ED9-4C0A-80C4-6E296CD81C06}" type="presOf" srcId="{69B375E0-584B-4714-9C8A-1A7443CF6FA4}" destId="{79D2CFEB-E4A2-4210-A317-B7F0B1E2912F}" srcOrd="0" destOrd="0" presId="urn:microsoft.com/office/officeart/2005/8/layout/vList2"/>
    <dgm:cxn modelId="{7012625A-470A-4B0F-8301-969DEBE6EA91}" srcId="{9584B801-7C2A-473F-A653-8E0E482E0F92}" destId="{482BD109-A9B3-4D7B-AC31-5BB9C77F71FD}" srcOrd="1" destOrd="0" parTransId="{33677265-E235-4FD8-8F75-18F9BA97DDF5}" sibTransId="{3964682D-D8D9-49B1-9CDB-BBF9F6E481E1}"/>
    <dgm:cxn modelId="{80C5DB85-186D-4DDC-B315-84744A6209BB}" type="presOf" srcId="{69ABBBFA-D747-48F3-9D2A-81A7F4F9EA64}" destId="{3327948F-009D-48CC-BAD5-3B523AF68F10}" srcOrd="0" destOrd="0" presId="urn:microsoft.com/office/officeart/2005/8/layout/vList2"/>
    <dgm:cxn modelId="{BEA29CAF-1A07-467C-BB5F-C327DA6C63C5}" type="presOf" srcId="{9584B801-7C2A-473F-A653-8E0E482E0F92}" destId="{515AFB43-50FA-46E8-AE85-28CD1D9489A5}" srcOrd="0" destOrd="0" presId="urn:microsoft.com/office/officeart/2005/8/layout/vList2"/>
    <dgm:cxn modelId="{F4C9F9FD-E09A-4B6E-8857-DC46B6AEFB7A}" srcId="{69ABBBFA-D747-48F3-9D2A-81A7F4F9EA64}" destId="{A722862A-16D2-4F2D-9959-68421EC54E22}" srcOrd="3" destOrd="0" parTransId="{7F192657-96D9-403C-9BCA-037F4F5D421E}" sibTransId="{AF4E996C-0770-400C-8010-872AB1811D32}"/>
    <dgm:cxn modelId="{B970589F-0AE3-47E8-A3AA-843D72D71F48}" type="presOf" srcId="{A82E0B8A-E30E-4F61-9F0E-B16B573E9A35}" destId="{41F4CCA1-B83D-40F0-AC3D-876642D1C29C}" srcOrd="0" destOrd="0" presId="urn:microsoft.com/office/officeart/2005/8/layout/vList2"/>
    <dgm:cxn modelId="{44FCB4E2-AF88-4C9E-9DBF-2DAC38FB05B0}" type="presOf" srcId="{482BD109-A9B3-4D7B-AC31-5BB9C77F71FD}" destId="{2F368563-8C68-42E0-95D7-2A67B21F3E68}" srcOrd="0" destOrd="1" presId="urn:microsoft.com/office/officeart/2005/8/layout/vList2"/>
    <dgm:cxn modelId="{3F478020-1902-43C1-82CF-8C9C21E60C27}" srcId="{69ABBBFA-D747-48F3-9D2A-81A7F4F9EA64}" destId="{A82E0B8A-E30E-4F61-9F0E-B16B573E9A35}" srcOrd="2" destOrd="0" parTransId="{694BF20F-D967-41FA-B26D-6246A9F92D33}" sibTransId="{FC79BD41-7758-4182-8727-0107ACEE5E1B}"/>
    <dgm:cxn modelId="{C0822200-85A3-4914-A75F-83F05195877E}" srcId="{69ABBBFA-D747-48F3-9D2A-81A7F4F9EA64}" destId="{69B375E0-584B-4714-9C8A-1A7443CF6FA4}" srcOrd="1" destOrd="0" parTransId="{F4AF4071-FDE6-4E7B-B2FF-428B21B07EB7}" sibTransId="{CDC9386F-2711-49F1-B27D-1CF76E474CAE}"/>
    <dgm:cxn modelId="{3678B35C-C765-4F49-A75D-063E2670022C}" srcId="{69ABBBFA-D747-48F3-9D2A-81A7F4F9EA64}" destId="{55D9752D-08C9-47E1-B217-5C656AFBB4A4}" srcOrd="0" destOrd="0" parTransId="{0069D4DF-8706-4411-94E8-A2654A88A9A0}" sibTransId="{5279C2E9-6801-491C-803A-7E9923DC4235}"/>
    <dgm:cxn modelId="{D062E430-B237-4B1D-AC0B-E0408AB04C22}" type="presOf" srcId="{A722862A-16D2-4F2D-9959-68421EC54E22}" destId="{C9A736EB-17CF-4D64-8EC3-4C8AB498285A}" srcOrd="0" destOrd="0" presId="urn:microsoft.com/office/officeart/2005/8/layout/vList2"/>
    <dgm:cxn modelId="{C4B99404-CDB7-47AC-94D3-544A6CA9C9EC}" srcId="{69ABBBFA-D747-48F3-9D2A-81A7F4F9EA64}" destId="{9584B801-7C2A-473F-A653-8E0E482E0F92}" srcOrd="4" destOrd="0" parTransId="{B142BEFF-68F3-48E2-A035-8225AC090866}" sibTransId="{60C1D226-C7B9-42DB-9960-712E4AB6E7FD}"/>
    <dgm:cxn modelId="{F533E643-3E95-429A-BE61-3F3C399AFE71}" type="presParOf" srcId="{3327948F-009D-48CC-BAD5-3B523AF68F10}" destId="{F831343B-7295-42EA-8B8C-3B269E6C6A3B}" srcOrd="0" destOrd="0" presId="urn:microsoft.com/office/officeart/2005/8/layout/vList2"/>
    <dgm:cxn modelId="{91620F60-0AC6-4071-B4BC-156508EB849C}" type="presParOf" srcId="{3327948F-009D-48CC-BAD5-3B523AF68F10}" destId="{78F0F542-36B5-4B72-83D7-F52854BCEAF4}" srcOrd="1" destOrd="0" presId="urn:microsoft.com/office/officeart/2005/8/layout/vList2"/>
    <dgm:cxn modelId="{5CA76A17-469B-42DE-B867-617DBBDE10F7}" type="presParOf" srcId="{3327948F-009D-48CC-BAD5-3B523AF68F10}" destId="{79D2CFEB-E4A2-4210-A317-B7F0B1E2912F}" srcOrd="2" destOrd="0" presId="urn:microsoft.com/office/officeart/2005/8/layout/vList2"/>
    <dgm:cxn modelId="{A84E5B8F-FAA1-4994-B6EF-7F2533458FC4}" type="presParOf" srcId="{3327948F-009D-48CC-BAD5-3B523AF68F10}" destId="{C8BF1B86-F87E-4F0C-8D01-5FAA1F4428BE}" srcOrd="3" destOrd="0" presId="urn:microsoft.com/office/officeart/2005/8/layout/vList2"/>
    <dgm:cxn modelId="{67EA5D2B-4762-4CE6-8043-FEDE141D2BE0}" type="presParOf" srcId="{3327948F-009D-48CC-BAD5-3B523AF68F10}" destId="{41F4CCA1-B83D-40F0-AC3D-876642D1C29C}" srcOrd="4" destOrd="0" presId="urn:microsoft.com/office/officeart/2005/8/layout/vList2"/>
    <dgm:cxn modelId="{6989C5E7-2486-4063-A9A2-82927E0DAF39}" type="presParOf" srcId="{3327948F-009D-48CC-BAD5-3B523AF68F10}" destId="{1825361A-1D90-408B-872A-8EBB22F88814}" srcOrd="5" destOrd="0" presId="urn:microsoft.com/office/officeart/2005/8/layout/vList2"/>
    <dgm:cxn modelId="{2EB997CC-A328-48C8-AF7F-F4A81C48AE4D}" type="presParOf" srcId="{3327948F-009D-48CC-BAD5-3B523AF68F10}" destId="{C9A736EB-17CF-4D64-8EC3-4C8AB498285A}" srcOrd="6" destOrd="0" presId="urn:microsoft.com/office/officeart/2005/8/layout/vList2"/>
    <dgm:cxn modelId="{08402CB1-71D0-49A0-9626-728D99B46052}" type="presParOf" srcId="{3327948F-009D-48CC-BAD5-3B523AF68F10}" destId="{7FE1A805-944E-477C-A087-AB9E555CE2CA}" srcOrd="7" destOrd="0" presId="urn:microsoft.com/office/officeart/2005/8/layout/vList2"/>
    <dgm:cxn modelId="{0C9C75DD-1C6D-41BE-AE7E-0AD5B1FD1609}" type="presParOf" srcId="{3327948F-009D-48CC-BAD5-3B523AF68F10}" destId="{515AFB43-50FA-46E8-AE85-28CD1D9489A5}" srcOrd="8" destOrd="0" presId="urn:microsoft.com/office/officeart/2005/8/layout/vList2"/>
    <dgm:cxn modelId="{B649903F-AEAC-4396-B7F5-5A6035E6E5E6}" type="presParOf" srcId="{3327948F-009D-48CC-BAD5-3B523AF68F10}" destId="{2F368563-8C68-42E0-95D7-2A67B21F3E68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5159654-1E31-479B-A2A1-2465F76F9632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35A451C5-4B74-4D4A-B617-FE97369E7992}">
      <dgm:prSet phldrT="[Text]" custT="1"/>
      <dgm:spPr/>
      <dgm:t>
        <a:bodyPr/>
        <a:lstStyle/>
        <a:p>
          <a:r>
            <a:rPr lang="en-US" sz="2400" dirty="0" err="1">
              <a:solidFill>
                <a:schemeClr val="bg1"/>
              </a:solidFill>
            </a:rPr>
            <a:t>Pemetaan</a:t>
          </a:r>
          <a:r>
            <a:rPr lang="en-US" sz="2400" dirty="0">
              <a:solidFill>
                <a:schemeClr val="bg1"/>
              </a:solidFill>
            </a:rPr>
            <a:t> </a:t>
          </a:r>
          <a:r>
            <a:rPr lang="en-US" sz="2400" dirty="0" err="1">
              <a:solidFill>
                <a:schemeClr val="bg1"/>
              </a:solidFill>
            </a:rPr>
            <a:t>aktor</a:t>
          </a:r>
          <a:r>
            <a:rPr lang="en-US" sz="2400" dirty="0">
              <a:solidFill>
                <a:schemeClr val="bg1"/>
              </a:solidFill>
            </a:rPr>
            <a:t> </a:t>
          </a:r>
          <a:r>
            <a:rPr lang="en-US" sz="2400" dirty="0" err="1">
              <a:solidFill>
                <a:schemeClr val="bg1"/>
              </a:solidFill>
            </a:rPr>
            <a:t>inovasi</a:t>
          </a:r>
          <a:endParaRPr lang="en-ID" sz="2400" dirty="0">
            <a:solidFill>
              <a:schemeClr val="bg1"/>
            </a:solidFill>
          </a:endParaRPr>
        </a:p>
      </dgm:t>
    </dgm:pt>
    <dgm:pt modelId="{29F32AF6-A235-4771-B86E-8AD15D894CBA}" type="parTrans" cxnId="{8F80E17C-E4DB-46DF-B4ED-BBEEB035F909}">
      <dgm:prSet/>
      <dgm:spPr/>
      <dgm:t>
        <a:bodyPr/>
        <a:lstStyle/>
        <a:p>
          <a:endParaRPr lang="en-ID"/>
        </a:p>
      </dgm:t>
    </dgm:pt>
    <dgm:pt modelId="{9A09FF28-F75B-4A41-A65A-7037FA98F7F7}" type="sibTrans" cxnId="{8F80E17C-E4DB-46DF-B4ED-BBEEB035F909}">
      <dgm:prSet/>
      <dgm:spPr/>
      <dgm:t>
        <a:bodyPr/>
        <a:lstStyle/>
        <a:p>
          <a:endParaRPr lang="en-ID"/>
        </a:p>
      </dgm:t>
    </dgm:pt>
    <dgm:pt modelId="{A7EDF79B-BF37-4ED5-B204-B0C23D072814}">
      <dgm:prSet phldrT="[Text]" custT="1"/>
      <dgm:spPr/>
      <dgm:t>
        <a:bodyPr/>
        <a:lstStyle/>
        <a:p>
          <a:r>
            <a:rPr lang="en-US" sz="2000" dirty="0" err="1">
              <a:solidFill>
                <a:schemeClr val="bg1"/>
              </a:solidFill>
            </a:rPr>
            <a:t>Mendorong</a:t>
          </a:r>
          <a:r>
            <a:rPr lang="en-US" sz="2000" dirty="0">
              <a:solidFill>
                <a:schemeClr val="bg1"/>
              </a:solidFill>
            </a:rPr>
            <a:t> </a:t>
          </a:r>
          <a:r>
            <a:rPr lang="en-US" sz="2000" dirty="0" err="1">
              <a:solidFill>
                <a:schemeClr val="bg1"/>
              </a:solidFill>
            </a:rPr>
            <a:t>komunikasi</a:t>
          </a:r>
          <a:r>
            <a:rPr lang="en-US" sz="2000" dirty="0">
              <a:solidFill>
                <a:schemeClr val="bg1"/>
              </a:solidFill>
            </a:rPr>
            <a:t> dan </a:t>
          </a:r>
          <a:r>
            <a:rPr lang="en-US" sz="2000" dirty="0" err="1">
              <a:solidFill>
                <a:schemeClr val="bg1"/>
              </a:solidFill>
            </a:rPr>
            <a:t>Relasi</a:t>
          </a:r>
          <a:endParaRPr lang="en-ID" sz="2000" dirty="0">
            <a:solidFill>
              <a:schemeClr val="bg1"/>
            </a:solidFill>
          </a:endParaRPr>
        </a:p>
      </dgm:t>
    </dgm:pt>
    <dgm:pt modelId="{E8145A02-EE12-4DF1-8B6B-541745B6C7C7}" type="parTrans" cxnId="{6400FD0C-6EAA-4F6C-8C34-9431649CA53F}">
      <dgm:prSet/>
      <dgm:spPr/>
      <dgm:t>
        <a:bodyPr/>
        <a:lstStyle/>
        <a:p>
          <a:endParaRPr lang="en-ID"/>
        </a:p>
      </dgm:t>
    </dgm:pt>
    <dgm:pt modelId="{2B6F19DF-2787-4DB6-964D-6A945174EF05}" type="sibTrans" cxnId="{6400FD0C-6EAA-4F6C-8C34-9431649CA53F}">
      <dgm:prSet/>
      <dgm:spPr/>
      <dgm:t>
        <a:bodyPr/>
        <a:lstStyle/>
        <a:p>
          <a:endParaRPr lang="en-ID"/>
        </a:p>
      </dgm:t>
    </dgm:pt>
    <dgm:pt modelId="{5BB7CD89-CA74-483A-B146-CD2CB9DBE3CC}">
      <dgm:prSet phldrT="[Text]"/>
      <dgm:spPr/>
      <dgm:t>
        <a:bodyPr/>
        <a:lstStyle/>
        <a:p>
          <a:r>
            <a:rPr lang="en-US" dirty="0" err="1">
              <a:solidFill>
                <a:schemeClr val="bg1"/>
              </a:solidFill>
            </a:rPr>
            <a:t>Membangun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pengetahuan</a:t>
          </a:r>
          <a:endParaRPr lang="en-ID" dirty="0">
            <a:solidFill>
              <a:schemeClr val="bg1"/>
            </a:solidFill>
          </a:endParaRPr>
        </a:p>
      </dgm:t>
    </dgm:pt>
    <dgm:pt modelId="{07636964-4BF6-42DA-9226-A30FD1844FAA}" type="parTrans" cxnId="{7B8944F5-5E1A-4D1D-9A07-5B316E8F5091}">
      <dgm:prSet/>
      <dgm:spPr/>
      <dgm:t>
        <a:bodyPr/>
        <a:lstStyle/>
        <a:p>
          <a:endParaRPr lang="en-ID"/>
        </a:p>
      </dgm:t>
    </dgm:pt>
    <dgm:pt modelId="{95507074-DCAF-49CC-A13E-C02B262D85E9}" type="sibTrans" cxnId="{7B8944F5-5E1A-4D1D-9A07-5B316E8F5091}">
      <dgm:prSet/>
      <dgm:spPr/>
      <dgm:t>
        <a:bodyPr/>
        <a:lstStyle/>
        <a:p>
          <a:endParaRPr lang="en-ID"/>
        </a:p>
      </dgm:t>
    </dgm:pt>
    <dgm:pt modelId="{FFDC074C-E97F-4BB3-927E-7D249A8291C6}">
      <dgm:prSet phldrT="[Text]"/>
      <dgm:spPr/>
      <dgm:t>
        <a:bodyPr/>
        <a:lstStyle/>
        <a:p>
          <a:r>
            <a:rPr lang="en-US" dirty="0" err="1">
              <a:solidFill>
                <a:schemeClr val="bg1"/>
              </a:solidFill>
            </a:rPr>
            <a:t>Evaluasi</a:t>
          </a:r>
          <a:endParaRPr lang="en-ID" dirty="0">
            <a:solidFill>
              <a:schemeClr val="bg1"/>
            </a:solidFill>
          </a:endParaRPr>
        </a:p>
      </dgm:t>
    </dgm:pt>
    <dgm:pt modelId="{61499CF0-E955-4C12-9C0E-04274C17563B}" type="parTrans" cxnId="{5F8EB4BB-E980-4488-A7C6-E1298D6EA89F}">
      <dgm:prSet/>
      <dgm:spPr/>
      <dgm:t>
        <a:bodyPr/>
        <a:lstStyle/>
        <a:p>
          <a:endParaRPr lang="en-ID"/>
        </a:p>
      </dgm:t>
    </dgm:pt>
    <dgm:pt modelId="{A8A68A7E-40D1-4B4F-8950-66A9333C2D7E}" type="sibTrans" cxnId="{5F8EB4BB-E980-4488-A7C6-E1298D6EA89F}">
      <dgm:prSet/>
      <dgm:spPr/>
      <dgm:t>
        <a:bodyPr/>
        <a:lstStyle/>
        <a:p>
          <a:endParaRPr lang="en-ID"/>
        </a:p>
      </dgm:t>
    </dgm:pt>
    <dgm:pt modelId="{A9FDD254-A8F8-4707-B590-3A020325CDF0}">
      <dgm:prSet custT="1"/>
      <dgm:spPr/>
      <dgm:t>
        <a:bodyPr/>
        <a:lstStyle/>
        <a:p>
          <a:r>
            <a:rPr lang="en-US" sz="2400" dirty="0" err="1">
              <a:solidFill>
                <a:schemeClr val="bg1"/>
              </a:solidFill>
            </a:rPr>
            <a:t>Mengidentifikasi</a:t>
          </a:r>
          <a:r>
            <a:rPr lang="en-US" sz="2400" dirty="0">
              <a:solidFill>
                <a:schemeClr val="bg1"/>
              </a:solidFill>
            </a:rPr>
            <a:t> </a:t>
          </a:r>
          <a:r>
            <a:rPr lang="en-US" sz="2400" dirty="0" err="1">
              <a:solidFill>
                <a:schemeClr val="bg1"/>
              </a:solidFill>
            </a:rPr>
            <a:t>Masalah</a:t>
          </a:r>
          <a:endParaRPr lang="en-ID" sz="2400" dirty="0">
            <a:solidFill>
              <a:schemeClr val="bg1"/>
            </a:solidFill>
          </a:endParaRPr>
        </a:p>
      </dgm:t>
    </dgm:pt>
    <dgm:pt modelId="{A9587E65-FC10-4A19-9878-B7719B005ABD}" type="parTrans" cxnId="{3DCFFBE3-BC49-4A00-BD82-08893A8C0F65}">
      <dgm:prSet/>
      <dgm:spPr/>
      <dgm:t>
        <a:bodyPr/>
        <a:lstStyle/>
        <a:p>
          <a:endParaRPr lang="en-ID"/>
        </a:p>
      </dgm:t>
    </dgm:pt>
    <dgm:pt modelId="{6968CAD0-7518-423B-AE9F-65228703F603}" type="sibTrans" cxnId="{3DCFFBE3-BC49-4A00-BD82-08893A8C0F65}">
      <dgm:prSet/>
      <dgm:spPr/>
      <dgm:t>
        <a:bodyPr/>
        <a:lstStyle/>
        <a:p>
          <a:endParaRPr lang="en-ID"/>
        </a:p>
      </dgm:t>
    </dgm:pt>
    <dgm:pt modelId="{5588C3B8-F30E-4570-A591-208C295C1345}" type="pres">
      <dgm:prSet presAssocID="{E5159654-1E31-479B-A2A1-2465F76F963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3B6AB00-E4C9-4FDC-B025-D3A4BD1D4828}" type="pres">
      <dgm:prSet presAssocID="{35A451C5-4B74-4D4A-B617-FE97369E7992}" presName="compNode" presStyleCnt="0"/>
      <dgm:spPr/>
    </dgm:pt>
    <dgm:pt modelId="{261054B3-D3FC-4B48-842E-784B8E1A4D4F}" type="pres">
      <dgm:prSet presAssocID="{35A451C5-4B74-4D4A-B617-FE97369E7992}" presName="pict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C899C475-269F-40C2-B686-088AEC9A6696}" type="pres">
      <dgm:prSet presAssocID="{35A451C5-4B74-4D4A-B617-FE97369E7992}" presName="textRec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06B978-53D0-4146-8CBB-FCB584584FEF}" type="pres">
      <dgm:prSet presAssocID="{9A09FF28-F75B-4A41-A65A-7037FA98F7F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28339E0-6D13-4A7B-B7EA-D3B4F7802C1A}" type="pres">
      <dgm:prSet presAssocID="{A9FDD254-A8F8-4707-B590-3A020325CDF0}" presName="compNode" presStyleCnt="0"/>
      <dgm:spPr/>
    </dgm:pt>
    <dgm:pt modelId="{B26B0F87-B83D-43C9-B1F9-9AE0392D8C5A}" type="pres">
      <dgm:prSet presAssocID="{A9FDD254-A8F8-4707-B590-3A020325CDF0}" presName="pictRect" presStyleLbl="node1" presStyleIdx="1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6741389F-5AF9-4987-8D1A-66AC548E5678}" type="pres">
      <dgm:prSet presAssocID="{A9FDD254-A8F8-4707-B590-3A020325CDF0}" presName="textRect" presStyleLbl="revTx" presStyleIdx="1" presStyleCnt="5" custScaleX="1223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12CFA2-150C-4243-B7EE-6C7639F0E379}" type="pres">
      <dgm:prSet presAssocID="{6968CAD0-7518-423B-AE9F-65228703F60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D4607E2-8CA3-45E4-8E4D-E2550EF4E01D}" type="pres">
      <dgm:prSet presAssocID="{A7EDF79B-BF37-4ED5-B204-B0C23D072814}" presName="compNode" presStyleCnt="0"/>
      <dgm:spPr/>
    </dgm:pt>
    <dgm:pt modelId="{017C6FD0-5441-49A9-A9C8-D00FBA278C77}" type="pres">
      <dgm:prSet presAssocID="{A7EDF79B-BF37-4ED5-B204-B0C23D072814}" presName="pictRect" presStyleLbl="node1" presStyleIdx="2" presStyleCnt="5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8F60F351-A210-4EB9-A9B8-D38C8745D3B0}" type="pres">
      <dgm:prSet presAssocID="{A7EDF79B-BF37-4ED5-B204-B0C23D072814}" presName="textRec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293472-2D77-4769-B7A8-831CFE62E87B}" type="pres">
      <dgm:prSet presAssocID="{2B6F19DF-2787-4DB6-964D-6A945174EF0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FA9BC05-45EF-4562-9F6D-411A8FD3AEE5}" type="pres">
      <dgm:prSet presAssocID="{5BB7CD89-CA74-483A-B146-CD2CB9DBE3CC}" presName="compNode" presStyleCnt="0"/>
      <dgm:spPr/>
    </dgm:pt>
    <dgm:pt modelId="{2588E476-FF9B-4289-B42D-582EFDF29E16}" type="pres">
      <dgm:prSet presAssocID="{5BB7CD89-CA74-483A-B146-CD2CB9DBE3CC}" presName="pictRect" presStyleLbl="node1" presStyleIdx="3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D523DE29-E9DF-4367-9894-7B1DBD33BCD2}" type="pres">
      <dgm:prSet presAssocID="{5BB7CD89-CA74-483A-B146-CD2CB9DBE3CC}" presName="textRec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D39532-4BBB-4A13-9922-435DB01D3989}" type="pres">
      <dgm:prSet presAssocID="{95507074-DCAF-49CC-A13E-C02B262D85E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6AE60CB-DB6E-4E3A-A6A5-D47099566A24}" type="pres">
      <dgm:prSet presAssocID="{FFDC074C-E97F-4BB3-927E-7D249A8291C6}" presName="compNode" presStyleCnt="0"/>
      <dgm:spPr/>
    </dgm:pt>
    <dgm:pt modelId="{856287F2-E26D-41B4-81D7-5E54ECA6EE45}" type="pres">
      <dgm:prSet presAssocID="{FFDC074C-E97F-4BB3-927E-7D249A8291C6}" presName="pictRect" presStyleLbl="node1" presStyleIdx="4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E9A280D4-3B23-4122-97CF-B33D5259A0AC}" type="pres">
      <dgm:prSet presAssocID="{FFDC074C-E97F-4BB3-927E-7D249A8291C6}" presName="textRec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10B89E-5383-4C35-8905-775A41A57695}" type="presOf" srcId="{95507074-DCAF-49CC-A13E-C02B262D85E9}" destId="{1ED39532-4BBB-4A13-9922-435DB01D3989}" srcOrd="0" destOrd="0" presId="urn:microsoft.com/office/officeart/2005/8/layout/pList1"/>
    <dgm:cxn modelId="{B90C5715-EB12-46B5-B9B7-73FA6EE99B67}" type="presOf" srcId="{6968CAD0-7518-423B-AE9F-65228703F603}" destId="{9112CFA2-150C-4243-B7EE-6C7639F0E379}" srcOrd="0" destOrd="0" presId="urn:microsoft.com/office/officeart/2005/8/layout/pList1"/>
    <dgm:cxn modelId="{AC8BE857-791A-4EAB-94EF-C6EF3B0C10FF}" type="presOf" srcId="{A7EDF79B-BF37-4ED5-B204-B0C23D072814}" destId="{8F60F351-A210-4EB9-A9B8-D38C8745D3B0}" srcOrd="0" destOrd="0" presId="urn:microsoft.com/office/officeart/2005/8/layout/pList1"/>
    <dgm:cxn modelId="{EDD5956B-8005-42B7-A194-72C087018C82}" type="presOf" srcId="{2B6F19DF-2787-4DB6-964D-6A945174EF05}" destId="{4A293472-2D77-4769-B7A8-831CFE62E87B}" srcOrd="0" destOrd="0" presId="urn:microsoft.com/office/officeart/2005/8/layout/pList1"/>
    <dgm:cxn modelId="{F689C543-113A-40D2-8BD1-3C5ACEDEF094}" type="presOf" srcId="{35A451C5-4B74-4D4A-B617-FE97369E7992}" destId="{C899C475-269F-40C2-B686-088AEC9A6696}" srcOrd="0" destOrd="0" presId="urn:microsoft.com/office/officeart/2005/8/layout/pList1"/>
    <dgm:cxn modelId="{7B8944F5-5E1A-4D1D-9A07-5B316E8F5091}" srcId="{E5159654-1E31-479B-A2A1-2465F76F9632}" destId="{5BB7CD89-CA74-483A-B146-CD2CB9DBE3CC}" srcOrd="3" destOrd="0" parTransId="{07636964-4BF6-42DA-9226-A30FD1844FAA}" sibTransId="{95507074-DCAF-49CC-A13E-C02B262D85E9}"/>
    <dgm:cxn modelId="{66E3B9FE-7CF8-4587-916B-92D7446848FE}" type="presOf" srcId="{5BB7CD89-CA74-483A-B146-CD2CB9DBE3CC}" destId="{D523DE29-E9DF-4367-9894-7B1DBD33BCD2}" srcOrd="0" destOrd="0" presId="urn:microsoft.com/office/officeart/2005/8/layout/pList1"/>
    <dgm:cxn modelId="{5F8EB4BB-E980-4488-A7C6-E1298D6EA89F}" srcId="{E5159654-1E31-479B-A2A1-2465F76F9632}" destId="{FFDC074C-E97F-4BB3-927E-7D249A8291C6}" srcOrd="4" destOrd="0" parTransId="{61499CF0-E955-4C12-9C0E-04274C17563B}" sibTransId="{A8A68A7E-40D1-4B4F-8950-66A9333C2D7E}"/>
    <dgm:cxn modelId="{3DCFFBE3-BC49-4A00-BD82-08893A8C0F65}" srcId="{E5159654-1E31-479B-A2A1-2465F76F9632}" destId="{A9FDD254-A8F8-4707-B590-3A020325CDF0}" srcOrd="1" destOrd="0" parTransId="{A9587E65-FC10-4A19-9878-B7719B005ABD}" sibTransId="{6968CAD0-7518-423B-AE9F-65228703F603}"/>
    <dgm:cxn modelId="{C0BE3C11-13CA-47AC-8131-86ACE035C592}" type="presOf" srcId="{9A09FF28-F75B-4A41-A65A-7037FA98F7F7}" destId="{8606B978-53D0-4146-8CBB-FCB584584FEF}" srcOrd="0" destOrd="0" presId="urn:microsoft.com/office/officeart/2005/8/layout/pList1"/>
    <dgm:cxn modelId="{8F80E17C-E4DB-46DF-B4ED-BBEEB035F909}" srcId="{E5159654-1E31-479B-A2A1-2465F76F9632}" destId="{35A451C5-4B74-4D4A-B617-FE97369E7992}" srcOrd="0" destOrd="0" parTransId="{29F32AF6-A235-4771-B86E-8AD15D894CBA}" sibTransId="{9A09FF28-F75B-4A41-A65A-7037FA98F7F7}"/>
    <dgm:cxn modelId="{0CB0342C-24CE-468C-A06E-842044B5B245}" type="presOf" srcId="{FFDC074C-E97F-4BB3-927E-7D249A8291C6}" destId="{E9A280D4-3B23-4122-97CF-B33D5259A0AC}" srcOrd="0" destOrd="0" presId="urn:microsoft.com/office/officeart/2005/8/layout/pList1"/>
    <dgm:cxn modelId="{FE6F5546-56A7-4B76-A0B1-A2FB997605DA}" type="presOf" srcId="{E5159654-1E31-479B-A2A1-2465F76F9632}" destId="{5588C3B8-F30E-4570-A591-208C295C1345}" srcOrd="0" destOrd="0" presId="urn:microsoft.com/office/officeart/2005/8/layout/pList1"/>
    <dgm:cxn modelId="{0367DC2A-D53B-4B10-9438-8CAA3D5439C3}" type="presOf" srcId="{A9FDD254-A8F8-4707-B590-3A020325CDF0}" destId="{6741389F-5AF9-4987-8D1A-66AC548E5678}" srcOrd="0" destOrd="0" presId="urn:microsoft.com/office/officeart/2005/8/layout/pList1"/>
    <dgm:cxn modelId="{6400FD0C-6EAA-4F6C-8C34-9431649CA53F}" srcId="{E5159654-1E31-479B-A2A1-2465F76F9632}" destId="{A7EDF79B-BF37-4ED5-B204-B0C23D072814}" srcOrd="2" destOrd="0" parTransId="{E8145A02-EE12-4DF1-8B6B-541745B6C7C7}" sibTransId="{2B6F19DF-2787-4DB6-964D-6A945174EF05}"/>
    <dgm:cxn modelId="{B1621E7D-892F-4E72-830E-EB9E673EF817}" type="presParOf" srcId="{5588C3B8-F30E-4570-A591-208C295C1345}" destId="{33B6AB00-E4C9-4FDC-B025-D3A4BD1D4828}" srcOrd="0" destOrd="0" presId="urn:microsoft.com/office/officeart/2005/8/layout/pList1"/>
    <dgm:cxn modelId="{22627906-B118-4B9D-8FA5-0CE5E3558BA6}" type="presParOf" srcId="{33B6AB00-E4C9-4FDC-B025-D3A4BD1D4828}" destId="{261054B3-D3FC-4B48-842E-784B8E1A4D4F}" srcOrd="0" destOrd="0" presId="urn:microsoft.com/office/officeart/2005/8/layout/pList1"/>
    <dgm:cxn modelId="{41E84BF6-D0D5-4623-924A-C4EDDB4CD40B}" type="presParOf" srcId="{33B6AB00-E4C9-4FDC-B025-D3A4BD1D4828}" destId="{C899C475-269F-40C2-B686-088AEC9A6696}" srcOrd="1" destOrd="0" presId="urn:microsoft.com/office/officeart/2005/8/layout/pList1"/>
    <dgm:cxn modelId="{2223F587-CEF8-477A-9F06-031331BCC856}" type="presParOf" srcId="{5588C3B8-F30E-4570-A591-208C295C1345}" destId="{8606B978-53D0-4146-8CBB-FCB584584FEF}" srcOrd="1" destOrd="0" presId="urn:microsoft.com/office/officeart/2005/8/layout/pList1"/>
    <dgm:cxn modelId="{D95559BC-75D1-4CC6-A707-5F9F2DB8E5B5}" type="presParOf" srcId="{5588C3B8-F30E-4570-A591-208C295C1345}" destId="{928339E0-6D13-4A7B-B7EA-D3B4F7802C1A}" srcOrd="2" destOrd="0" presId="urn:microsoft.com/office/officeart/2005/8/layout/pList1"/>
    <dgm:cxn modelId="{15E7E09B-44C1-4D83-BB48-3F628D7C365C}" type="presParOf" srcId="{928339E0-6D13-4A7B-B7EA-D3B4F7802C1A}" destId="{B26B0F87-B83D-43C9-B1F9-9AE0392D8C5A}" srcOrd="0" destOrd="0" presId="urn:microsoft.com/office/officeart/2005/8/layout/pList1"/>
    <dgm:cxn modelId="{7A6A0EA0-C741-4299-91BA-6079056533A6}" type="presParOf" srcId="{928339E0-6D13-4A7B-B7EA-D3B4F7802C1A}" destId="{6741389F-5AF9-4987-8D1A-66AC548E5678}" srcOrd="1" destOrd="0" presId="urn:microsoft.com/office/officeart/2005/8/layout/pList1"/>
    <dgm:cxn modelId="{2AC2B262-3694-4EFD-8756-39EBED6C647A}" type="presParOf" srcId="{5588C3B8-F30E-4570-A591-208C295C1345}" destId="{9112CFA2-150C-4243-B7EE-6C7639F0E379}" srcOrd="3" destOrd="0" presId="urn:microsoft.com/office/officeart/2005/8/layout/pList1"/>
    <dgm:cxn modelId="{A5FB31C2-D81F-4500-8DD6-3828353ECD02}" type="presParOf" srcId="{5588C3B8-F30E-4570-A591-208C295C1345}" destId="{BD4607E2-8CA3-45E4-8E4D-E2550EF4E01D}" srcOrd="4" destOrd="0" presId="urn:microsoft.com/office/officeart/2005/8/layout/pList1"/>
    <dgm:cxn modelId="{F0829C1D-26AD-4355-8B79-5A3E83743DD8}" type="presParOf" srcId="{BD4607E2-8CA3-45E4-8E4D-E2550EF4E01D}" destId="{017C6FD0-5441-49A9-A9C8-D00FBA278C77}" srcOrd="0" destOrd="0" presId="urn:microsoft.com/office/officeart/2005/8/layout/pList1"/>
    <dgm:cxn modelId="{F44453FB-C2BD-46BC-A851-6939CA43A299}" type="presParOf" srcId="{BD4607E2-8CA3-45E4-8E4D-E2550EF4E01D}" destId="{8F60F351-A210-4EB9-A9B8-D38C8745D3B0}" srcOrd="1" destOrd="0" presId="urn:microsoft.com/office/officeart/2005/8/layout/pList1"/>
    <dgm:cxn modelId="{CCB10625-2017-46B4-A64B-686FC7B20DE8}" type="presParOf" srcId="{5588C3B8-F30E-4570-A591-208C295C1345}" destId="{4A293472-2D77-4769-B7A8-831CFE62E87B}" srcOrd="5" destOrd="0" presId="urn:microsoft.com/office/officeart/2005/8/layout/pList1"/>
    <dgm:cxn modelId="{06E5E890-FB5D-4500-8712-E277B0A393DC}" type="presParOf" srcId="{5588C3B8-F30E-4570-A591-208C295C1345}" destId="{6FA9BC05-45EF-4562-9F6D-411A8FD3AEE5}" srcOrd="6" destOrd="0" presId="urn:microsoft.com/office/officeart/2005/8/layout/pList1"/>
    <dgm:cxn modelId="{7996F3E4-ABDC-438E-9FF2-E66F63F0704F}" type="presParOf" srcId="{6FA9BC05-45EF-4562-9F6D-411A8FD3AEE5}" destId="{2588E476-FF9B-4289-B42D-582EFDF29E16}" srcOrd="0" destOrd="0" presId="urn:microsoft.com/office/officeart/2005/8/layout/pList1"/>
    <dgm:cxn modelId="{5E0B5F79-EC95-49B0-B1CA-25CBB16A7612}" type="presParOf" srcId="{6FA9BC05-45EF-4562-9F6D-411A8FD3AEE5}" destId="{D523DE29-E9DF-4367-9894-7B1DBD33BCD2}" srcOrd="1" destOrd="0" presId="urn:microsoft.com/office/officeart/2005/8/layout/pList1"/>
    <dgm:cxn modelId="{90783AAE-3118-4AC1-92F1-EE0C48356C56}" type="presParOf" srcId="{5588C3B8-F30E-4570-A591-208C295C1345}" destId="{1ED39532-4BBB-4A13-9922-435DB01D3989}" srcOrd="7" destOrd="0" presId="urn:microsoft.com/office/officeart/2005/8/layout/pList1"/>
    <dgm:cxn modelId="{BCA937B1-E8A7-46BF-843A-6F608ADAF113}" type="presParOf" srcId="{5588C3B8-F30E-4570-A591-208C295C1345}" destId="{26AE60CB-DB6E-4E3A-A6A5-D47099566A24}" srcOrd="8" destOrd="0" presId="urn:microsoft.com/office/officeart/2005/8/layout/pList1"/>
    <dgm:cxn modelId="{639E0D27-E12E-4FF2-8447-D31CDBB0C58A}" type="presParOf" srcId="{26AE60CB-DB6E-4E3A-A6A5-D47099566A24}" destId="{856287F2-E26D-41B4-81D7-5E54ECA6EE45}" srcOrd="0" destOrd="0" presId="urn:microsoft.com/office/officeart/2005/8/layout/pList1"/>
    <dgm:cxn modelId="{DEA127F2-1264-4151-BEB3-A15339C646C7}" type="presParOf" srcId="{26AE60CB-DB6E-4E3A-A6A5-D47099566A24}" destId="{E9A280D4-3B23-4122-97CF-B33D5259A0AC}" srcOrd="1" destOrd="0" presId="urn:microsoft.com/office/officeart/2005/8/layout/pList1"/>
  </dgm:cxnLst>
  <dgm:bg>
    <a:solidFill>
      <a:schemeClr val="accent4">
        <a:lumMod val="20000"/>
        <a:lumOff val="80000"/>
      </a:schemeClr>
    </a:solidFill>
  </dgm:bg>
  <dgm:whole>
    <a:ln w="57150"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24E2E3E-BBD2-4882-9576-6DF432A30761}" type="doc">
      <dgm:prSet loTypeId="urn:microsoft.com/office/officeart/2005/8/layout/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D"/>
        </a:p>
      </dgm:t>
    </dgm:pt>
    <dgm:pt modelId="{BC302A59-1955-4E61-8F04-21037F664991}">
      <dgm:prSet phldrT="[Text]"/>
      <dgm:spPr/>
      <dgm:t>
        <a:bodyPr/>
        <a:lstStyle/>
        <a:p>
          <a:r>
            <a:rPr lang="en-US" dirty="0" err="1"/>
            <a:t>Riset</a:t>
          </a:r>
          <a:r>
            <a:rPr lang="en-US" dirty="0"/>
            <a:t> Daerah</a:t>
          </a:r>
          <a:endParaRPr lang="en-ID" dirty="0"/>
        </a:p>
      </dgm:t>
    </dgm:pt>
    <dgm:pt modelId="{F568C367-22E4-4C81-8F19-1E74838BCCEA}" type="parTrans" cxnId="{2C59E3CD-1C07-4230-86E0-904F57F7D189}">
      <dgm:prSet/>
      <dgm:spPr/>
      <dgm:t>
        <a:bodyPr/>
        <a:lstStyle/>
        <a:p>
          <a:endParaRPr lang="en-ID"/>
        </a:p>
      </dgm:t>
    </dgm:pt>
    <dgm:pt modelId="{9556BB29-B41C-49FA-A3E5-D21F3B0DA75B}" type="sibTrans" cxnId="{2C59E3CD-1C07-4230-86E0-904F57F7D189}">
      <dgm:prSet/>
      <dgm:spPr/>
      <dgm:t>
        <a:bodyPr/>
        <a:lstStyle/>
        <a:p>
          <a:endParaRPr lang="en-ID"/>
        </a:p>
      </dgm:t>
    </dgm:pt>
    <dgm:pt modelId="{0EC0262D-11FF-4E78-8EEC-67535F0EE658}">
      <dgm:prSet phldrT="[Text]"/>
      <dgm:spPr/>
      <dgm:t>
        <a:bodyPr/>
        <a:lstStyle/>
        <a:p>
          <a:r>
            <a:rPr lang="en-US" dirty="0"/>
            <a:t>GII, R&amp;D  </a:t>
          </a:r>
          <a:r>
            <a:rPr lang="en-US" dirty="0" err="1"/>
            <a:t>indikator</a:t>
          </a:r>
          <a:r>
            <a:rPr lang="en-US" dirty="0"/>
            <a:t> </a:t>
          </a:r>
          <a:r>
            <a:rPr lang="en-US" dirty="0" err="1"/>
            <a:t>keberhasilan</a:t>
          </a:r>
          <a:r>
            <a:rPr lang="en-US" dirty="0"/>
            <a:t> negara</a:t>
          </a:r>
          <a:endParaRPr lang="en-ID" dirty="0"/>
        </a:p>
      </dgm:t>
    </dgm:pt>
    <dgm:pt modelId="{70E6A7FE-5D23-458F-B56E-7B3167D7F2EA}" type="parTrans" cxnId="{8D0EC666-B286-426E-8001-478B4C54390C}">
      <dgm:prSet/>
      <dgm:spPr/>
      <dgm:t>
        <a:bodyPr/>
        <a:lstStyle/>
        <a:p>
          <a:endParaRPr lang="en-ID"/>
        </a:p>
      </dgm:t>
    </dgm:pt>
    <dgm:pt modelId="{918E0275-650A-4B40-9EED-94C8D050B059}" type="sibTrans" cxnId="{8D0EC666-B286-426E-8001-478B4C54390C}">
      <dgm:prSet/>
      <dgm:spPr/>
      <dgm:t>
        <a:bodyPr/>
        <a:lstStyle/>
        <a:p>
          <a:endParaRPr lang="en-ID"/>
        </a:p>
      </dgm:t>
    </dgm:pt>
    <dgm:pt modelId="{D31A6410-2245-4987-9D2D-B51D79FA6DD1}">
      <dgm:prSet phldrT="[Text]"/>
      <dgm:spPr/>
      <dgm:t>
        <a:bodyPr/>
        <a:lstStyle/>
        <a:p>
          <a:r>
            <a:rPr lang="en-US" dirty="0"/>
            <a:t>Database </a:t>
          </a:r>
          <a:r>
            <a:rPr lang="en-US" dirty="0" err="1"/>
            <a:t>Inovasi</a:t>
          </a:r>
          <a:endParaRPr lang="en-ID" dirty="0"/>
        </a:p>
      </dgm:t>
    </dgm:pt>
    <dgm:pt modelId="{0C8AB466-A01D-49F3-A250-4BF2B6AB1F63}" type="parTrans" cxnId="{1C33C05C-AA8E-4EA4-B57C-A522BFA6C0FC}">
      <dgm:prSet/>
      <dgm:spPr/>
      <dgm:t>
        <a:bodyPr/>
        <a:lstStyle/>
        <a:p>
          <a:endParaRPr lang="en-ID"/>
        </a:p>
      </dgm:t>
    </dgm:pt>
    <dgm:pt modelId="{C33992E0-8394-4341-BFA5-19DD0534F538}" type="sibTrans" cxnId="{1C33C05C-AA8E-4EA4-B57C-A522BFA6C0FC}">
      <dgm:prSet/>
      <dgm:spPr/>
      <dgm:t>
        <a:bodyPr/>
        <a:lstStyle/>
        <a:p>
          <a:endParaRPr lang="en-ID"/>
        </a:p>
      </dgm:t>
    </dgm:pt>
    <dgm:pt modelId="{CB0DCD74-E507-42E3-9F57-ABF45914E03C}">
      <dgm:prSet phldrT="[Text]"/>
      <dgm:spPr/>
      <dgm:t>
        <a:bodyPr/>
        <a:lstStyle/>
        <a:p>
          <a:r>
            <a:rPr lang="en-US" dirty="0" err="1"/>
            <a:t>Meninjau</a:t>
          </a:r>
          <a:r>
            <a:rPr lang="en-US" dirty="0"/>
            <a:t> instrument data base </a:t>
          </a:r>
          <a:r>
            <a:rPr lang="en-US" dirty="0" err="1"/>
            <a:t>inovasi</a:t>
          </a:r>
          <a:r>
            <a:rPr lang="en-US" dirty="0"/>
            <a:t> </a:t>
          </a:r>
          <a:r>
            <a:rPr lang="en-US" dirty="0" err="1"/>
            <a:t>spt</a:t>
          </a:r>
          <a:r>
            <a:rPr lang="en-US" dirty="0"/>
            <a:t> lab, </a:t>
          </a:r>
          <a:r>
            <a:rPr lang="en-US" dirty="0" err="1"/>
            <a:t>klinik</a:t>
          </a:r>
          <a:endParaRPr lang="en-ID" dirty="0"/>
        </a:p>
      </dgm:t>
    </dgm:pt>
    <dgm:pt modelId="{191AFCD0-D600-46FF-A91B-78AFF8B4D46F}" type="parTrans" cxnId="{13D41347-8C44-4ED1-9D25-0EBA2104F9B3}">
      <dgm:prSet/>
      <dgm:spPr/>
      <dgm:t>
        <a:bodyPr/>
        <a:lstStyle/>
        <a:p>
          <a:endParaRPr lang="en-ID"/>
        </a:p>
      </dgm:t>
    </dgm:pt>
    <dgm:pt modelId="{C6FA3719-8D0A-4EA8-9CF5-080665B4DBA0}" type="sibTrans" cxnId="{13D41347-8C44-4ED1-9D25-0EBA2104F9B3}">
      <dgm:prSet/>
      <dgm:spPr/>
      <dgm:t>
        <a:bodyPr/>
        <a:lstStyle/>
        <a:p>
          <a:endParaRPr lang="en-ID"/>
        </a:p>
      </dgm:t>
    </dgm:pt>
    <dgm:pt modelId="{51CC6621-1223-418A-A87A-3B54AD044364}">
      <dgm:prSet phldrT="[Text]"/>
      <dgm:spPr/>
      <dgm:t>
        <a:bodyPr/>
        <a:lstStyle/>
        <a:p>
          <a:r>
            <a:rPr lang="en-US" dirty="0" err="1"/>
            <a:t>Penelusuran</a:t>
          </a:r>
          <a:r>
            <a:rPr lang="en-US" dirty="0"/>
            <a:t> dan </a:t>
          </a:r>
          <a:r>
            <a:rPr lang="en-US" dirty="0" err="1"/>
            <a:t>Pemetaan</a:t>
          </a:r>
          <a:r>
            <a:rPr lang="en-US" dirty="0"/>
            <a:t> OPD</a:t>
          </a:r>
          <a:endParaRPr lang="en-ID" dirty="0"/>
        </a:p>
      </dgm:t>
    </dgm:pt>
    <dgm:pt modelId="{0EA3C7D0-5D25-41B9-8BBD-2C2D62014341}" type="parTrans" cxnId="{8B3D62FD-0C9F-4B01-8CA0-43C4B18F7299}">
      <dgm:prSet/>
      <dgm:spPr/>
      <dgm:t>
        <a:bodyPr/>
        <a:lstStyle/>
        <a:p>
          <a:endParaRPr lang="en-ID"/>
        </a:p>
      </dgm:t>
    </dgm:pt>
    <dgm:pt modelId="{02DE9D42-7251-4AEF-95C9-6158D3E188E9}" type="sibTrans" cxnId="{8B3D62FD-0C9F-4B01-8CA0-43C4B18F7299}">
      <dgm:prSet/>
      <dgm:spPr/>
      <dgm:t>
        <a:bodyPr/>
        <a:lstStyle/>
        <a:p>
          <a:endParaRPr lang="en-ID"/>
        </a:p>
      </dgm:t>
    </dgm:pt>
    <dgm:pt modelId="{01AD2953-DBC5-4416-8847-D10F56AA4B60}">
      <dgm:prSet phldrT="[Text]"/>
      <dgm:spPr/>
      <dgm:t>
        <a:bodyPr/>
        <a:lstStyle/>
        <a:p>
          <a:r>
            <a:rPr lang="en-US" dirty="0"/>
            <a:t>Tingkat </a:t>
          </a:r>
          <a:r>
            <a:rPr lang="en-US" dirty="0" err="1"/>
            <a:t>kematangan</a:t>
          </a:r>
          <a:r>
            <a:rPr lang="en-US" dirty="0"/>
            <a:t> </a:t>
          </a:r>
          <a:r>
            <a:rPr lang="en-US" dirty="0" err="1"/>
            <a:t>menjadi</a:t>
          </a:r>
          <a:r>
            <a:rPr lang="en-US" dirty="0"/>
            <a:t> </a:t>
          </a:r>
          <a:r>
            <a:rPr lang="en-US" dirty="0" err="1"/>
            <a:t>skala</a:t>
          </a:r>
          <a:r>
            <a:rPr lang="en-US" dirty="0"/>
            <a:t> </a:t>
          </a:r>
          <a:r>
            <a:rPr lang="en-US" dirty="0" err="1"/>
            <a:t>pengukuran</a:t>
          </a:r>
          <a:r>
            <a:rPr lang="en-US" dirty="0"/>
            <a:t> </a:t>
          </a:r>
          <a:endParaRPr lang="en-ID" dirty="0"/>
        </a:p>
      </dgm:t>
    </dgm:pt>
    <dgm:pt modelId="{038CD6FD-7AB0-4AA8-8CD5-DD1CF2A8DAC4}" type="parTrans" cxnId="{D4D7C9CC-F516-4044-9F2C-B0496CC59570}">
      <dgm:prSet/>
      <dgm:spPr/>
      <dgm:t>
        <a:bodyPr/>
        <a:lstStyle/>
        <a:p>
          <a:endParaRPr lang="en-ID"/>
        </a:p>
      </dgm:t>
    </dgm:pt>
    <dgm:pt modelId="{0586963B-D242-4283-B77D-E6170F666354}" type="sibTrans" cxnId="{D4D7C9CC-F516-4044-9F2C-B0496CC59570}">
      <dgm:prSet/>
      <dgm:spPr/>
      <dgm:t>
        <a:bodyPr/>
        <a:lstStyle/>
        <a:p>
          <a:endParaRPr lang="en-ID"/>
        </a:p>
      </dgm:t>
    </dgm:pt>
    <dgm:pt modelId="{B8CB49ED-773B-4F2F-92AC-3000D88D41DB}">
      <dgm:prSet/>
      <dgm:spPr/>
      <dgm:t>
        <a:bodyPr/>
        <a:lstStyle/>
        <a:p>
          <a:r>
            <a:rPr lang="en-US" dirty="0" err="1"/>
            <a:t>Mencari</a:t>
          </a:r>
          <a:r>
            <a:rPr lang="en-US" dirty="0"/>
            <a:t> Ide </a:t>
          </a:r>
          <a:r>
            <a:rPr lang="en-US" dirty="0" err="1"/>
            <a:t>Kreatif</a:t>
          </a:r>
          <a:endParaRPr lang="en-ID" dirty="0"/>
        </a:p>
      </dgm:t>
    </dgm:pt>
    <dgm:pt modelId="{7FAAEC96-9C6F-4221-8FCE-ECF4FD41F80E}" type="parTrans" cxnId="{EA7849B3-B8B3-40BF-9444-D5736C3F87D9}">
      <dgm:prSet/>
      <dgm:spPr/>
      <dgm:t>
        <a:bodyPr/>
        <a:lstStyle/>
        <a:p>
          <a:endParaRPr lang="en-ID"/>
        </a:p>
      </dgm:t>
    </dgm:pt>
    <dgm:pt modelId="{4539ED81-6574-4235-B425-D93A06D329D3}" type="sibTrans" cxnId="{EA7849B3-B8B3-40BF-9444-D5736C3F87D9}">
      <dgm:prSet/>
      <dgm:spPr/>
      <dgm:t>
        <a:bodyPr/>
        <a:lstStyle/>
        <a:p>
          <a:endParaRPr lang="en-ID"/>
        </a:p>
      </dgm:t>
    </dgm:pt>
    <dgm:pt modelId="{A05091DA-0974-4AA0-998B-ECD97E65007C}">
      <dgm:prSet/>
      <dgm:spPr/>
      <dgm:t>
        <a:bodyPr/>
        <a:lstStyle/>
        <a:p>
          <a:r>
            <a:rPr lang="en-US" dirty="0" err="1"/>
            <a:t>Telaah</a:t>
          </a:r>
          <a:r>
            <a:rPr lang="en-US" dirty="0"/>
            <a:t> </a:t>
          </a:r>
          <a:r>
            <a:rPr lang="en-US" dirty="0" err="1"/>
            <a:t>sisi</a:t>
          </a:r>
          <a:r>
            <a:rPr lang="en-US" dirty="0"/>
            <a:t> </a:t>
          </a:r>
          <a:r>
            <a:rPr lang="en-US" dirty="0" err="1"/>
            <a:t>kebaharuan</a:t>
          </a:r>
          <a:r>
            <a:rPr lang="en-US" dirty="0"/>
            <a:t> </a:t>
          </a:r>
          <a:r>
            <a:rPr lang="en-US" dirty="0" err="1"/>
            <a:t>inovasi</a:t>
          </a:r>
          <a:endParaRPr lang="en-ID" dirty="0"/>
        </a:p>
      </dgm:t>
    </dgm:pt>
    <dgm:pt modelId="{2C6969EF-F6FA-4F2B-8824-62875FDDF9D1}" type="parTrans" cxnId="{D04CDDE3-4105-401C-B34A-811410D7EBFA}">
      <dgm:prSet/>
      <dgm:spPr/>
      <dgm:t>
        <a:bodyPr/>
        <a:lstStyle/>
        <a:p>
          <a:endParaRPr lang="en-ID"/>
        </a:p>
      </dgm:t>
    </dgm:pt>
    <dgm:pt modelId="{4F837931-6DBB-4C3F-87D5-8B1ED8A952A0}" type="sibTrans" cxnId="{D04CDDE3-4105-401C-B34A-811410D7EBFA}">
      <dgm:prSet/>
      <dgm:spPr/>
      <dgm:t>
        <a:bodyPr/>
        <a:lstStyle/>
        <a:p>
          <a:endParaRPr lang="en-ID"/>
        </a:p>
      </dgm:t>
    </dgm:pt>
    <dgm:pt modelId="{21EDA045-1573-4D09-BF70-607F4AE2955A}" type="pres">
      <dgm:prSet presAssocID="{224E2E3E-BBD2-4882-9576-6DF432A3076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805F5FC-87AE-4EF4-A955-7D1E49B47746}" type="pres">
      <dgm:prSet presAssocID="{B8CB49ED-773B-4F2F-92AC-3000D88D41DB}" presName="composite" presStyleCnt="0"/>
      <dgm:spPr/>
    </dgm:pt>
    <dgm:pt modelId="{03816B5C-AEED-4D3D-A04D-5B2547890254}" type="pres">
      <dgm:prSet presAssocID="{B8CB49ED-773B-4F2F-92AC-3000D88D41DB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4D675B-206E-4407-BA38-03885572471B}" type="pres">
      <dgm:prSet presAssocID="{B8CB49ED-773B-4F2F-92AC-3000D88D41DB}" presName="parSh" presStyleLbl="node1" presStyleIdx="0" presStyleCnt="4"/>
      <dgm:spPr/>
      <dgm:t>
        <a:bodyPr/>
        <a:lstStyle/>
        <a:p>
          <a:endParaRPr lang="en-US"/>
        </a:p>
      </dgm:t>
    </dgm:pt>
    <dgm:pt modelId="{059CF44D-0C5C-450C-9229-89F11BBD8751}" type="pres">
      <dgm:prSet presAssocID="{B8CB49ED-773B-4F2F-92AC-3000D88D41DB}" presName="desTx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DF19F9-0C27-4802-B30F-D3043C739162}" type="pres">
      <dgm:prSet presAssocID="{4539ED81-6574-4235-B425-D93A06D329D3}" presName="sibTrans" presStyleLbl="sibTrans2D1" presStyleIdx="0" presStyleCnt="3"/>
      <dgm:spPr/>
      <dgm:t>
        <a:bodyPr/>
        <a:lstStyle/>
        <a:p>
          <a:endParaRPr lang="en-US"/>
        </a:p>
      </dgm:t>
    </dgm:pt>
    <dgm:pt modelId="{83C126FE-0D19-492D-B4FE-A76C0595CA2E}" type="pres">
      <dgm:prSet presAssocID="{4539ED81-6574-4235-B425-D93A06D329D3}" presName="connTx" presStyleLbl="sibTrans2D1" presStyleIdx="0" presStyleCnt="3"/>
      <dgm:spPr/>
      <dgm:t>
        <a:bodyPr/>
        <a:lstStyle/>
        <a:p>
          <a:endParaRPr lang="en-US"/>
        </a:p>
      </dgm:t>
    </dgm:pt>
    <dgm:pt modelId="{9CFFB949-3F07-45B4-BD66-B18A37B29272}" type="pres">
      <dgm:prSet presAssocID="{BC302A59-1955-4E61-8F04-21037F664991}" presName="composite" presStyleCnt="0"/>
      <dgm:spPr/>
    </dgm:pt>
    <dgm:pt modelId="{194D66B2-401E-4031-A9C1-0CBFDA430ED5}" type="pres">
      <dgm:prSet presAssocID="{BC302A59-1955-4E61-8F04-21037F664991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7A515F-CB96-4FA0-89CD-176906BA8238}" type="pres">
      <dgm:prSet presAssocID="{BC302A59-1955-4E61-8F04-21037F664991}" presName="parSh" presStyleLbl="node1" presStyleIdx="1" presStyleCnt="4"/>
      <dgm:spPr/>
      <dgm:t>
        <a:bodyPr/>
        <a:lstStyle/>
        <a:p>
          <a:endParaRPr lang="en-US"/>
        </a:p>
      </dgm:t>
    </dgm:pt>
    <dgm:pt modelId="{C411F25A-27CF-42FC-8254-CFA2DF9B4791}" type="pres">
      <dgm:prSet presAssocID="{BC302A59-1955-4E61-8F04-21037F664991}" presName="desTx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77FAC4-EE01-4A27-BD37-D0253DD8DC02}" type="pres">
      <dgm:prSet presAssocID="{9556BB29-B41C-49FA-A3E5-D21F3B0DA75B}" presName="sibTrans" presStyleLbl="sibTrans2D1" presStyleIdx="1" presStyleCnt="3"/>
      <dgm:spPr/>
      <dgm:t>
        <a:bodyPr/>
        <a:lstStyle/>
        <a:p>
          <a:endParaRPr lang="en-US"/>
        </a:p>
      </dgm:t>
    </dgm:pt>
    <dgm:pt modelId="{03400700-1BE1-407A-BE89-706BEA116912}" type="pres">
      <dgm:prSet presAssocID="{9556BB29-B41C-49FA-A3E5-D21F3B0DA75B}" presName="connTx" presStyleLbl="sibTrans2D1" presStyleIdx="1" presStyleCnt="3"/>
      <dgm:spPr/>
      <dgm:t>
        <a:bodyPr/>
        <a:lstStyle/>
        <a:p>
          <a:endParaRPr lang="en-US"/>
        </a:p>
      </dgm:t>
    </dgm:pt>
    <dgm:pt modelId="{DF88535A-75A5-4426-9945-DEACF7141A61}" type="pres">
      <dgm:prSet presAssocID="{D31A6410-2245-4987-9D2D-B51D79FA6DD1}" presName="composite" presStyleCnt="0"/>
      <dgm:spPr/>
    </dgm:pt>
    <dgm:pt modelId="{AB5FC0A1-7FD6-4D48-A5E4-8A860D0811B9}" type="pres">
      <dgm:prSet presAssocID="{D31A6410-2245-4987-9D2D-B51D79FA6DD1}" presName="par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24B447-EFD8-453E-BF65-CDB143E359F0}" type="pres">
      <dgm:prSet presAssocID="{D31A6410-2245-4987-9D2D-B51D79FA6DD1}" presName="parSh" presStyleLbl="node1" presStyleIdx="2" presStyleCnt="4"/>
      <dgm:spPr/>
      <dgm:t>
        <a:bodyPr/>
        <a:lstStyle/>
        <a:p>
          <a:endParaRPr lang="en-US"/>
        </a:p>
      </dgm:t>
    </dgm:pt>
    <dgm:pt modelId="{30A23B38-8368-4B3A-A8BA-F54A36C3D467}" type="pres">
      <dgm:prSet presAssocID="{D31A6410-2245-4987-9D2D-B51D79FA6DD1}" presName="desTx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1B1714-EC01-4F0A-B4D4-FD601B5E6BBA}" type="pres">
      <dgm:prSet presAssocID="{C33992E0-8394-4341-BFA5-19DD0534F538}" presName="sibTrans" presStyleLbl="sibTrans2D1" presStyleIdx="2" presStyleCnt="3" custLinFactNeighborX="-1628" custLinFactNeighborY="-3249"/>
      <dgm:spPr/>
      <dgm:t>
        <a:bodyPr/>
        <a:lstStyle/>
        <a:p>
          <a:endParaRPr lang="en-US"/>
        </a:p>
      </dgm:t>
    </dgm:pt>
    <dgm:pt modelId="{8CAAA987-3434-4550-96D5-4789E4D49F0B}" type="pres">
      <dgm:prSet presAssocID="{C33992E0-8394-4341-BFA5-19DD0534F538}" presName="connTx" presStyleLbl="sibTrans2D1" presStyleIdx="2" presStyleCnt="3"/>
      <dgm:spPr/>
      <dgm:t>
        <a:bodyPr/>
        <a:lstStyle/>
        <a:p>
          <a:endParaRPr lang="en-US"/>
        </a:p>
      </dgm:t>
    </dgm:pt>
    <dgm:pt modelId="{1E51A927-39CA-40DB-A021-5209A2759B23}" type="pres">
      <dgm:prSet presAssocID="{51CC6621-1223-418A-A87A-3B54AD044364}" presName="composite" presStyleCnt="0"/>
      <dgm:spPr/>
    </dgm:pt>
    <dgm:pt modelId="{382C071E-01A7-4739-8205-482B80E52E8C}" type="pres">
      <dgm:prSet presAssocID="{51CC6621-1223-418A-A87A-3B54AD044364}" presName="par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372E29-6ABA-4F33-82ED-C81FC98D78EE}" type="pres">
      <dgm:prSet presAssocID="{51CC6621-1223-418A-A87A-3B54AD044364}" presName="parSh" presStyleLbl="node1" presStyleIdx="3" presStyleCnt="4"/>
      <dgm:spPr/>
      <dgm:t>
        <a:bodyPr/>
        <a:lstStyle/>
        <a:p>
          <a:endParaRPr lang="en-US"/>
        </a:p>
      </dgm:t>
    </dgm:pt>
    <dgm:pt modelId="{ABD52F66-F2AC-4684-8325-7849C76A924F}" type="pres">
      <dgm:prSet presAssocID="{51CC6621-1223-418A-A87A-3B54AD044364}" presName="desTx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C10DCE-CE4B-4892-8E05-6316800EACF3}" type="presOf" srcId="{9556BB29-B41C-49FA-A3E5-D21F3B0DA75B}" destId="{03400700-1BE1-407A-BE89-706BEA116912}" srcOrd="1" destOrd="0" presId="urn:microsoft.com/office/officeart/2005/8/layout/process3"/>
    <dgm:cxn modelId="{8B3D62FD-0C9F-4B01-8CA0-43C4B18F7299}" srcId="{224E2E3E-BBD2-4882-9576-6DF432A30761}" destId="{51CC6621-1223-418A-A87A-3B54AD044364}" srcOrd="3" destOrd="0" parTransId="{0EA3C7D0-5D25-41B9-8BBD-2C2D62014341}" sibTransId="{02DE9D42-7251-4AEF-95C9-6158D3E188E9}"/>
    <dgm:cxn modelId="{2C59E3CD-1C07-4230-86E0-904F57F7D189}" srcId="{224E2E3E-BBD2-4882-9576-6DF432A30761}" destId="{BC302A59-1955-4E61-8F04-21037F664991}" srcOrd="1" destOrd="0" parTransId="{F568C367-22E4-4C81-8F19-1E74838BCCEA}" sibTransId="{9556BB29-B41C-49FA-A3E5-D21F3B0DA75B}"/>
    <dgm:cxn modelId="{735FC158-4B14-4294-9526-8EEFD3B31768}" type="presOf" srcId="{4539ED81-6574-4235-B425-D93A06D329D3}" destId="{A1DF19F9-0C27-4802-B30F-D3043C739162}" srcOrd="0" destOrd="0" presId="urn:microsoft.com/office/officeart/2005/8/layout/process3"/>
    <dgm:cxn modelId="{8D0EC666-B286-426E-8001-478B4C54390C}" srcId="{BC302A59-1955-4E61-8F04-21037F664991}" destId="{0EC0262D-11FF-4E78-8EEC-67535F0EE658}" srcOrd="0" destOrd="0" parTransId="{70E6A7FE-5D23-458F-B56E-7B3167D7F2EA}" sibTransId="{918E0275-650A-4B40-9EED-94C8D050B059}"/>
    <dgm:cxn modelId="{D04CDDE3-4105-401C-B34A-811410D7EBFA}" srcId="{B8CB49ED-773B-4F2F-92AC-3000D88D41DB}" destId="{A05091DA-0974-4AA0-998B-ECD97E65007C}" srcOrd="0" destOrd="0" parTransId="{2C6969EF-F6FA-4F2B-8824-62875FDDF9D1}" sibTransId="{4F837931-6DBB-4C3F-87D5-8B1ED8A952A0}"/>
    <dgm:cxn modelId="{23C59093-DFD7-4C88-873D-38461014CEFE}" type="presOf" srcId="{C33992E0-8394-4341-BFA5-19DD0534F538}" destId="{8CAAA987-3434-4550-96D5-4789E4D49F0B}" srcOrd="1" destOrd="0" presId="urn:microsoft.com/office/officeart/2005/8/layout/process3"/>
    <dgm:cxn modelId="{BCB03D59-34A4-437C-9654-D7D28688E8FB}" type="presOf" srcId="{51CC6621-1223-418A-A87A-3B54AD044364}" destId="{382C071E-01A7-4739-8205-482B80E52E8C}" srcOrd="0" destOrd="0" presId="urn:microsoft.com/office/officeart/2005/8/layout/process3"/>
    <dgm:cxn modelId="{9CE51F1B-22A7-41BE-B5B1-6EBF91B1C2D6}" type="presOf" srcId="{BC302A59-1955-4E61-8F04-21037F664991}" destId="{967A515F-CB96-4FA0-89CD-176906BA8238}" srcOrd="1" destOrd="0" presId="urn:microsoft.com/office/officeart/2005/8/layout/process3"/>
    <dgm:cxn modelId="{E41BE9C4-590C-4A3C-95E1-0DA78319FE7D}" type="presOf" srcId="{BC302A59-1955-4E61-8F04-21037F664991}" destId="{194D66B2-401E-4031-A9C1-0CBFDA430ED5}" srcOrd="0" destOrd="0" presId="urn:microsoft.com/office/officeart/2005/8/layout/process3"/>
    <dgm:cxn modelId="{2ACCA13C-1EA5-4AC7-93A6-E08C994BE496}" type="presOf" srcId="{51CC6621-1223-418A-A87A-3B54AD044364}" destId="{6F372E29-6ABA-4F33-82ED-C81FC98D78EE}" srcOrd="1" destOrd="0" presId="urn:microsoft.com/office/officeart/2005/8/layout/process3"/>
    <dgm:cxn modelId="{5BC5C8B3-46F3-46DB-93C4-A1BFEF59B2D7}" type="presOf" srcId="{CB0DCD74-E507-42E3-9F57-ABF45914E03C}" destId="{30A23B38-8368-4B3A-A8BA-F54A36C3D467}" srcOrd="0" destOrd="0" presId="urn:microsoft.com/office/officeart/2005/8/layout/process3"/>
    <dgm:cxn modelId="{6882D045-7441-412D-A363-3F1B58582EBB}" type="presOf" srcId="{9556BB29-B41C-49FA-A3E5-D21F3B0DA75B}" destId="{B177FAC4-EE01-4A27-BD37-D0253DD8DC02}" srcOrd="0" destOrd="0" presId="urn:microsoft.com/office/officeart/2005/8/layout/process3"/>
    <dgm:cxn modelId="{66CC4198-BC6C-4F53-A903-636CA4E76559}" type="presOf" srcId="{B8CB49ED-773B-4F2F-92AC-3000D88D41DB}" destId="{F14D675B-206E-4407-BA38-03885572471B}" srcOrd="1" destOrd="0" presId="urn:microsoft.com/office/officeart/2005/8/layout/process3"/>
    <dgm:cxn modelId="{DA46FF45-B791-4103-82EE-9DA2F120A009}" type="presOf" srcId="{4539ED81-6574-4235-B425-D93A06D329D3}" destId="{83C126FE-0D19-492D-B4FE-A76C0595CA2E}" srcOrd="1" destOrd="0" presId="urn:microsoft.com/office/officeart/2005/8/layout/process3"/>
    <dgm:cxn modelId="{CFC5D9BF-9C75-485E-B21C-EDEDEEFA3F22}" type="presOf" srcId="{B8CB49ED-773B-4F2F-92AC-3000D88D41DB}" destId="{03816B5C-AEED-4D3D-A04D-5B2547890254}" srcOrd="0" destOrd="0" presId="urn:microsoft.com/office/officeart/2005/8/layout/process3"/>
    <dgm:cxn modelId="{1C33C05C-AA8E-4EA4-B57C-A522BFA6C0FC}" srcId="{224E2E3E-BBD2-4882-9576-6DF432A30761}" destId="{D31A6410-2245-4987-9D2D-B51D79FA6DD1}" srcOrd="2" destOrd="0" parTransId="{0C8AB466-A01D-49F3-A250-4BF2B6AB1F63}" sibTransId="{C33992E0-8394-4341-BFA5-19DD0534F538}"/>
    <dgm:cxn modelId="{14F2DBF4-8C80-43A3-8896-093B8D3896AD}" type="presOf" srcId="{0EC0262D-11FF-4E78-8EEC-67535F0EE658}" destId="{C411F25A-27CF-42FC-8254-CFA2DF9B4791}" srcOrd="0" destOrd="0" presId="urn:microsoft.com/office/officeart/2005/8/layout/process3"/>
    <dgm:cxn modelId="{E61CBB19-EED3-4A49-9DA0-008E9F5345A5}" type="presOf" srcId="{224E2E3E-BBD2-4882-9576-6DF432A30761}" destId="{21EDA045-1573-4D09-BF70-607F4AE2955A}" srcOrd="0" destOrd="0" presId="urn:microsoft.com/office/officeart/2005/8/layout/process3"/>
    <dgm:cxn modelId="{D779290A-D7D9-4C4E-AD07-B24C2CE97C53}" type="presOf" srcId="{01AD2953-DBC5-4416-8847-D10F56AA4B60}" destId="{ABD52F66-F2AC-4684-8325-7849C76A924F}" srcOrd="0" destOrd="0" presId="urn:microsoft.com/office/officeart/2005/8/layout/process3"/>
    <dgm:cxn modelId="{A994C50A-96FC-40A8-A50B-A1BCCA591397}" type="presOf" srcId="{A05091DA-0974-4AA0-998B-ECD97E65007C}" destId="{059CF44D-0C5C-450C-9229-89F11BBD8751}" srcOrd="0" destOrd="0" presId="urn:microsoft.com/office/officeart/2005/8/layout/process3"/>
    <dgm:cxn modelId="{17F09C64-268F-4D8E-92AF-34EB978B6226}" type="presOf" srcId="{C33992E0-8394-4341-BFA5-19DD0534F538}" destId="{6F1B1714-EC01-4F0A-B4D4-FD601B5E6BBA}" srcOrd="0" destOrd="0" presId="urn:microsoft.com/office/officeart/2005/8/layout/process3"/>
    <dgm:cxn modelId="{B5C0D27A-8A94-4C48-9E97-213487FBB43A}" type="presOf" srcId="{D31A6410-2245-4987-9D2D-B51D79FA6DD1}" destId="{D424B447-EFD8-453E-BF65-CDB143E359F0}" srcOrd="1" destOrd="0" presId="urn:microsoft.com/office/officeart/2005/8/layout/process3"/>
    <dgm:cxn modelId="{D4D7C9CC-F516-4044-9F2C-B0496CC59570}" srcId="{51CC6621-1223-418A-A87A-3B54AD044364}" destId="{01AD2953-DBC5-4416-8847-D10F56AA4B60}" srcOrd="0" destOrd="0" parTransId="{038CD6FD-7AB0-4AA8-8CD5-DD1CF2A8DAC4}" sibTransId="{0586963B-D242-4283-B77D-E6170F666354}"/>
    <dgm:cxn modelId="{EE53A855-4E36-4CA5-ABD1-5BC0C08EB9BE}" type="presOf" srcId="{D31A6410-2245-4987-9D2D-B51D79FA6DD1}" destId="{AB5FC0A1-7FD6-4D48-A5E4-8A860D0811B9}" srcOrd="0" destOrd="0" presId="urn:microsoft.com/office/officeart/2005/8/layout/process3"/>
    <dgm:cxn modelId="{EA7849B3-B8B3-40BF-9444-D5736C3F87D9}" srcId="{224E2E3E-BBD2-4882-9576-6DF432A30761}" destId="{B8CB49ED-773B-4F2F-92AC-3000D88D41DB}" srcOrd="0" destOrd="0" parTransId="{7FAAEC96-9C6F-4221-8FCE-ECF4FD41F80E}" sibTransId="{4539ED81-6574-4235-B425-D93A06D329D3}"/>
    <dgm:cxn modelId="{13D41347-8C44-4ED1-9D25-0EBA2104F9B3}" srcId="{D31A6410-2245-4987-9D2D-B51D79FA6DD1}" destId="{CB0DCD74-E507-42E3-9F57-ABF45914E03C}" srcOrd="0" destOrd="0" parTransId="{191AFCD0-D600-46FF-A91B-78AFF8B4D46F}" sibTransId="{C6FA3719-8D0A-4EA8-9CF5-080665B4DBA0}"/>
    <dgm:cxn modelId="{A36CB21D-86D8-44DE-AEF5-ED35EE7069D7}" type="presParOf" srcId="{21EDA045-1573-4D09-BF70-607F4AE2955A}" destId="{5805F5FC-87AE-4EF4-A955-7D1E49B47746}" srcOrd="0" destOrd="0" presId="urn:microsoft.com/office/officeart/2005/8/layout/process3"/>
    <dgm:cxn modelId="{64366789-02EA-4112-A3CE-5EE0EEA5996E}" type="presParOf" srcId="{5805F5FC-87AE-4EF4-A955-7D1E49B47746}" destId="{03816B5C-AEED-4D3D-A04D-5B2547890254}" srcOrd="0" destOrd="0" presId="urn:microsoft.com/office/officeart/2005/8/layout/process3"/>
    <dgm:cxn modelId="{8F809907-C5B7-471B-874A-CE577D50404D}" type="presParOf" srcId="{5805F5FC-87AE-4EF4-A955-7D1E49B47746}" destId="{F14D675B-206E-4407-BA38-03885572471B}" srcOrd="1" destOrd="0" presId="urn:microsoft.com/office/officeart/2005/8/layout/process3"/>
    <dgm:cxn modelId="{3E17DF95-806E-43D8-9BE9-2094DE8DD5A9}" type="presParOf" srcId="{5805F5FC-87AE-4EF4-A955-7D1E49B47746}" destId="{059CF44D-0C5C-450C-9229-89F11BBD8751}" srcOrd="2" destOrd="0" presId="urn:microsoft.com/office/officeart/2005/8/layout/process3"/>
    <dgm:cxn modelId="{993642E7-8D28-4EF2-AC7E-05EF2F5CE6AB}" type="presParOf" srcId="{21EDA045-1573-4D09-BF70-607F4AE2955A}" destId="{A1DF19F9-0C27-4802-B30F-D3043C739162}" srcOrd="1" destOrd="0" presId="urn:microsoft.com/office/officeart/2005/8/layout/process3"/>
    <dgm:cxn modelId="{89E3F734-D70A-4BA3-A998-1050DEC398E8}" type="presParOf" srcId="{A1DF19F9-0C27-4802-B30F-D3043C739162}" destId="{83C126FE-0D19-492D-B4FE-A76C0595CA2E}" srcOrd="0" destOrd="0" presId="urn:microsoft.com/office/officeart/2005/8/layout/process3"/>
    <dgm:cxn modelId="{316F0C17-B8C4-4939-8A93-B78B080FD63A}" type="presParOf" srcId="{21EDA045-1573-4D09-BF70-607F4AE2955A}" destId="{9CFFB949-3F07-45B4-BD66-B18A37B29272}" srcOrd="2" destOrd="0" presId="urn:microsoft.com/office/officeart/2005/8/layout/process3"/>
    <dgm:cxn modelId="{FC94E3BF-CC0A-4CF2-8363-C0E5B64ADD7C}" type="presParOf" srcId="{9CFFB949-3F07-45B4-BD66-B18A37B29272}" destId="{194D66B2-401E-4031-A9C1-0CBFDA430ED5}" srcOrd="0" destOrd="0" presId="urn:microsoft.com/office/officeart/2005/8/layout/process3"/>
    <dgm:cxn modelId="{F0F97542-4C65-4722-BFEC-5FB7A509D4CC}" type="presParOf" srcId="{9CFFB949-3F07-45B4-BD66-B18A37B29272}" destId="{967A515F-CB96-4FA0-89CD-176906BA8238}" srcOrd="1" destOrd="0" presId="urn:microsoft.com/office/officeart/2005/8/layout/process3"/>
    <dgm:cxn modelId="{8081FE66-7269-43FE-9386-3FE32446B2C3}" type="presParOf" srcId="{9CFFB949-3F07-45B4-BD66-B18A37B29272}" destId="{C411F25A-27CF-42FC-8254-CFA2DF9B4791}" srcOrd="2" destOrd="0" presId="urn:microsoft.com/office/officeart/2005/8/layout/process3"/>
    <dgm:cxn modelId="{C7C0B0E2-F5A4-44B8-A9DC-E85CB6DB6DD3}" type="presParOf" srcId="{21EDA045-1573-4D09-BF70-607F4AE2955A}" destId="{B177FAC4-EE01-4A27-BD37-D0253DD8DC02}" srcOrd="3" destOrd="0" presId="urn:microsoft.com/office/officeart/2005/8/layout/process3"/>
    <dgm:cxn modelId="{9C4528C0-A23A-476A-9188-63506C2FA9F1}" type="presParOf" srcId="{B177FAC4-EE01-4A27-BD37-D0253DD8DC02}" destId="{03400700-1BE1-407A-BE89-706BEA116912}" srcOrd="0" destOrd="0" presId="urn:microsoft.com/office/officeart/2005/8/layout/process3"/>
    <dgm:cxn modelId="{309D2DAB-564F-4499-8FFA-FC90FA2472BE}" type="presParOf" srcId="{21EDA045-1573-4D09-BF70-607F4AE2955A}" destId="{DF88535A-75A5-4426-9945-DEACF7141A61}" srcOrd="4" destOrd="0" presId="urn:microsoft.com/office/officeart/2005/8/layout/process3"/>
    <dgm:cxn modelId="{12D6CF52-2B20-4957-8EA8-7D02B2E2BFE1}" type="presParOf" srcId="{DF88535A-75A5-4426-9945-DEACF7141A61}" destId="{AB5FC0A1-7FD6-4D48-A5E4-8A860D0811B9}" srcOrd="0" destOrd="0" presId="urn:microsoft.com/office/officeart/2005/8/layout/process3"/>
    <dgm:cxn modelId="{E29A7911-3F8F-4BDB-90C7-430FA2806707}" type="presParOf" srcId="{DF88535A-75A5-4426-9945-DEACF7141A61}" destId="{D424B447-EFD8-453E-BF65-CDB143E359F0}" srcOrd="1" destOrd="0" presId="urn:microsoft.com/office/officeart/2005/8/layout/process3"/>
    <dgm:cxn modelId="{8B17FE6F-3FCB-4B82-BA52-148E10A19D6B}" type="presParOf" srcId="{DF88535A-75A5-4426-9945-DEACF7141A61}" destId="{30A23B38-8368-4B3A-A8BA-F54A36C3D467}" srcOrd="2" destOrd="0" presId="urn:microsoft.com/office/officeart/2005/8/layout/process3"/>
    <dgm:cxn modelId="{A12E868E-6633-4E37-960A-20F244966E78}" type="presParOf" srcId="{21EDA045-1573-4D09-BF70-607F4AE2955A}" destId="{6F1B1714-EC01-4F0A-B4D4-FD601B5E6BBA}" srcOrd="5" destOrd="0" presId="urn:microsoft.com/office/officeart/2005/8/layout/process3"/>
    <dgm:cxn modelId="{63A28D88-4A60-4C92-B761-5720FF6942CE}" type="presParOf" srcId="{6F1B1714-EC01-4F0A-B4D4-FD601B5E6BBA}" destId="{8CAAA987-3434-4550-96D5-4789E4D49F0B}" srcOrd="0" destOrd="0" presId="urn:microsoft.com/office/officeart/2005/8/layout/process3"/>
    <dgm:cxn modelId="{C01B7F41-6F8C-422D-9EE3-14B7D2177DAC}" type="presParOf" srcId="{21EDA045-1573-4D09-BF70-607F4AE2955A}" destId="{1E51A927-39CA-40DB-A021-5209A2759B23}" srcOrd="6" destOrd="0" presId="urn:microsoft.com/office/officeart/2005/8/layout/process3"/>
    <dgm:cxn modelId="{AF291907-21BF-4397-A6FF-8F24235D9301}" type="presParOf" srcId="{1E51A927-39CA-40DB-A021-5209A2759B23}" destId="{382C071E-01A7-4739-8205-482B80E52E8C}" srcOrd="0" destOrd="0" presId="urn:microsoft.com/office/officeart/2005/8/layout/process3"/>
    <dgm:cxn modelId="{DB69817A-85CD-480C-B5EC-342C2D058B68}" type="presParOf" srcId="{1E51A927-39CA-40DB-A021-5209A2759B23}" destId="{6F372E29-6ABA-4F33-82ED-C81FC98D78EE}" srcOrd="1" destOrd="0" presId="urn:microsoft.com/office/officeart/2005/8/layout/process3"/>
    <dgm:cxn modelId="{8145FEAD-3001-40FA-8260-8E92185B8835}" type="presParOf" srcId="{1E51A927-39CA-40DB-A021-5209A2759B23}" destId="{ABD52F66-F2AC-4684-8325-7849C76A924F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DEDBED-4D37-44B2-B402-0FC87ABFF624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5420D67F-9E16-4DF0-AE5A-68F87E390117}">
      <dgm:prSet phldrT="[Text]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en-US" dirty="0" err="1">
              <a:solidFill>
                <a:schemeClr val="bg1"/>
              </a:solidFill>
            </a:rPr>
            <a:t>Kejelasan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bentuk</a:t>
          </a:r>
          <a:endParaRPr lang="en-ID" dirty="0">
            <a:solidFill>
              <a:schemeClr val="bg1"/>
            </a:solidFill>
          </a:endParaRPr>
        </a:p>
      </dgm:t>
    </dgm:pt>
    <dgm:pt modelId="{C45DF722-B4A1-4792-AF4F-283245B6B03B}" type="parTrans" cxnId="{67C20D60-B324-4F41-960F-AEF4E6C33A39}">
      <dgm:prSet/>
      <dgm:spPr/>
      <dgm:t>
        <a:bodyPr/>
        <a:lstStyle/>
        <a:p>
          <a:endParaRPr lang="en-ID"/>
        </a:p>
      </dgm:t>
    </dgm:pt>
    <dgm:pt modelId="{8DDFFFF2-8CD1-4603-9C8E-1FA7D22DEC32}" type="sibTrans" cxnId="{67C20D60-B324-4F41-960F-AEF4E6C33A39}">
      <dgm:prSet/>
      <dgm:spPr/>
      <dgm:t>
        <a:bodyPr/>
        <a:lstStyle/>
        <a:p>
          <a:endParaRPr lang="en-ID"/>
        </a:p>
      </dgm:t>
    </dgm:pt>
    <dgm:pt modelId="{642B209D-9CDC-499B-8DE3-C6BAA2E32FA8}">
      <dgm:prSet phldrT="[Text]"/>
      <dgm:spPr/>
      <dgm:t>
        <a:bodyPr/>
        <a:lstStyle/>
        <a:p>
          <a:r>
            <a:rPr lang="en-US" dirty="0" err="1">
              <a:solidFill>
                <a:schemeClr val="bg1"/>
              </a:solidFill>
            </a:rPr>
            <a:t>Pertumbuhan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Inovasi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Berdasarkan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waktu</a:t>
          </a:r>
          <a:endParaRPr lang="en-ID" dirty="0">
            <a:solidFill>
              <a:schemeClr val="bg1"/>
            </a:solidFill>
          </a:endParaRPr>
        </a:p>
      </dgm:t>
    </dgm:pt>
    <dgm:pt modelId="{DB4E32B8-F302-4C93-BE66-3FE9DC3B5634}" type="parTrans" cxnId="{6E248680-4B79-4EBF-8681-56718977AA5A}">
      <dgm:prSet/>
      <dgm:spPr/>
      <dgm:t>
        <a:bodyPr/>
        <a:lstStyle/>
        <a:p>
          <a:endParaRPr lang="en-ID"/>
        </a:p>
      </dgm:t>
    </dgm:pt>
    <dgm:pt modelId="{EECA546E-754B-4D0D-96A7-8F8C84FD0F94}" type="sibTrans" cxnId="{6E248680-4B79-4EBF-8681-56718977AA5A}">
      <dgm:prSet/>
      <dgm:spPr/>
      <dgm:t>
        <a:bodyPr/>
        <a:lstStyle/>
        <a:p>
          <a:endParaRPr lang="en-ID"/>
        </a:p>
      </dgm:t>
    </dgm:pt>
    <dgm:pt modelId="{39985069-B041-4D07-8810-6D7F4367DB81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err="1"/>
            <a:t>Mengasah</a:t>
          </a:r>
          <a:r>
            <a:rPr lang="en-US" dirty="0"/>
            <a:t> skill</a:t>
          </a:r>
          <a:endParaRPr lang="en-ID" dirty="0"/>
        </a:p>
      </dgm:t>
    </dgm:pt>
    <dgm:pt modelId="{C0401D69-750D-4F01-B559-10E8B336F01F}" type="parTrans" cxnId="{FFCC0C1F-888F-452F-95C7-9D1C65709570}">
      <dgm:prSet/>
      <dgm:spPr/>
      <dgm:t>
        <a:bodyPr/>
        <a:lstStyle/>
        <a:p>
          <a:endParaRPr lang="en-ID"/>
        </a:p>
      </dgm:t>
    </dgm:pt>
    <dgm:pt modelId="{4EC53B51-540E-4AF7-91CA-979802FE12E6}" type="sibTrans" cxnId="{FFCC0C1F-888F-452F-95C7-9D1C65709570}">
      <dgm:prSet/>
      <dgm:spPr/>
      <dgm:t>
        <a:bodyPr/>
        <a:lstStyle/>
        <a:p>
          <a:endParaRPr lang="en-ID"/>
        </a:p>
      </dgm:t>
    </dgm:pt>
    <dgm:pt modelId="{50B207DF-2D32-4E87-955B-C2D29F3AF0C8}">
      <dgm:prSet phldrT="[Text]"/>
      <dgm:spPr/>
      <dgm:t>
        <a:bodyPr/>
        <a:lstStyle/>
        <a:p>
          <a:r>
            <a:rPr lang="en-US" dirty="0" err="1"/>
            <a:t>Kompetensi</a:t>
          </a:r>
          <a:r>
            <a:rPr lang="en-US" dirty="0"/>
            <a:t> </a:t>
          </a:r>
          <a:r>
            <a:rPr lang="en-US" dirty="0" err="1"/>
            <a:t>pelaku</a:t>
          </a:r>
          <a:r>
            <a:rPr lang="en-US" dirty="0"/>
            <a:t> </a:t>
          </a:r>
          <a:r>
            <a:rPr lang="en-US" dirty="0" err="1"/>
            <a:t>inovasi</a:t>
          </a:r>
          <a:endParaRPr lang="en-ID" dirty="0"/>
        </a:p>
      </dgm:t>
    </dgm:pt>
    <dgm:pt modelId="{C9C52541-4341-4BC7-8B4A-796291067139}" type="parTrans" cxnId="{AC355974-9948-4381-97F4-795F2D8F19CB}">
      <dgm:prSet/>
      <dgm:spPr/>
      <dgm:t>
        <a:bodyPr/>
        <a:lstStyle/>
        <a:p>
          <a:endParaRPr lang="en-ID"/>
        </a:p>
      </dgm:t>
    </dgm:pt>
    <dgm:pt modelId="{7D7A9167-FB9E-48C9-9F54-02CF3DF62E92}" type="sibTrans" cxnId="{AC355974-9948-4381-97F4-795F2D8F19CB}">
      <dgm:prSet/>
      <dgm:spPr/>
      <dgm:t>
        <a:bodyPr/>
        <a:lstStyle/>
        <a:p>
          <a:endParaRPr lang="en-ID"/>
        </a:p>
      </dgm:t>
    </dgm:pt>
    <dgm:pt modelId="{82CD9A5F-A613-48C2-9E8F-7406C10BB492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 err="1"/>
            <a:t>Tumbuh</a:t>
          </a:r>
          <a:r>
            <a:rPr lang="en-US" dirty="0"/>
            <a:t> Kader</a:t>
          </a:r>
          <a:endParaRPr lang="en-ID" dirty="0"/>
        </a:p>
      </dgm:t>
    </dgm:pt>
    <dgm:pt modelId="{C0DB979B-16D4-4E53-B202-AB2ABCE08DA4}" type="parTrans" cxnId="{CF13629A-E8E7-4F5A-B9E1-F9D0644B2989}">
      <dgm:prSet/>
      <dgm:spPr/>
      <dgm:t>
        <a:bodyPr/>
        <a:lstStyle/>
        <a:p>
          <a:endParaRPr lang="en-ID"/>
        </a:p>
      </dgm:t>
    </dgm:pt>
    <dgm:pt modelId="{D90C32F8-7F9D-4312-836D-CBA587146D46}" type="sibTrans" cxnId="{CF13629A-E8E7-4F5A-B9E1-F9D0644B2989}">
      <dgm:prSet/>
      <dgm:spPr/>
      <dgm:t>
        <a:bodyPr/>
        <a:lstStyle/>
        <a:p>
          <a:endParaRPr lang="en-ID"/>
        </a:p>
      </dgm:t>
    </dgm:pt>
    <dgm:pt modelId="{B7F85886-8139-4A0D-A1A6-342374FA0A3A}">
      <dgm:prSet phldrT="[Text]"/>
      <dgm:spPr/>
      <dgm:t>
        <a:bodyPr/>
        <a:lstStyle/>
        <a:p>
          <a:r>
            <a:rPr lang="en-US" dirty="0" err="1"/>
            <a:t>Inovator</a:t>
          </a:r>
          <a:r>
            <a:rPr lang="en-US" dirty="0"/>
            <a:t> </a:t>
          </a:r>
          <a:r>
            <a:rPr lang="en-US" dirty="0" err="1"/>
            <a:t>baru</a:t>
          </a:r>
          <a:endParaRPr lang="en-ID" dirty="0"/>
        </a:p>
      </dgm:t>
    </dgm:pt>
    <dgm:pt modelId="{EC677083-5C6E-4D84-BDBA-471650D5068D}" type="parTrans" cxnId="{0C25C0BA-AF69-4145-9E75-2A7E9C6E3BCD}">
      <dgm:prSet/>
      <dgm:spPr/>
      <dgm:t>
        <a:bodyPr/>
        <a:lstStyle/>
        <a:p>
          <a:endParaRPr lang="en-ID"/>
        </a:p>
      </dgm:t>
    </dgm:pt>
    <dgm:pt modelId="{DC7C5A84-21C0-4788-B248-0B0B99EBB525}" type="sibTrans" cxnId="{0C25C0BA-AF69-4145-9E75-2A7E9C6E3BCD}">
      <dgm:prSet/>
      <dgm:spPr/>
      <dgm:t>
        <a:bodyPr/>
        <a:lstStyle/>
        <a:p>
          <a:endParaRPr lang="en-ID"/>
        </a:p>
      </dgm:t>
    </dgm:pt>
    <dgm:pt modelId="{625C21E7-C855-4EE7-9A5C-E5F8145EC727}" type="pres">
      <dgm:prSet presAssocID="{6FDEDBED-4D37-44B2-B402-0FC87ABFF62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B891D5D-98B2-41EE-9183-28E4E2476BCE}" type="pres">
      <dgm:prSet presAssocID="{5420D67F-9E16-4DF0-AE5A-68F87E390117}" presName="compositeNode" presStyleCnt="0">
        <dgm:presLayoutVars>
          <dgm:bulletEnabled val="1"/>
        </dgm:presLayoutVars>
      </dgm:prSet>
      <dgm:spPr/>
    </dgm:pt>
    <dgm:pt modelId="{4DB48BBA-A009-42E9-A552-1D5578542BCE}" type="pres">
      <dgm:prSet presAssocID="{5420D67F-9E16-4DF0-AE5A-68F87E390117}" presName="bgRect" presStyleLbl="node1" presStyleIdx="0" presStyleCnt="3" custScaleX="94272" custScaleY="105050"/>
      <dgm:spPr/>
      <dgm:t>
        <a:bodyPr/>
        <a:lstStyle/>
        <a:p>
          <a:endParaRPr lang="en-US"/>
        </a:p>
      </dgm:t>
    </dgm:pt>
    <dgm:pt modelId="{5147B6A5-DB8D-4E99-868F-7AA21E7290E3}" type="pres">
      <dgm:prSet presAssocID="{5420D67F-9E16-4DF0-AE5A-68F87E390117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C5F1FB-34B8-40B0-8DE1-E71E226D3409}" type="pres">
      <dgm:prSet presAssocID="{5420D67F-9E16-4DF0-AE5A-68F87E390117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9AE609-8E50-4EFC-BEB1-53B74849B4BE}" type="pres">
      <dgm:prSet presAssocID="{8DDFFFF2-8CD1-4603-9C8E-1FA7D22DEC32}" presName="hSp" presStyleCnt="0"/>
      <dgm:spPr/>
    </dgm:pt>
    <dgm:pt modelId="{F00C299F-2C3B-4B72-B309-303DBC44318B}" type="pres">
      <dgm:prSet presAssocID="{8DDFFFF2-8CD1-4603-9C8E-1FA7D22DEC32}" presName="vProcSp" presStyleCnt="0"/>
      <dgm:spPr/>
    </dgm:pt>
    <dgm:pt modelId="{4280711C-0A7D-49FB-A440-5CEB52701FB7}" type="pres">
      <dgm:prSet presAssocID="{8DDFFFF2-8CD1-4603-9C8E-1FA7D22DEC32}" presName="vSp1" presStyleCnt="0"/>
      <dgm:spPr/>
    </dgm:pt>
    <dgm:pt modelId="{358A6B29-5543-4AA7-9624-D346D9EF40F7}" type="pres">
      <dgm:prSet presAssocID="{8DDFFFF2-8CD1-4603-9C8E-1FA7D22DEC32}" presName="simulatedConn" presStyleLbl="solidFgAcc1" presStyleIdx="0" presStyleCnt="2"/>
      <dgm:spPr/>
    </dgm:pt>
    <dgm:pt modelId="{0A8332F1-92D0-4A84-909E-C2513D63C5B9}" type="pres">
      <dgm:prSet presAssocID="{8DDFFFF2-8CD1-4603-9C8E-1FA7D22DEC32}" presName="vSp2" presStyleCnt="0"/>
      <dgm:spPr/>
    </dgm:pt>
    <dgm:pt modelId="{2E75B4B5-18CB-41BE-9E9B-7DC2DB3A4FA2}" type="pres">
      <dgm:prSet presAssocID="{8DDFFFF2-8CD1-4603-9C8E-1FA7D22DEC32}" presName="sibTrans" presStyleCnt="0"/>
      <dgm:spPr/>
    </dgm:pt>
    <dgm:pt modelId="{B882BF36-75A5-4130-AC69-BDF51D29C5DE}" type="pres">
      <dgm:prSet presAssocID="{39985069-B041-4D07-8810-6D7F4367DB81}" presName="compositeNode" presStyleCnt="0">
        <dgm:presLayoutVars>
          <dgm:bulletEnabled val="1"/>
        </dgm:presLayoutVars>
      </dgm:prSet>
      <dgm:spPr/>
    </dgm:pt>
    <dgm:pt modelId="{133BDFFB-2CD7-4EEB-997B-DA4C6CA395FE}" type="pres">
      <dgm:prSet presAssocID="{39985069-B041-4D07-8810-6D7F4367DB81}" presName="bgRect" presStyleLbl="node1" presStyleIdx="1" presStyleCnt="3"/>
      <dgm:spPr/>
      <dgm:t>
        <a:bodyPr/>
        <a:lstStyle/>
        <a:p>
          <a:endParaRPr lang="en-US"/>
        </a:p>
      </dgm:t>
    </dgm:pt>
    <dgm:pt modelId="{99FDC2CD-AFC4-42EB-9A1D-E7450522A96D}" type="pres">
      <dgm:prSet presAssocID="{39985069-B041-4D07-8810-6D7F4367DB81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688A47-B8EC-4AA0-B7A8-426A4D8FD101}" type="pres">
      <dgm:prSet presAssocID="{39985069-B041-4D07-8810-6D7F4367DB81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BAB261-38E4-4522-BB7F-1335CBD0C454}" type="pres">
      <dgm:prSet presAssocID="{4EC53B51-540E-4AF7-91CA-979802FE12E6}" presName="hSp" presStyleCnt="0"/>
      <dgm:spPr/>
    </dgm:pt>
    <dgm:pt modelId="{B69E6C57-AD9E-4B16-A5C5-21631016CEB9}" type="pres">
      <dgm:prSet presAssocID="{4EC53B51-540E-4AF7-91CA-979802FE12E6}" presName="vProcSp" presStyleCnt="0"/>
      <dgm:spPr/>
    </dgm:pt>
    <dgm:pt modelId="{497FEC94-A542-42DC-A6B3-A87B0FE1FBB0}" type="pres">
      <dgm:prSet presAssocID="{4EC53B51-540E-4AF7-91CA-979802FE12E6}" presName="vSp1" presStyleCnt="0"/>
      <dgm:spPr/>
    </dgm:pt>
    <dgm:pt modelId="{844D45C8-1E62-4404-B3B8-E6FD01ADBCEA}" type="pres">
      <dgm:prSet presAssocID="{4EC53B51-540E-4AF7-91CA-979802FE12E6}" presName="simulatedConn" presStyleLbl="solidFgAcc1" presStyleIdx="1" presStyleCnt="2"/>
      <dgm:spPr/>
    </dgm:pt>
    <dgm:pt modelId="{C3F78C34-DDE4-4CA1-9240-4A02440DBE8A}" type="pres">
      <dgm:prSet presAssocID="{4EC53B51-540E-4AF7-91CA-979802FE12E6}" presName="vSp2" presStyleCnt="0"/>
      <dgm:spPr/>
    </dgm:pt>
    <dgm:pt modelId="{1CD6284C-6A30-4714-A552-114F9DB1E2E0}" type="pres">
      <dgm:prSet presAssocID="{4EC53B51-540E-4AF7-91CA-979802FE12E6}" presName="sibTrans" presStyleCnt="0"/>
      <dgm:spPr/>
    </dgm:pt>
    <dgm:pt modelId="{44C9DC0D-2D47-495C-A012-6852017D06B6}" type="pres">
      <dgm:prSet presAssocID="{82CD9A5F-A613-48C2-9E8F-7406C10BB492}" presName="compositeNode" presStyleCnt="0">
        <dgm:presLayoutVars>
          <dgm:bulletEnabled val="1"/>
        </dgm:presLayoutVars>
      </dgm:prSet>
      <dgm:spPr/>
    </dgm:pt>
    <dgm:pt modelId="{4C49C097-5213-41E3-89D2-94D01F576A34}" type="pres">
      <dgm:prSet presAssocID="{82CD9A5F-A613-48C2-9E8F-7406C10BB492}" presName="bgRect" presStyleLbl="node1" presStyleIdx="2" presStyleCnt="3" custLinFactNeighborX="174" custLinFactNeighborY="1477"/>
      <dgm:spPr/>
      <dgm:t>
        <a:bodyPr/>
        <a:lstStyle/>
        <a:p>
          <a:endParaRPr lang="en-US"/>
        </a:p>
      </dgm:t>
    </dgm:pt>
    <dgm:pt modelId="{98236A86-FEF2-4011-9477-1311F4B0EB4A}" type="pres">
      <dgm:prSet presAssocID="{82CD9A5F-A613-48C2-9E8F-7406C10BB492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2D0FF3-8AB8-4556-BA74-9B05F4E9920A}" type="pres">
      <dgm:prSet presAssocID="{82CD9A5F-A613-48C2-9E8F-7406C10BB492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DADA0B-FA46-496F-AA4F-F9B6C872F42A}" type="presOf" srcId="{642B209D-9CDC-499B-8DE3-C6BAA2E32FA8}" destId="{E8C5F1FB-34B8-40B0-8DE1-E71E226D3409}" srcOrd="0" destOrd="0" presId="urn:microsoft.com/office/officeart/2005/8/layout/hProcess7"/>
    <dgm:cxn modelId="{BA53D6FF-B4C0-4FAF-8967-07A0E979E41A}" type="presOf" srcId="{B7F85886-8139-4A0D-A1A6-342374FA0A3A}" destId="{8D2D0FF3-8AB8-4556-BA74-9B05F4E9920A}" srcOrd="0" destOrd="0" presId="urn:microsoft.com/office/officeart/2005/8/layout/hProcess7"/>
    <dgm:cxn modelId="{D59FCBC3-D927-42D3-B1FF-9331F98F5AB8}" type="presOf" srcId="{82CD9A5F-A613-48C2-9E8F-7406C10BB492}" destId="{98236A86-FEF2-4011-9477-1311F4B0EB4A}" srcOrd="1" destOrd="0" presId="urn:microsoft.com/office/officeart/2005/8/layout/hProcess7"/>
    <dgm:cxn modelId="{CF13629A-E8E7-4F5A-B9E1-F9D0644B2989}" srcId="{6FDEDBED-4D37-44B2-B402-0FC87ABFF624}" destId="{82CD9A5F-A613-48C2-9E8F-7406C10BB492}" srcOrd="2" destOrd="0" parTransId="{C0DB979B-16D4-4E53-B202-AB2ABCE08DA4}" sibTransId="{D90C32F8-7F9D-4312-836D-CBA587146D46}"/>
    <dgm:cxn modelId="{00FA9C38-4CBD-4B1B-ABCE-E47C1DF5EE7E}" type="presOf" srcId="{6FDEDBED-4D37-44B2-B402-0FC87ABFF624}" destId="{625C21E7-C855-4EE7-9A5C-E5F8145EC727}" srcOrd="0" destOrd="0" presId="urn:microsoft.com/office/officeart/2005/8/layout/hProcess7"/>
    <dgm:cxn modelId="{61B8570C-B813-4D9A-BE23-3AAAE0EEB36A}" type="presOf" srcId="{50B207DF-2D32-4E87-955B-C2D29F3AF0C8}" destId="{E9688A47-B8EC-4AA0-B7A8-426A4D8FD101}" srcOrd="0" destOrd="0" presId="urn:microsoft.com/office/officeart/2005/8/layout/hProcess7"/>
    <dgm:cxn modelId="{AC355974-9948-4381-97F4-795F2D8F19CB}" srcId="{39985069-B041-4D07-8810-6D7F4367DB81}" destId="{50B207DF-2D32-4E87-955B-C2D29F3AF0C8}" srcOrd="0" destOrd="0" parTransId="{C9C52541-4341-4BC7-8B4A-796291067139}" sibTransId="{7D7A9167-FB9E-48C9-9F54-02CF3DF62E92}"/>
    <dgm:cxn modelId="{67C20D60-B324-4F41-960F-AEF4E6C33A39}" srcId="{6FDEDBED-4D37-44B2-B402-0FC87ABFF624}" destId="{5420D67F-9E16-4DF0-AE5A-68F87E390117}" srcOrd="0" destOrd="0" parTransId="{C45DF722-B4A1-4792-AF4F-283245B6B03B}" sibTransId="{8DDFFFF2-8CD1-4603-9C8E-1FA7D22DEC32}"/>
    <dgm:cxn modelId="{A417427F-9955-49C9-8A06-6178C3203FEE}" type="presOf" srcId="{5420D67F-9E16-4DF0-AE5A-68F87E390117}" destId="{5147B6A5-DB8D-4E99-868F-7AA21E7290E3}" srcOrd="1" destOrd="0" presId="urn:microsoft.com/office/officeart/2005/8/layout/hProcess7"/>
    <dgm:cxn modelId="{33328518-3B20-412E-B8C6-09E358588FAF}" type="presOf" srcId="{39985069-B041-4D07-8810-6D7F4367DB81}" destId="{133BDFFB-2CD7-4EEB-997B-DA4C6CA395FE}" srcOrd="0" destOrd="0" presId="urn:microsoft.com/office/officeart/2005/8/layout/hProcess7"/>
    <dgm:cxn modelId="{4BF7342A-47E7-4A35-89A6-2276DEF97458}" type="presOf" srcId="{82CD9A5F-A613-48C2-9E8F-7406C10BB492}" destId="{4C49C097-5213-41E3-89D2-94D01F576A34}" srcOrd="0" destOrd="0" presId="urn:microsoft.com/office/officeart/2005/8/layout/hProcess7"/>
    <dgm:cxn modelId="{0C25C0BA-AF69-4145-9E75-2A7E9C6E3BCD}" srcId="{82CD9A5F-A613-48C2-9E8F-7406C10BB492}" destId="{B7F85886-8139-4A0D-A1A6-342374FA0A3A}" srcOrd="0" destOrd="0" parTransId="{EC677083-5C6E-4D84-BDBA-471650D5068D}" sibTransId="{DC7C5A84-21C0-4788-B248-0B0B99EBB525}"/>
    <dgm:cxn modelId="{6E248680-4B79-4EBF-8681-56718977AA5A}" srcId="{5420D67F-9E16-4DF0-AE5A-68F87E390117}" destId="{642B209D-9CDC-499B-8DE3-C6BAA2E32FA8}" srcOrd="0" destOrd="0" parTransId="{DB4E32B8-F302-4C93-BE66-3FE9DC3B5634}" sibTransId="{EECA546E-754B-4D0D-96A7-8F8C84FD0F94}"/>
    <dgm:cxn modelId="{FFCC0C1F-888F-452F-95C7-9D1C65709570}" srcId="{6FDEDBED-4D37-44B2-B402-0FC87ABFF624}" destId="{39985069-B041-4D07-8810-6D7F4367DB81}" srcOrd="1" destOrd="0" parTransId="{C0401D69-750D-4F01-B559-10E8B336F01F}" sibTransId="{4EC53B51-540E-4AF7-91CA-979802FE12E6}"/>
    <dgm:cxn modelId="{87102DC8-EEB3-408F-BC05-D184120922F5}" type="presOf" srcId="{5420D67F-9E16-4DF0-AE5A-68F87E390117}" destId="{4DB48BBA-A009-42E9-A552-1D5578542BCE}" srcOrd="0" destOrd="0" presId="urn:microsoft.com/office/officeart/2005/8/layout/hProcess7"/>
    <dgm:cxn modelId="{91E4D194-0481-49DF-86A0-F4EFC30BB3A0}" type="presOf" srcId="{39985069-B041-4D07-8810-6D7F4367DB81}" destId="{99FDC2CD-AFC4-42EB-9A1D-E7450522A96D}" srcOrd="1" destOrd="0" presId="urn:microsoft.com/office/officeart/2005/8/layout/hProcess7"/>
    <dgm:cxn modelId="{DDFDADD7-87D9-4A09-80CE-0B3BE16E2E00}" type="presParOf" srcId="{625C21E7-C855-4EE7-9A5C-E5F8145EC727}" destId="{7B891D5D-98B2-41EE-9183-28E4E2476BCE}" srcOrd="0" destOrd="0" presId="urn:microsoft.com/office/officeart/2005/8/layout/hProcess7"/>
    <dgm:cxn modelId="{6F4DC618-9BB2-4AC5-B17F-9AB04F50AEC0}" type="presParOf" srcId="{7B891D5D-98B2-41EE-9183-28E4E2476BCE}" destId="{4DB48BBA-A009-42E9-A552-1D5578542BCE}" srcOrd="0" destOrd="0" presId="urn:microsoft.com/office/officeart/2005/8/layout/hProcess7"/>
    <dgm:cxn modelId="{71E8D367-7FC3-49BB-9FB4-DA955515AEBF}" type="presParOf" srcId="{7B891D5D-98B2-41EE-9183-28E4E2476BCE}" destId="{5147B6A5-DB8D-4E99-868F-7AA21E7290E3}" srcOrd="1" destOrd="0" presId="urn:microsoft.com/office/officeart/2005/8/layout/hProcess7"/>
    <dgm:cxn modelId="{EAE8BC2D-9441-4EC7-AA5E-6B22ADE7DDE5}" type="presParOf" srcId="{7B891D5D-98B2-41EE-9183-28E4E2476BCE}" destId="{E8C5F1FB-34B8-40B0-8DE1-E71E226D3409}" srcOrd="2" destOrd="0" presId="urn:microsoft.com/office/officeart/2005/8/layout/hProcess7"/>
    <dgm:cxn modelId="{950AC225-A8FE-4E4A-B0A9-897B0B65BD5A}" type="presParOf" srcId="{625C21E7-C855-4EE7-9A5C-E5F8145EC727}" destId="{E09AE609-8E50-4EFC-BEB1-53B74849B4BE}" srcOrd="1" destOrd="0" presId="urn:microsoft.com/office/officeart/2005/8/layout/hProcess7"/>
    <dgm:cxn modelId="{4FE3E002-74FD-4854-A985-CAEC841E3828}" type="presParOf" srcId="{625C21E7-C855-4EE7-9A5C-E5F8145EC727}" destId="{F00C299F-2C3B-4B72-B309-303DBC44318B}" srcOrd="2" destOrd="0" presId="urn:microsoft.com/office/officeart/2005/8/layout/hProcess7"/>
    <dgm:cxn modelId="{4286480E-C3E8-4D7A-BC77-E617AA58703A}" type="presParOf" srcId="{F00C299F-2C3B-4B72-B309-303DBC44318B}" destId="{4280711C-0A7D-49FB-A440-5CEB52701FB7}" srcOrd="0" destOrd="0" presId="urn:microsoft.com/office/officeart/2005/8/layout/hProcess7"/>
    <dgm:cxn modelId="{C4F0C35E-1332-4C0E-8DA1-C8407F6272A6}" type="presParOf" srcId="{F00C299F-2C3B-4B72-B309-303DBC44318B}" destId="{358A6B29-5543-4AA7-9624-D346D9EF40F7}" srcOrd="1" destOrd="0" presId="urn:microsoft.com/office/officeart/2005/8/layout/hProcess7"/>
    <dgm:cxn modelId="{D801F2B1-21DB-470C-B73B-46D4E9B4E249}" type="presParOf" srcId="{F00C299F-2C3B-4B72-B309-303DBC44318B}" destId="{0A8332F1-92D0-4A84-909E-C2513D63C5B9}" srcOrd="2" destOrd="0" presId="urn:microsoft.com/office/officeart/2005/8/layout/hProcess7"/>
    <dgm:cxn modelId="{806E116A-AD2B-4FD8-8F4E-37F1EE20C0A4}" type="presParOf" srcId="{625C21E7-C855-4EE7-9A5C-E5F8145EC727}" destId="{2E75B4B5-18CB-41BE-9E9B-7DC2DB3A4FA2}" srcOrd="3" destOrd="0" presId="urn:microsoft.com/office/officeart/2005/8/layout/hProcess7"/>
    <dgm:cxn modelId="{43873372-C1C2-4655-93AB-F351EC24C10F}" type="presParOf" srcId="{625C21E7-C855-4EE7-9A5C-E5F8145EC727}" destId="{B882BF36-75A5-4130-AC69-BDF51D29C5DE}" srcOrd="4" destOrd="0" presId="urn:microsoft.com/office/officeart/2005/8/layout/hProcess7"/>
    <dgm:cxn modelId="{98AA6F4F-138B-4D1F-ABE8-F02D1D3A1789}" type="presParOf" srcId="{B882BF36-75A5-4130-AC69-BDF51D29C5DE}" destId="{133BDFFB-2CD7-4EEB-997B-DA4C6CA395FE}" srcOrd="0" destOrd="0" presId="urn:microsoft.com/office/officeart/2005/8/layout/hProcess7"/>
    <dgm:cxn modelId="{747072A2-A778-4C80-8B35-1AA76966C9D1}" type="presParOf" srcId="{B882BF36-75A5-4130-AC69-BDF51D29C5DE}" destId="{99FDC2CD-AFC4-42EB-9A1D-E7450522A96D}" srcOrd="1" destOrd="0" presId="urn:microsoft.com/office/officeart/2005/8/layout/hProcess7"/>
    <dgm:cxn modelId="{20E3B0C1-B955-4DAB-8B2A-636EBE51513C}" type="presParOf" srcId="{B882BF36-75A5-4130-AC69-BDF51D29C5DE}" destId="{E9688A47-B8EC-4AA0-B7A8-426A4D8FD101}" srcOrd="2" destOrd="0" presId="urn:microsoft.com/office/officeart/2005/8/layout/hProcess7"/>
    <dgm:cxn modelId="{0E2D6DF1-5176-46C6-B110-B040B85FF8FB}" type="presParOf" srcId="{625C21E7-C855-4EE7-9A5C-E5F8145EC727}" destId="{12BAB261-38E4-4522-BB7F-1335CBD0C454}" srcOrd="5" destOrd="0" presId="urn:microsoft.com/office/officeart/2005/8/layout/hProcess7"/>
    <dgm:cxn modelId="{6F277205-96BC-4F1F-9184-63EF6640F27F}" type="presParOf" srcId="{625C21E7-C855-4EE7-9A5C-E5F8145EC727}" destId="{B69E6C57-AD9E-4B16-A5C5-21631016CEB9}" srcOrd="6" destOrd="0" presId="urn:microsoft.com/office/officeart/2005/8/layout/hProcess7"/>
    <dgm:cxn modelId="{BFCCB485-785A-473F-A18C-09B49ECC17DE}" type="presParOf" srcId="{B69E6C57-AD9E-4B16-A5C5-21631016CEB9}" destId="{497FEC94-A542-42DC-A6B3-A87B0FE1FBB0}" srcOrd="0" destOrd="0" presId="urn:microsoft.com/office/officeart/2005/8/layout/hProcess7"/>
    <dgm:cxn modelId="{49E30172-0473-4E87-8CDF-41C1FB1F7D6A}" type="presParOf" srcId="{B69E6C57-AD9E-4B16-A5C5-21631016CEB9}" destId="{844D45C8-1E62-4404-B3B8-E6FD01ADBCEA}" srcOrd="1" destOrd="0" presId="urn:microsoft.com/office/officeart/2005/8/layout/hProcess7"/>
    <dgm:cxn modelId="{4F9E2B43-5941-43D4-8BE4-2E3C3D426441}" type="presParOf" srcId="{B69E6C57-AD9E-4B16-A5C5-21631016CEB9}" destId="{C3F78C34-DDE4-4CA1-9240-4A02440DBE8A}" srcOrd="2" destOrd="0" presId="urn:microsoft.com/office/officeart/2005/8/layout/hProcess7"/>
    <dgm:cxn modelId="{429151C5-B9DC-44E7-8143-FB12505E6208}" type="presParOf" srcId="{625C21E7-C855-4EE7-9A5C-E5F8145EC727}" destId="{1CD6284C-6A30-4714-A552-114F9DB1E2E0}" srcOrd="7" destOrd="0" presId="urn:microsoft.com/office/officeart/2005/8/layout/hProcess7"/>
    <dgm:cxn modelId="{0AC0CDE8-6047-4E5C-8E20-0AFCD3DEFA4F}" type="presParOf" srcId="{625C21E7-C855-4EE7-9A5C-E5F8145EC727}" destId="{44C9DC0D-2D47-495C-A012-6852017D06B6}" srcOrd="8" destOrd="0" presId="urn:microsoft.com/office/officeart/2005/8/layout/hProcess7"/>
    <dgm:cxn modelId="{89036F22-739D-4084-8541-78828D657B08}" type="presParOf" srcId="{44C9DC0D-2D47-495C-A012-6852017D06B6}" destId="{4C49C097-5213-41E3-89D2-94D01F576A34}" srcOrd="0" destOrd="0" presId="urn:microsoft.com/office/officeart/2005/8/layout/hProcess7"/>
    <dgm:cxn modelId="{ACF48E89-188A-473E-8EA2-16E9859C52DB}" type="presParOf" srcId="{44C9DC0D-2D47-495C-A012-6852017D06B6}" destId="{98236A86-FEF2-4011-9477-1311F4B0EB4A}" srcOrd="1" destOrd="0" presId="urn:microsoft.com/office/officeart/2005/8/layout/hProcess7"/>
    <dgm:cxn modelId="{0DD2D529-8A2F-4B14-BB4B-C348130F453D}" type="presParOf" srcId="{44C9DC0D-2D47-495C-A012-6852017D06B6}" destId="{8D2D0FF3-8AB8-4556-BA74-9B05F4E9920A}" srcOrd="2" destOrd="0" presId="urn:microsoft.com/office/officeart/2005/8/layout/hProcess7"/>
  </dgm:cxnLst>
  <dgm:bg>
    <a:solidFill>
      <a:schemeClr val="accent5">
        <a:lumMod val="75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C814C67-3FB2-4812-9CAF-5DCBF5A4090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B133C5C-1CA4-4762-9A85-BE446656E36C}">
      <dgm:prSet/>
      <dgm:spPr/>
      <dgm:t>
        <a:bodyPr/>
        <a:lstStyle/>
        <a:p>
          <a:r>
            <a:rPr lang="en-US"/>
            <a:t>Asumpsi (memikirkan kebaharuan)</a:t>
          </a:r>
        </a:p>
      </dgm:t>
    </dgm:pt>
    <dgm:pt modelId="{D1394AF0-4F91-4710-9AB1-3A584C32F98B}" type="parTrans" cxnId="{0F62ACBC-0814-4EFD-BCE8-41839B406F89}">
      <dgm:prSet/>
      <dgm:spPr/>
      <dgm:t>
        <a:bodyPr/>
        <a:lstStyle/>
        <a:p>
          <a:endParaRPr lang="en-US"/>
        </a:p>
      </dgm:t>
    </dgm:pt>
    <dgm:pt modelId="{29828BF1-BB1E-49C0-8659-7537E1928E35}" type="sibTrans" cxnId="{0F62ACBC-0814-4EFD-BCE8-41839B406F89}">
      <dgm:prSet/>
      <dgm:spPr/>
      <dgm:t>
        <a:bodyPr/>
        <a:lstStyle/>
        <a:p>
          <a:endParaRPr lang="en-US"/>
        </a:p>
      </dgm:t>
    </dgm:pt>
    <dgm:pt modelId="{0B8CF2DC-4865-41AC-A615-29C0CEDF10EA}">
      <dgm:prSet/>
      <dgm:spPr/>
      <dgm:t>
        <a:bodyPr/>
        <a:lstStyle/>
        <a:p>
          <a:r>
            <a:rPr lang="en-US"/>
            <a:t>Lebih banyak experience</a:t>
          </a:r>
        </a:p>
      </dgm:t>
    </dgm:pt>
    <dgm:pt modelId="{2ACB524D-B89D-4D5E-BBBE-FFAF97F049F3}" type="parTrans" cxnId="{2ABDE06A-850A-43BA-A805-18A6BE602533}">
      <dgm:prSet/>
      <dgm:spPr/>
      <dgm:t>
        <a:bodyPr/>
        <a:lstStyle/>
        <a:p>
          <a:endParaRPr lang="en-US"/>
        </a:p>
      </dgm:t>
    </dgm:pt>
    <dgm:pt modelId="{E0F8BB4B-C81A-481A-8C2A-DF976E16E78E}" type="sibTrans" cxnId="{2ABDE06A-850A-43BA-A805-18A6BE602533}">
      <dgm:prSet/>
      <dgm:spPr/>
      <dgm:t>
        <a:bodyPr/>
        <a:lstStyle/>
        <a:p>
          <a:endParaRPr lang="en-US"/>
        </a:p>
      </dgm:t>
    </dgm:pt>
    <dgm:pt modelId="{91D23A2E-D7A5-4F6C-A03E-058AAC987274}">
      <dgm:prSet/>
      <dgm:spPr/>
      <dgm:t>
        <a:bodyPr/>
        <a:lstStyle/>
        <a:p>
          <a:r>
            <a:rPr lang="en-US"/>
            <a:t>Keterbukaan </a:t>
          </a:r>
        </a:p>
      </dgm:t>
    </dgm:pt>
    <dgm:pt modelId="{DDBB6A26-80C0-43C8-8CF7-AEF472FD349B}" type="parTrans" cxnId="{4E039B14-9DB1-4006-A8EC-784B86EF3BA5}">
      <dgm:prSet/>
      <dgm:spPr/>
      <dgm:t>
        <a:bodyPr/>
        <a:lstStyle/>
        <a:p>
          <a:endParaRPr lang="en-US"/>
        </a:p>
      </dgm:t>
    </dgm:pt>
    <dgm:pt modelId="{23814D12-38D9-4FA8-BD66-9560D8FCA669}" type="sibTrans" cxnId="{4E039B14-9DB1-4006-A8EC-784B86EF3BA5}">
      <dgm:prSet/>
      <dgm:spPr/>
      <dgm:t>
        <a:bodyPr/>
        <a:lstStyle/>
        <a:p>
          <a:endParaRPr lang="en-US"/>
        </a:p>
      </dgm:t>
    </dgm:pt>
    <dgm:pt modelId="{AED2B315-4795-4956-8664-3755B2B3BC41}">
      <dgm:prSet/>
      <dgm:spPr/>
      <dgm:t>
        <a:bodyPr/>
        <a:lstStyle/>
        <a:p>
          <a:r>
            <a:rPr lang="en-US"/>
            <a:t>Mengedepankan empati thd organisasi</a:t>
          </a:r>
        </a:p>
      </dgm:t>
    </dgm:pt>
    <dgm:pt modelId="{81249772-1EF9-420F-B499-70567A5D1E2D}" type="parTrans" cxnId="{0C46A5CF-7630-48BA-914C-C57B63EC10B4}">
      <dgm:prSet/>
      <dgm:spPr/>
      <dgm:t>
        <a:bodyPr/>
        <a:lstStyle/>
        <a:p>
          <a:endParaRPr lang="en-US"/>
        </a:p>
      </dgm:t>
    </dgm:pt>
    <dgm:pt modelId="{693385E5-2186-4C74-84FF-C631965D93C7}" type="sibTrans" cxnId="{0C46A5CF-7630-48BA-914C-C57B63EC10B4}">
      <dgm:prSet/>
      <dgm:spPr/>
      <dgm:t>
        <a:bodyPr/>
        <a:lstStyle/>
        <a:p>
          <a:endParaRPr lang="en-US"/>
        </a:p>
      </dgm:t>
    </dgm:pt>
    <dgm:pt modelId="{19B1851C-84DF-45EB-97F0-9DE1756FD97D}">
      <dgm:prSet/>
      <dgm:spPr/>
      <dgm:t>
        <a:bodyPr/>
        <a:lstStyle/>
        <a:p>
          <a:r>
            <a:rPr lang="en-US"/>
            <a:t>Memahami nilai produktif bagi ASN</a:t>
          </a:r>
        </a:p>
      </dgm:t>
    </dgm:pt>
    <dgm:pt modelId="{552C1EE9-E084-495E-8D2B-E33377A2F17B}" type="parTrans" cxnId="{04711804-6414-45B0-A52B-58D4DA68BD9B}">
      <dgm:prSet/>
      <dgm:spPr/>
      <dgm:t>
        <a:bodyPr/>
        <a:lstStyle/>
        <a:p>
          <a:endParaRPr lang="en-US"/>
        </a:p>
      </dgm:t>
    </dgm:pt>
    <dgm:pt modelId="{DDF30CB9-7F15-42B8-B725-710BF2DE9527}" type="sibTrans" cxnId="{04711804-6414-45B0-A52B-58D4DA68BD9B}">
      <dgm:prSet/>
      <dgm:spPr/>
      <dgm:t>
        <a:bodyPr/>
        <a:lstStyle/>
        <a:p>
          <a:endParaRPr lang="en-US"/>
        </a:p>
      </dgm:t>
    </dgm:pt>
    <dgm:pt modelId="{17AE7BFE-1A50-4005-82FA-41B3DDB231B4}">
      <dgm:prSet/>
      <dgm:spPr/>
      <dgm:t>
        <a:bodyPr/>
        <a:lstStyle/>
        <a:p>
          <a:r>
            <a:rPr lang="en-US"/>
            <a:t>Memikirkan media pendukung inovasi (teknologi dsbnya)</a:t>
          </a:r>
        </a:p>
      </dgm:t>
    </dgm:pt>
    <dgm:pt modelId="{83F6E84D-7127-4122-91E2-6C8B05E23334}" type="parTrans" cxnId="{F954D545-5D75-4A96-AF7F-D008AF759A02}">
      <dgm:prSet/>
      <dgm:spPr/>
      <dgm:t>
        <a:bodyPr/>
        <a:lstStyle/>
        <a:p>
          <a:endParaRPr lang="en-US"/>
        </a:p>
      </dgm:t>
    </dgm:pt>
    <dgm:pt modelId="{7905322D-34AD-4639-A93E-047CC8943D2B}" type="sibTrans" cxnId="{F954D545-5D75-4A96-AF7F-D008AF759A02}">
      <dgm:prSet/>
      <dgm:spPr/>
      <dgm:t>
        <a:bodyPr/>
        <a:lstStyle/>
        <a:p>
          <a:endParaRPr lang="en-US"/>
        </a:p>
      </dgm:t>
    </dgm:pt>
    <dgm:pt modelId="{E35A24C7-A0F6-4A39-B25D-68A94CCF2A59}" type="pres">
      <dgm:prSet presAssocID="{7C814C67-3FB2-4812-9CAF-5DCBF5A4090F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A0EBE82-77B4-454A-900B-50E4D8420CB2}" type="pres">
      <dgm:prSet presAssocID="{7B133C5C-1CA4-4762-9A85-BE446656E36C}" presName="thickLine" presStyleLbl="alignNode1" presStyleIdx="0" presStyleCnt="6"/>
      <dgm:spPr/>
    </dgm:pt>
    <dgm:pt modelId="{774C1F0E-00CA-4FE3-81A8-41AEDF8C87DB}" type="pres">
      <dgm:prSet presAssocID="{7B133C5C-1CA4-4762-9A85-BE446656E36C}" presName="horz1" presStyleCnt="0"/>
      <dgm:spPr/>
    </dgm:pt>
    <dgm:pt modelId="{94B38D03-A8AF-4737-8735-76F23A5CA795}" type="pres">
      <dgm:prSet presAssocID="{7B133C5C-1CA4-4762-9A85-BE446656E36C}" presName="tx1" presStyleLbl="revTx" presStyleIdx="0" presStyleCnt="6"/>
      <dgm:spPr/>
      <dgm:t>
        <a:bodyPr/>
        <a:lstStyle/>
        <a:p>
          <a:endParaRPr lang="en-US"/>
        </a:p>
      </dgm:t>
    </dgm:pt>
    <dgm:pt modelId="{1FEBB30A-4851-4519-8162-26941E7A9FEF}" type="pres">
      <dgm:prSet presAssocID="{7B133C5C-1CA4-4762-9A85-BE446656E36C}" presName="vert1" presStyleCnt="0"/>
      <dgm:spPr/>
    </dgm:pt>
    <dgm:pt modelId="{B31BF91A-CC98-43D1-87CC-B3BA2DC66AAE}" type="pres">
      <dgm:prSet presAssocID="{0B8CF2DC-4865-41AC-A615-29C0CEDF10EA}" presName="thickLine" presStyleLbl="alignNode1" presStyleIdx="1" presStyleCnt="6"/>
      <dgm:spPr/>
    </dgm:pt>
    <dgm:pt modelId="{A8A61C13-FB3E-45C5-B4C1-77027CADB83A}" type="pres">
      <dgm:prSet presAssocID="{0B8CF2DC-4865-41AC-A615-29C0CEDF10EA}" presName="horz1" presStyleCnt="0"/>
      <dgm:spPr/>
    </dgm:pt>
    <dgm:pt modelId="{0FDFC7E7-CBEC-4618-B041-C08AA1DD429D}" type="pres">
      <dgm:prSet presAssocID="{0B8CF2DC-4865-41AC-A615-29C0CEDF10EA}" presName="tx1" presStyleLbl="revTx" presStyleIdx="1" presStyleCnt="6"/>
      <dgm:spPr/>
      <dgm:t>
        <a:bodyPr/>
        <a:lstStyle/>
        <a:p>
          <a:endParaRPr lang="en-US"/>
        </a:p>
      </dgm:t>
    </dgm:pt>
    <dgm:pt modelId="{FD4E59D0-C985-4D1A-937A-F8395A37D2A1}" type="pres">
      <dgm:prSet presAssocID="{0B8CF2DC-4865-41AC-A615-29C0CEDF10EA}" presName="vert1" presStyleCnt="0"/>
      <dgm:spPr/>
    </dgm:pt>
    <dgm:pt modelId="{6342872F-19BE-4780-9E9D-65895188D8E8}" type="pres">
      <dgm:prSet presAssocID="{91D23A2E-D7A5-4F6C-A03E-058AAC987274}" presName="thickLine" presStyleLbl="alignNode1" presStyleIdx="2" presStyleCnt="6"/>
      <dgm:spPr/>
    </dgm:pt>
    <dgm:pt modelId="{8B630054-3C0B-4BAD-BDCA-9B0A43604509}" type="pres">
      <dgm:prSet presAssocID="{91D23A2E-D7A5-4F6C-A03E-058AAC987274}" presName="horz1" presStyleCnt="0"/>
      <dgm:spPr/>
    </dgm:pt>
    <dgm:pt modelId="{1D3D3BF7-FE1D-42FA-9F98-EE6D7D929C0D}" type="pres">
      <dgm:prSet presAssocID="{91D23A2E-D7A5-4F6C-A03E-058AAC987274}" presName="tx1" presStyleLbl="revTx" presStyleIdx="2" presStyleCnt="6"/>
      <dgm:spPr/>
      <dgm:t>
        <a:bodyPr/>
        <a:lstStyle/>
        <a:p>
          <a:endParaRPr lang="en-US"/>
        </a:p>
      </dgm:t>
    </dgm:pt>
    <dgm:pt modelId="{2F3F783F-1209-4233-AAEF-36056DB5A12D}" type="pres">
      <dgm:prSet presAssocID="{91D23A2E-D7A5-4F6C-A03E-058AAC987274}" presName="vert1" presStyleCnt="0"/>
      <dgm:spPr/>
    </dgm:pt>
    <dgm:pt modelId="{729A9B40-9E86-462C-AF07-726FDC50FF01}" type="pres">
      <dgm:prSet presAssocID="{AED2B315-4795-4956-8664-3755B2B3BC41}" presName="thickLine" presStyleLbl="alignNode1" presStyleIdx="3" presStyleCnt="6"/>
      <dgm:spPr/>
    </dgm:pt>
    <dgm:pt modelId="{524B44C5-7767-49BD-B098-BDA9C71F343C}" type="pres">
      <dgm:prSet presAssocID="{AED2B315-4795-4956-8664-3755B2B3BC41}" presName="horz1" presStyleCnt="0"/>
      <dgm:spPr/>
    </dgm:pt>
    <dgm:pt modelId="{CF3E28BD-3EBB-4110-859F-8628E44231DD}" type="pres">
      <dgm:prSet presAssocID="{AED2B315-4795-4956-8664-3755B2B3BC41}" presName="tx1" presStyleLbl="revTx" presStyleIdx="3" presStyleCnt="6"/>
      <dgm:spPr/>
      <dgm:t>
        <a:bodyPr/>
        <a:lstStyle/>
        <a:p>
          <a:endParaRPr lang="en-US"/>
        </a:p>
      </dgm:t>
    </dgm:pt>
    <dgm:pt modelId="{E9D4D039-93B4-4F4B-ACCD-BF997C796B93}" type="pres">
      <dgm:prSet presAssocID="{AED2B315-4795-4956-8664-3755B2B3BC41}" presName="vert1" presStyleCnt="0"/>
      <dgm:spPr/>
    </dgm:pt>
    <dgm:pt modelId="{436C882F-8E96-4A4E-86B2-13FB7696D6D4}" type="pres">
      <dgm:prSet presAssocID="{19B1851C-84DF-45EB-97F0-9DE1756FD97D}" presName="thickLine" presStyleLbl="alignNode1" presStyleIdx="4" presStyleCnt="6"/>
      <dgm:spPr/>
    </dgm:pt>
    <dgm:pt modelId="{39F4FD43-BEB6-4352-B412-06773AB4C72A}" type="pres">
      <dgm:prSet presAssocID="{19B1851C-84DF-45EB-97F0-9DE1756FD97D}" presName="horz1" presStyleCnt="0"/>
      <dgm:spPr/>
    </dgm:pt>
    <dgm:pt modelId="{0A3662B4-E046-42AE-AAD4-EF63C8EA9EB6}" type="pres">
      <dgm:prSet presAssocID="{19B1851C-84DF-45EB-97F0-9DE1756FD97D}" presName="tx1" presStyleLbl="revTx" presStyleIdx="4" presStyleCnt="6"/>
      <dgm:spPr/>
      <dgm:t>
        <a:bodyPr/>
        <a:lstStyle/>
        <a:p>
          <a:endParaRPr lang="en-US"/>
        </a:p>
      </dgm:t>
    </dgm:pt>
    <dgm:pt modelId="{8AB6CB6A-E196-455B-8B2E-DC9A596AEECB}" type="pres">
      <dgm:prSet presAssocID="{19B1851C-84DF-45EB-97F0-9DE1756FD97D}" presName="vert1" presStyleCnt="0"/>
      <dgm:spPr/>
    </dgm:pt>
    <dgm:pt modelId="{EF7AC3DC-C132-403D-9E61-3C3D7E2F7686}" type="pres">
      <dgm:prSet presAssocID="{17AE7BFE-1A50-4005-82FA-41B3DDB231B4}" presName="thickLine" presStyleLbl="alignNode1" presStyleIdx="5" presStyleCnt="6"/>
      <dgm:spPr/>
    </dgm:pt>
    <dgm:pt modelId="{0FE326EE-5962-4CA7-968C-629B1F9E6195}" type="pres">
      <dgm:prSet presAssocID="{17AE7BFE-1A50-4005-82FA-41B3DDB231B4}" presName="horz1" presStyleCnt="0"/>
      <dgm:spPr/>
    </dgm:pt>
    <dgm:pt modelId="{EED9D4CE-5BC6-4DA3-AF9C-7296BA2B30F2}" type="pres">
      <dgm:prSet presAssocID="{17AE7BFE-1A50-4005-82FA-41B3DDB231B4}" presName="tx1" presStyleLbl="revTx" presStyleIdx="5" presStyleCnt="6"/>
      <dgm:spPr/>
      <dgm:t>
        <a:bodyPr/>
        <a:lstStyle/>
        <a:p>
          <a:endParaRPr lang="en-US"/>
        </a:p>
      </dgm:t>
    </dgm:pt>
    <dgm:pt modelId="{1F9A5EAF-4796-45A7-AF0C-1D6B3B22C438}" type="pres">
      <dgm:prSet presAssocID="{17AE7BFE-1A50-4005-82FA-41B3DDB231B4}" presName="vert1" presStyleCnt="0"/>
      <dgm:spPr/>
    </dgm:pt>
  </dgm:ptLst>
  <dgm:cxnLst>
    <dgm:cxn modelId="{4E039B14-9DB1-4006-A8EC-784B86EF3BA5}" srcId="{7C814C67-3FB2-4812-9CAF-5DCBF5A4090F}" destId="{91D23A2E-D7A5-4F6C-A03E-058AAC987274}" srcOrd="2" destOrd="0" parTransId="{DDBB6A26-80C0-43C8-8CF7-AEF472FD349B}" sibTransId="{23814D12-38D9-4FA8-BD66-9560D8FCA669}"/>
    <dgm:cxn modelId="{00C77A0F-89D0-4DBD-A444-21492D70A2B7}" type="presOf" srcId="{7B133C5C-1CA4-4762-9A85-BE446656E36C}" destId="{94B38D03-A8AF-4737-8735-76F23A5CA795}" srcOrd="0" destOrd="0" presId="urn:microsoft.com/office/officeart/2008/layout/LinedList"/>
    <dgm:cxn modelId="{F954D545-5D75-4A96-AF7F-D008AF759A02}" srcId="{7C814C67-3FB2-4812-9CAF-5DCBF5A4090F}" destId="{17AE7BFE-1A50-4005-82FA-41B3DDB231B4}" srcOrd="5" destOrd="0" parTransId="{83F6E84D-7127-4122-91E2-6C8B05E23334}" sibTransId="{7905322D-34AD-4639-A93E-047CC8943D2B}"/>
    <dgm:cxn modelId="{7848D421-5ACB-4C1D-B081-F3985C4FB2AE}" type="presOf" srcId="{0B8CF2DC-4865-41AC-A615-29C0CEDF10EA}" destId="{0FDFC7E7-CBEC-4618-B041-C08AA1DD429D}" srcOrd="0" destOrd="0" presId="urn:microsoft.com/office/officeart/2008/layout/LinedList"/>
    <dgm:cxn modelId="{08F4F848-B5F4-429C-B4D1-716FE9687634}" type="presOf" srcId="{19B1851C-84DF-45EB-97F0-9DE1756FD97D}" destId="{0A3662B4-E046-42AE-AAD4-EF63C8EA9EB6}" srcOrd="0" destOrd="0" presId="urn:microsoft.com/office/officeart/2008/layout/LinedList"/>
    <dgm:cxn modelId="{0C46A5CF-7630-48BA-914C-C57B63EC10B4}" srcId="{7C814C67-3FB2-4812-9CAF-5DCBF5A4090F}" destId="{AED2B315-4795-4956-8664-3755B2B3BC41}" srcOrd="3" destOrd="0" parTransId="{81249772-1EF9-420F-B499-70567A5D1E2D}" sibTransId="{693385E5-2186-4C74-84FF-C631965D93C7}"/>
    <dgm:cxn modelId="{167494C9-EC42-4C15-B451-274B0FD9F792}" type="presOf" srcId="{AED2B315-4795-4956-8664-3755B2B3BC41}" destId="{CF3E28BD-3EBB-4110-859F-8628E44231DD}" srcOrd="0" destOrd="0" presId="urn:microsoft.com/office/officeart/2008/layout/LinedList"/>
    <dgm:cxn modelId="{0894E177-9159-46BF-AECF-A902598B87E8}" type="presOf" srcId="{91D23A2E-D7A5-4F6C-A03E-058AAC987274}" destId="{1D3D3BF7-FE1D-42FA-9F98-EE6D7D929C0D}" srcOrd="0" destOrd="0" presId="urn:microsoft.com/office/officeart/2008/layout/LinedList"/>
    <dgm:cxn modelId="{0F62ACBC-0814-4EFD-BCE8-41839B406F89}" srcId="{7C814C67-3FB2-4812-9CAF-5DCBF5A4090F}" destId="{7B133C5C-1CA4-4762-9A85-BE446656E36C}" srcOrd="0" destOrd="0" parTransId="{D1394AF0-4F91-4710-9AB1-3A584C32F98B}" sibTransId="{29828BF1-BB1E-49C0-8659-7537E1928E35}"/>
    <dgm:cxn modelId="{04711804-6414-45B0-A52B-58D4DA68BD9B}" srcId="{7C814C67-3FB2-4812-9CAF-5DCBF5A4090F}" destId="{19B1851C-84DF-45EB-97F0-9DE1756FD97D}" srcOrd="4" destOrd="0" parTransId="{552C1EE9-E084-495E-8D2B-E33377A2F17B}" sibTransId="{DDF30CB9-7F15-42B8-B725-710BF2DE9527}"/>
    <dgm:cxn modelId="{2ABDE06A-850A-43BA-A805-18A6BE602533}" srcId="{7C814C67-3FB2-4812-9CAF-5DCBF5A4090F}" destId="{0B8CF2DC-4865-41AC-A615-29C0CEDF10EA}" srcOrd="1" destOrd="0" parTransId="{2ACB524D-B89D-4D5E-BBBE-FFAF97F049F3}" sibTransId="{E0F8BB4B-C81A-481A-8C2A-DF976E16E78E}"/>
    <dgm:cxn modelId="{FBD30A91-0352-4BC4-B3F1-1A4C9EF7E7E9}" type="presOf" srcId="{7C814C67-3FB2-4812-9CAF-5DCBF5A4090F}" destId="{E35A24C7-A0F6-4A39-B25D-68A94CCF2A59}" srcOrd="0" destOrd="0" presId="urn:microsoft.com/office/officeart/2008/layout/LinedList"/>
    <dgm:cxn modelId="{A1706432-9A70-4F2B-BEA4-D6C4123ECF41}" type="presOf" srcId="{17AE7BFE-1A50-4005-82FA-41B3DDB231B4}" destId="{EED9D4CE-5BC6-4DA3-AF9C-7296BA2B30F2}" srcOrd="0" destOrd="0" presId="urn:microsoft.com/office/officeart/2008/layout/LinedList"/>
    <dgm:cxn modelId="{CBDB79B3-71FF-436D-A1DF-A47119285972}" type="presParOf" srcId="{E35A24C7-A0F6-4A39-B25D-68A94CCF2A59}" destId="{6A0EBE82-77B4-454A-900B-50E4D8420CB2}" srcOrd="0" destOrd="0" presId="urn:microsoft.com/office/officeart/2008/layout/LinedList"/>
    <dgm:cxn modelId="{C0EC2835-7D3F-4B99-BFF8-38D9BE45D794}" type="presParOf" srcId="{E35A24C7-A0F6-4A39-B25D-68A94CCF2A59}" destId="{774C1F0E-00CA-4FE3-81A8-41AEDF8C87DB}" srcOrd="1" destOrd="0" presId="urn:microsoft.com/office/officeart/2008/layout/LinedList"/>
    <dgm:cxn modelId="{1F4B706B-39F4-4288-A817-8A132183ABD1}" type="presParOf" srcId="{774C1F0E-00CA-4FE3-81A8-41AEDF8C87DB}" destId="{94B38D03-A8AF-4737-8735-76F23A5CA795}" srcOrd="0" destOrd="0" presId="urn:microsoft.com/office/officeart/2008/layout/LinedList"/>
    <dgm:cxn modelId="{E344B684-AA52-4636-A719-76747227158A}" type="presParOf" srcId="{774C1F0E-00CA-4FE3-81A8-41AEDF8C87DB}" destId="{1FEBB30A-4851-4519-8162-26941E7A9FEF}" srcOrd="1" destOrd="0" presId="urn:microsoft.com/office/officeart/2008/layout/LinedList"/>
    <dgm:cxn modelId="{431C4961-5541-468A-9D8A-2AEB312F5158}" type="presParOf" srcId="{E35A24C7-A0F6-4A39-B25D-68A94CCF2A59}" destId="{B31BF91A-CC98-43D1-87CC-B3BA2DC66AAE}" srcOrd="2" destOrd="0" presId="urn:microsoft.com/office/officeart/2008/layout/LinedList"/>
    <dgm:cxn modelId="{754E0707-6BBC-4271-A560-4109F90361E2}" type="presParOf" srcId="{E35A24C7-A0F6-4A39-B25D-68A94CCF2A59}" destId="{A8A61C13-FB3E-45C5-B4C1-77027CADB83A}" srcOrd="3" destOrd="0" presId="urn:microsoft.com/office/officeart/2008/layout/LinedList"/>
    <dgm:cxn modelId="{C5861729-C6C9-421A-99F7-532B9FC46BB9}" type="presParOf" srcId="{A8A61C13-FB3E-45C5-B4C1-77027CADB83A}" destId="{0FDFC7E7-CBEC-4618-B041-C08AA1DD429D}" srcOrd="0" destOrd="0" presId="urn:microsoft.com/office/officeart/2008/layout/LinedList"/>
    <dgm:cxn modelId="{B07C9289-1BB4-4FF4-9B3A-A631D1F20D49}" type="presParOf" srcId="{A8A61C13-FB3E-45C5-B4C1-77027CADB83A}" destId="{FD4E59D0-C985-4D1A-937A-F8395A37D2A1}" srcOrd="1" destOrd="0" presId="urn:microsoft.com/office/officeart/2008/layout/LinedList"/>
    <dgm:cxn modelId="{C73CC324-A977-40A4-A8C8-FAE06B6C352A}" type="presParOf" srcId="{E35A24C7-A0F6-4A39-B25D-68A94CCF2A59}" destId="{6342872F-19BE-4780-9E9D-65895188D8E8}" srcOrd="4" destOrd="0" presId="urn:microsoft.com/office/officeart/2008/layout/LinedList"/>
    <dgm:cxn modelId="{EEBFDF44-6C82-49E6-A2C4-4BEC574227B0}" type="presParOf" srcId="{E35A24C7-A0F6-4A39-B25D-68A94CCF2A59}" destId="{8B630054-3C0B-4BAD-BDCA-9B0A43604509}" srcOrd="5" destOrd="0" presId="urn:microsoft.com/office/officeart/2008/layout/LinedList"/>
    <dgm:cxn modelId="{B34D2F94-6C88-49C0-87BF-6F0AC474A821}" type="presParOf" srcId="{8B630054-3C0B-4BAD-BDCA-9B0A43604509}" destId="{1D3D3BF7-FE1D-42FA-9F98-EE6D7D929C0D}" srcOrd="0" destOrd="0" presId="urn:microsoft.com/office/officeart/2008/layout/LinedList"/>
    <dgm:cxn modelId="{52C58B72-755F-466A-945C-7F8854882EE8}" type="presParOf" srcId="{8B630054-3C0B-4BAD-BDCA-9B0A43604509}" destId="{2F3F783F-1209-4233-AAEF-36056DB5A12D}" srcOrd="1" destOrd="0" presId="urn:microsoft.com/office/officeart/2008/layout/LinedList"/>
    <dgm:cxn modelId="{58EA0F80-2C0C-41F1-B142-8036FA7ABA2F}" type="presParOf" srcId="{E35A24C7-A0F6-4A39-B25D-68A94CCF2A59}" destId="{729A9B40-9E86-462C-AF07-726FDC50FF01}" srcOrd="6" destOrd="0" presId="urn:microsoft.com/office/officeart/2008/layout/LinedList"/>
    <dgm:cxn modelId="{84369D51-04AA-4125-A77A-FA57EEED752B}" type="presParOf" srcId="{E35A24C7-A0F6-4A39-B25D-68A94CCF2A59}" destId="{524B44C5-7767-49BD-B098-BDA9C71F343C}" srcOrd="7" destOrd="0" presId="urn:microsoft.com/office/officeart/2008/layout/LinedList"/>
    <dgm:cxn modelId="{13AE301D-635C-4349-8384-D5CF020C6FC3}" type="presParOf" srcId="{524B44C5-7767-49BD-B098-BDA9C71F343C}" destId="{CF3E28BD-3EBB-4110-859F-8628E44231DD}" srcOrd="0" destOrd="0" presId="urn:microsoft.com/office/officeart/2008/layout/LinedList"/>
    <dgm:cxn modelId="{B49ED7AC-8414-4D25-83CD-938AD9BB457C}" type="presParOf" srcId="{524B44C5-7767-49BD-B098-BDA9C71F343C}" destId="{E9D4D039-93B4-4F4B-ACCD-BF997C796B93}" srcOrd="1" destOrd="0" presId="urn:microsoft.com/office/officeart/2008/layout/LinedList"/>
    <dgm:cxn modelId="{838229F0-89F0-42F7-807F-FB1ACC1CA215}" type="presParOf" srcId="{E35A24C7-A0F6-4A39-B25D-68A94CCF2A59}" destId="{436C882F-8E96-4A4E-86B2-13FB7696D6D4}" srcOrd="8" destOrd="0" presId="urn:microsoft.com/office/officeart/2008/layout/LinedList"/>
    <dgm:cxn modelId="{A70D8B26-FD3B-41BA-9AFB-B98AB4C87775}" type="presParOf" srcId="{E35A24C7-A0F6-4A39-B25D-68A94CCF2A59}" destId="{39F4FD43-BEB6-4352-B412-06773AB4C72A}" srcOrd="9" destOrd="0" presId="urn:microsoft.com/office/officeart/2008/layout/LinedList"/>
    <dgm:cxn modelId="{764B890D-43F6-44F7-8CC0-22BB58B0FB0B}" type="presParOf" srcId="{39F4FD43-BEB6-4352-B412-06773AB4C72A}" destId="{0A3662B4-E046-42AE-AAD4-EF63C8EA9EB6}" srcOrd="0" destOrd="0" presId="urn:microsoft.com/office/officeart/2008/layout/LinedList"/>
    <dgm:cxn modelId="{C314C68A-4A34-4D99-AAC9-9D913272B070}" type="presParOf" srcId="{39F4FD43-BEB6-4352-B412-06773AB4C72A}" destId="{8AB6CB6A-E196-455B-8B2E-DC9A596AEECB}" srcOrd="1" destOrd="0" presId="urn:microsoft.com/office/officeart/2008/layout/LinedList"/>
    <dgm:cxn modelId="{5EF5A8F4-91E2-4AC0-894D-119860D471E0}" type="presParOf" srcId="{E35A24C7-A0F6-4A39-B25D-68A94CCF2A59}" destId="{EF7AC3DC-C132-403D-9E61-3C3D7E2F7686}" srcOrd="10" destOrd="0" presId="urn:microsoft.com/office/officeart/2008/layout/LinedList"/>
    <dgm:cxn modelId="{133758AA-1495-48EE-9F0B-4B3FE003C7F4}" type="presParOf" srcId="{E35A24C7-A0F6-4A39-B25D-68A94CCF2A59}" destId="{0FE326EE-5962-4CA7-968C-629B1F9E6195}" srcOrd="11" destOrd="0" presId="urn:microsoft.com/office/officeart/2008/layout/LinedList"/>
    <dgm:cxn modelId="{1519CEAD-58DA-4106-A364-E9C0DA81F54E}" type="presParOf" srcId="{0FE326EE-5962-4CA7-968C-629B1F9E6195}" destId="{EED9D4CE-5BC6-4DA3-AF9C-7296BA2B30F2}" srcOrd="0" destOrd="0" presId="urn:microsoft.com/office/officeart/2008/layout/LinedList"/>
    <dgm:cxn modelId="{8813D16B-5419-4C4C-980F-3B571CD25E16}" type="presParOf" srcId="{0FE326EE-5962-4CA7-968C-629B1F9E6195}" destId="{1F9A5EAF-4796-45A7-AF0C-1D6B3B22C43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9C723AA-B115-4007-9DD6-38ED0832C718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344CEB6-7BDE-447C-BF93-586587063A23}">
      <dgm:prSet/>
      <dgm:spPr/>
      <dgm:t>
        <a:bodyPr/>
        <a:lstStyle/>
        <a:p>
          <a:r>
            <a:rPr lang="en-US" dirty="0" err="1"/>
            <a:t>Revolusi</a:t>
          </a:r>
          <a:r>
            <a:rPr lang="en-US" dirty="0"/>
            <a:t> Mental</a:t>
          </a:r>
        </a:p>
      </dgm:t>
    </dgm:pt>
    <dgm:pt modelId="{773C45E6-5093-4048-81C1-0B0ED7C171C1}" type="parTrans" cxnId="{E7B77AA4-2728-43F4-A3F4-F8A15A9C75CD}">
      <dgm:prSet/>
      <dgm:spPr/>
      <dgm:t>
        <a:bodyPr/>
        <a:lstStyle/>
        <a:p>
          <a:endParaRPr lang="en-US"/>
        </a:p>
      </dgm:t>
    </dgm:pt>
    <dgm:pt modelId="{BBEC28F9-348C-439B-B98B-E70CA60C8300}" type="sibTrans" cxnId="{E7B77AA4-2728-43F4-A3F4-F8A15A9C75CD}">
      <dgm:prSet/>
      <dgm:spPr/>
      <dgm:t>
        <a:bodyPr/>
        <a:lstStyle/>
        <a:p>
          <a:endParaRPr lang="en-US"/>
        </a:p>
      </dgm:t>
    </dgm:pt>
    <dgm:pt modelId="{5C0CD0AF-AED8-49BF-B041-A217F878299C}">
      <dgm:prSet/>
      <dgm:spPr/>
      <dgm:t>
        <a:bodyPr/>
        <a:lstStyle/>
        <a:p>
          <a:r>
            <a:rPr lang="en-US" dirty="0" err="1"/>
            <a:t>Pemberdayaan</a:t>
          </a:r>
          <a:r>
            <a:rPr lang="en-US" dirty="0"/>
            <a:t> Masyarakat</a:t>
          </a:r>
        </a:p>
      </dgm:t>
    </dgm:pt>
    <dgm:pt modelId="{0ED47F6B-E302-447C-B060-BF7D882B993C}" type="parTrans" cxnId="{F8358490-7235-42A6-926F-7B7DFB0B90A8}">
      <dgm:prSet/>
      <dgm:spPr/>
      <dgm:t>
        <a:bodyPr/>
        <a:lstStyle/>
        <a:p>
          <a:endParaRPr lang="en-US"/>
        </a:p>
      </dgm:t>
    </dgm:pt>
    <dgm:pt modelId="{D611DD1F-DCE8-4A4F-BF8E-FD42649F9982}" type="sibTrans" cxnId="{F8358490-7235-42A6-926F-7B7DFB0B90A8}">
      <dgm:prSet/>
      <dgm:spPr/>
      <dgm:t>
        <a:bodyPr/>
        <a:lstStyle/>
        <a:p>
          <a:endParaRPr lang="en-US"/>
        </a:p>
      </dgm:t>
    </dgm:pt>
    <dgm:pt modelId="{2BB17FAF-06C5-4DF6-A2F0-4E0C75EB976A}">
      <dgm:prSet/>
      <dgm:spPr/>
      <dgm:t>
        <a:bodyPr/>
        <a:lstStyle/>
        <a:p>
          <a:r>
            <a:rPr lang="en-US"/>
            <a:t>Alat komunikasi</a:t>
          </a:r>
        </a:p>
      </dgm:t>
    </dgm:pt>
    <dgm:pt modelId="{4482093F-EFB7-4DED-B5FF-1E5E733C3634}" type="parTrans" cxnId="{2FAA547E-FC27-4788-AEA0-6E92BD222727}">
      <dgm:prSet/>
      <dgm:spPr/>
      <dgm:t>
        <a:bodyPr/>
        <a:lstStyle/>
        <a:p>
          <a:endParaRPr lang="en-US"/>
        </a:p>
      </dgm:t>
    </dgm:pt>
    <dgm:pt modelId="{CA3BC437-BE90-4B7D-8E8F-A1E4E838787D}" type="sibTrans" cxnId="{2FAA547E-FC27-4788-AEA0-6E92BD222727}">
      <dgm:prSet/>
      <dgm:spPr/>
      <dgm:t>
        <a:bodyPr/>
        <a:lstStyle/>
        <a:p>
          <a:endParaRPr lang="en-US"/>
        </a:p>
      </dgm:t>
    </dgm:pt>
    <dgm:pt modelId="{69B0AF8E-F8D4-45AB-8F26-2BB8A435E536}">
      <dgm:prSet/>
      <dgm:spPr/>
      <dgm:t>
        <a:bodyPr/>
        <a:lstStyle/>
        <a:p>
          <a:r>
            <a:rPr lang="en-US"/>
            <a:t>Menjaga kearifan Lokal</a:t>
          </a:r>
        </a:p>
      </dgm:t>
    </dgm:pt>
    <dgm:pt modelId="{283DC8C5-09D7-499A-842D-9DFEC9C11826}" type="parTrans" cxnId="{510949FC-9066-4829-AAEB-C0EDE8A81726}">
      <dgm:prSet/>
      <dgm:spPr/>
      <dgm:t>
        <a:bodyPr/>
        <a:lstStyle/>
        <a:p>
          <a:endParaRPr lang="en-US"/>
        </a:p>
      </dgm:t>
    </dgm:pt>
    <dgm:pt modelId="{C2D53CDC-C399-4D15-B0F8-15C235CAC1D1}" type="sibTrans" cxnId="{510949FC-9066-4829-AAEB-C0EDE8A81726}">
      <dgm:prSet/>
      <dgm:spPr/>
      <dgm:t>
        <a:bodyPr/>
        <a:lstStyle/>
        <a:p>
          <a:endParaRPr lang="en-US"/>
        </a:p>
      </dgm:t>
    </dgm:pt>
    <dgm:pt modelId="{5512D6A6-FD1A-4579-A37D-D82D3CDD7365}">
      <dgm:prSet/>
      <dgm:spPr/>
      <dgm:t>
        <a:bodyPr/>
        <a:lstStyle/>
        <a:p>
          <a:r>
            <a:rPr lang="en-US" dirty="0" err="1"/>
            <a:t>Penguatan</a:t>
          </a:r>
          <a:r>
            <a:rPr lang="en-US" dirty="0"/>
            <a:t> </a:t>
          </a:r>
          <a:r>
            <a:rPr lang="en-US" dirty="0" err="1"/>
            <a:t>Produk</a:t>
          </a:r>
          <a:r>
            <a:rPr lang="en-US" dirty="0"/>
            <a:t> </a:t>
          </a:r>
          <a:r>
            <a:rPr lang="en-US" dirty="0" err="1"/>
            <a:t>Unggulan</a:t>
          </a:r>
          <a:endParaRPr lang="en-ID" dirty="0"/>
        </a:p>
      </dgm:t>
    </dgm:pt>
    <dgm:pt modelId="{7203DB4E-B207-4E19-9191-7E74CDA9B13A}" type="parTrans" cxnId="{7E1FD3E2-CCBA-41DE-80CB-E27281917290}">
      <dgm:prSet/>
      <dgm:spPr/>
      <dgm:t>
        <a:bodyPr/>
        <a:lstStyle/>
        <a:p>
          <a:endParaRPr lang="en-ID"/>
        </a:p>
      </dgm:t>
    </dgm:pt>
    <dgm:pt modelId="{176A2EAC-C132-406C-B321-9645DDE0A945}" type="sibTrans" cxnId="{7E1FD3E2-CCBA-41DE-80CB-E27281917290}">
      <dgm:prSet/>
      <dgm:spPr/>
      <dgm:t>
        <a:bodyPr/>
        <a:lstStyle/>
        <a:p>
          <a:endParaRPr lang="en-ID"/>
        </a:p>
      </dgm:t>
    </dgm:pt>
    <dgm:pt modelId="{D1130B95-CE92-4E16-86D4-B153EBAE1D31}" type="pres">
      <dgm:prSet presAssocID="{C9C723AA-B115-4007-9DD6-38ED0832C718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D382A17-331A-4975-88B8-FAA1458BFA17}" type="pres">
      <dgm:prSet presAssocID="{C9C723AA-B115-4007-9DD6-38ED0832C718}" presName="dummyMaxCanvas" presStyleCnt="0">
        <dgm:presLayoutVars/>
      </dgm:prSet>
      <dgm:spPr/>
    </dgm:pt>
    <dgm:pt modelId="{699A01A3-4CED-42AC-B783-473E4C6E2222}" type="pres">
      <dgm:prSet presAssocID="{C9C723AA-B115-4007-9DD6-38ED0832C718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DD7FD1-C114-437B-B6EA-41FE59DEC43F}" type="pres">
      <dgm:prSet presAssocID="{C9C723AA-B115-4007-9DD6-38ED0832C718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CE7923-6BF3-45A4-B41E-5EBC3D4671D2}" type="pres">
      <dgm:prSet presAssocID="{C9C723AA-B115-4007-9DD6-38ED0832C718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336F7F-5FFE-4889-9DEE-80F12084F818}" type="pres">
      <dgm:prSet presAssocID="{C9C723AA-B115-4007-9DD6-38ED0832C718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1D714D-7EB8-4D48-BF22-7A372BE25CE8}" type="pres">
      <dgm:prSet presAssocID="{C9C723AA-B115-4007-9DD6-38ED0832C718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6C6D46-2894-43EA-9DFD-707EF63E733D}" type="pres">
      <dgm:prSet presAssocID="{C9C723AA-B115-4007-9DD6-38ED0832C718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821F0B-E2C2-47C6-A2FC-C874B3F8A364}" type="pres">
      <dgm:prSet presAssocID="{C9C723AA-B115-4007-9DD6-38ED0832C718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B412DC-4F0C-45DC-A4DE-5DADE17905F2}" type="pres">
      <dgm:prSet presAssocID="{C9C723AA-B115-4007-9DD6-38ED0832C718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CD33F1-717D-484A-B952-EF3DF90C2935}" type="pres">
      <dgm:prSet presAssocID="{C9C723AA-B115-4007-9DD6-38ED0832C718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12E39B-1257-4576-A057-EA2544485CD6}" type="pres">
      <dgm:prSet presAssocID="{C9C723AA-B115-4007-9DD6-38ED0832C718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87290F-2ED7-4D71-9036-631C3D67CB82}" type="pres">
      <dgm:prSet presAssocID="{C9C723AA-B115-4007-9DD6-38ED0832C718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90097E-1D42-488C-9A16-0F673278F1C0}" type="pres">
      <dgm:prSet presAssocID="{C9C723AA-B115-4007-9DD6-38ED0832C718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750F08-3298-4AD0-9629-84B14CF3F971}" type="pres">
      <dgm:prSet presAssocID="{C9C723AA-B115-4007-9DD6-38ED0832C718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6389C9-75ED-4F62-B3F1-5C536D8B3163}" type="pres">
      <dgm:prSet presAssocID="{C9C723AA-B115-4007-9DD6-38ED0832C718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8358490-7235-42A6-926F-7B7DFB0B90A8}" srcId="{C9C723AA-B115-4007-9DD6-38ED0832C718}" destId="{5C0CD0AF-AED8-49BF-B041-A217F878299C}" srcOrd="2" destOrd="0" parTransId="{0ED47F6B-E302-447C-B060-BF7D882B993C}" sibTransId="{D611DD1F-DCE8-4A4F-BF8E-FD42649F9982}"/>
    <dgm:cxn modelId="{2CD6C744-A900-4081-8239-9638AE024909}" type="presOf" srcId="{D611DD1F-DCE8-4A4F-BF8E-FD42649F9982}" destId="{98B412DC-4F0C-45DC-A4DE-5DADE17905F2}" srcOrd="0" destOrd="0" presId="urn:microsoft.com/office/officeart/2005/8/layout/vProcess5"/>
    <dgm:cxn modelId="{2FAA547E-FC27-4788-AEA0-6E92BD222727}" srcId="{C9C723AA-B115-4007-9DD6-38ED0832C718}" destId="{2BB17FAF-06C5-4DF6-A2F0-4E0C75EB976A}" srcOrd="3" destOrd="0" parTransId="{4482093F-EFB7-4DED-B5FF-1E5E733C3634}" sibTransId="{CA3BC437-BE90-4B7D-8E8F-A1E4E838787D}"/>
    <dgm:cxn modelId="{E7B77AA4-2728-43F4-A3F4-F8A15A9C75CD}" srcId="{C9C723AA-B115-4007-9DD6-38ED0832C718}" destId="{5344CEB6-7BDE-447C-BF93-586587063A23}" srcOrd="0" destOrd="0" parTransId="{773C45E6-5093-4048-81C1-0B0ED7C171C1}" sibTransId="{BBEC28F9-348C-439B-B98B-E70CA60C8300}"/>
    <dgm:cxn modelId="{510949FC-9066-4829-AAEB-C0EDE8A81726}" srcId="{C9C723AA-B115-4007-9DD6-38ED0832C718}" destId="{69B0AF8E-F8D4-45AB-8F26-2BB8A435E536}" srcOrd="4" destOrd="0" parTransId="{283DC8C5-09D7-499A-842D-9DFEC9C11826}" sibTransId="{C2D53CDC-C399-4D15-B0F8-15C235CAC1D1}"/>
    <dgm:cxn modelId="{3E2C81A1-C01E-44E3-BE40-90B5A8FCF9AA}" type="presOf" srcId="{176A2EAC-C132-406C-B321-9645DDE0A945}" destId="{A2821F0B-E2C2-47C6-A2FC-C874B3F8A364}" srcOrd="0" destOrd="0" presId="urn:microsoft.com/office/officeart/2005/8/layout/vProcess5"/>
    <dgm:cxn modelId="{0C7BC105-84B1-4C5A-ADA1-45BCE5AB4CD3}" type="presOf" srcId="{2BB17FAF-06C5-4DF6-A2F0-4E0C75EB976A}" destId="{BC750F08-3298-4AD0-9629-84B14CF3F971}" srcOrd="1" destOrd="0" presId="urn:microsoft.com/office/officeart/2005/8/layout/vProcess5"/>
    <dgm:cxn modelId="{E551AD96-26CF-478B-A44F-1F0B3215FD3B}" type="presOf" srcId="{5344CEB6-7BDE-447C-BF93-586587063A23}" destId="{699A01A3-4CED-42AC-B783-473E4C6E2222}" srcOrd="0" destOrd="0" presId="urn:microsoft.com/office/officeart/2005/8/layout/vProcess5"/>
    <dgm:cxn modelId="{6F527274-16E3-4D8C-A05B-4D976C37AF37}" type="presOf" srcId="{5512D6A6-FD1A-4579-A37D-D82D3CDD7365}" destId="{A787290F-2ED7-4D71-9036-631C3D67CB82}" srcOrd="1" destOrd="0" presId="urn:microsoft.com/office/officeart/2005/8/layout/vProcess5"/>
    <dgm:cxn modelId="{F54C47B5-484F-4A00-A688-D03DC801E059}" type="presOf" srcId="{CA3BC437-BE90-4B7D-8E8F-A1E4E838787D}" destId="{DBCD33F1-717D-484A-B952-EF3DF90C2935}" srcOrd="0" destOrd="0" presId="urn:microsoft.com/office/officeart/2005/8/layout/vProcess5"/>
    <dgm:cxn modelId="{5C41C196-F594-42FB-AE65-5897915ACFA2}" type="presOf" srcId="{C9C723AA-B115-4007-9DD6-38ED0832C718}" destId="{D1130B95-CE92-4E16-86D4-B153EBAE1D31}" srcOrd="0" destOrd="0" presId="urn:microsoft.com/office/officeart/2005/8/layout/vProcess5"/>
    <dgm:cxn modelId="{51C44BD3-BD06-4E26-B859-D12F74AB79DE}" type="presOf" srcId="{5512D6A6-FD1A-4579-A37D-D82D3CDD7365}" destId="{46DD7FD1-C114-437B-B6EA-41FE59DEC43F}" srcOrd="0" destOrd="0" presId="urn:microsoft.com/office/officeart/2005/8/layout/vProcess5"/>
    <dgm:cxn modelId="{184ACE76-30AB-4FE6-83AD-F57E2E0CA8A8}" type="presOf" srcId="{69B0AF8E-F8D4-45AB-8F26-2BB8A435E536}" destId="{891D714D-7EB8-4D48-BF22-7A372BE25CE8}" srcOrd="0" destOrd="0" presId="urn:microsoft.com/office/officeart/2005/8/layout/vProcess5"/>
    <dgm:cxn modelId="{70598898-7BB6-4969-BB5D-E59297880792}" type="presOf" srcId="{BBEC28F9-348C-439B-B98B-E70CA60C8300}" destId="{CC6C6D46-2894-43EA-9DFD-707EF63E733D}" srcOrd="0" destOrd="0" presId="urn:microsoft.com/office/officeart/2005/8/layout/vProcess5"/>
    <dgm:cxn modelId="{4680AF53-DDFA-4BC0-8BF7-78665737E95F}" type="presOf" srcId="{5C0CD0AF-AED8-49BF-B041-A217F878299C}" destId="{B190097E-1D42-488C-9A16-0F673278F1C0}" srcOrd="1" destOrd="0" presId="urn:microsoft.com/office/officeart/2005/8/layout/vProcess5"/>
    <dgm:cxn modelId="{7C49A673-DEF2-478E-AA10-EFF0BC988908}" type="presOf" srcId="{2BB17FAF-06C5-4DF6-A2F0-4E0C75EB976A}" destId="{44336F7F-5FFE-4889-9DEE-80F12084F818}" srcOrd="0" destOrd="0" presId="urn:microsoft.com/office/officeart/2005/8/layout/vProcess5"/>
    <dgm:cxn modelId="{2886C045-947B-4DF8-A355-9C7B107C68D7}" type="presOf" srcId="{5344CEB6-7BDE-447C-BF93-586587063A23}" destId="{E612E39B-1257-4576-A057-EA2544485CD6}" srcOrd="1" destOrd="0" presId="urn:microsoft.com/office/officeart/2005/8/layout/vProcess5"/>
    <dgm:cxn modelId="{D33A98C8-C55F-4E0D-8278-6263FFCBDC50}" type="presOf" srcId="{69B0AF8E-F8D4-45AB-8F26-2BB8A435E536}" destId="{446389C9-75ED-4F62-B3F1-5C536D8B3163}" srcOrd="1" destOrd="0" presId="urn:microsoft.com/office/officeart/2005/8/layout/vProcess5"/>
    <dgm:cxn modelId="{E02D03BE-D848-4588-B8CD-D42B5355A03C}" type="presOf" srcId="{5C0CD0AF-AED8-49BF-B041-A217F878299C}" destId="{EECE7923-6BF3-45A4-B41E-5EBC3D4671D2}" srcOrd="0" destOrd="0" presId="urn:microsoft.com/office/officeart/2005/8/layout/vProcess5"/>
    <dgm:cxn modelId="{7E1FD3E2-CCBA-41DE-80CB-E27281917290}" srcId="{C9C723AA-B115-4007-9DD6-38ED0832C718}" destId="{5512D6A6-FD1A-4579-A37D-D82D3CDD7365}" srcOrd="1" destOrd="0" parTransId="{7203DB4E-B207-4E19-9191-7E74CDA9B13A}" sibTransId="{176A2EAC-C132-406C-B321-9645DDE0A945}"/>
    <dgm:cxn modelId="{0118FC77-DCC9-46C2-BDB9-4FA6E33071CA}" type="presParOf" srcId="{D1130B95-CE92-4E16-86D4-B153EBAE1D31}" destId="{AD382A17-331A-4975-88B8-FAA1458BFA17}" srcOrd="0" destOrd="0" presId="urn:microsoft.com/office/officeart/2005/8/layout/vProcess5"/>
    <dgm:cxn modelId="{5066270D-1492-4406-9C00-35C382B885AF}" type="presParOf" srcId="{D1130B95-CE92-4E16-86D4-B153EBAE1D31}" destId="{699A01A3-4CED-42AC-B783-473E4C6E2222}" srcOrd="1" destOrd="0" presId="urn:microsoft.com/office/officeart/2005/8/layout/vProcess5"/>
    <dgm:cxn modelId="{CCCB5D9B-48B3-4659-BDB6-902CDF49043D}" type="presParOf" srcId="{D1130B95-CE92-4E16-86D4-B153EBAE1D31}" destId="{46DD7FD1-C114-437B-B6EA-41FE59DEC43F}" srcOrd="2" destOrd="0" presId="urn:microsoft.com/office/officeart/2005/8/layout/vProcess5"/>
    <dgm:cxn modelId="{63035F5B-BD13-4657-9F5E-8A6A2B266364}" type="presParOf" srcId="{D1130B95-CE92-4E16-86D4-B153EBAE1D31}" destId="{EECE7923-6BF3-45A4-B41E-5EBC3D4671D2}" srcOrd="3" destOrd="0" presId="urn:microsoft.com/office/officeart/2005/8/layout/vProcess5"/>
    <dgm:cxn modelId="{EB85E4A6-FCCD-4202-A045-5241A54B4DCA}" type="presParOf" srcId="{D1130B95-CE92-4E16-86D4-B153EBAE1D31}" destId="{44336F7F-5FFE-4889-9DEE-80F12084F818}" srcOrd="4" destOrd="0" presId="urn:microsoft.com/office/officeart/2005/8/layout/vProcess5"/>
    <dgm:cxn modelId="{7587A619-72D2-47FC-BA24-D15B1BF2A46B}" type="presParOf" srcId="{D1130B95-CE92-4E16-86D4-B153EBAE1D31}" destId="{891D714D-7EB8-4D48-BF22-7A372BE25CE8}" srcOrd="5" destOrd="0" presId="urn:microsoft.com/office/officeart/2005/8/layout/vProcess5"/>
    <dgm:cxn modelId="{9A83B970-0ABD-4570-B1E4-F482665962C4}" type="presParOf" srcId="{D1130B95-CE92-4E16-86D4-B153EBAE1D31}" destId="{CC6C6D46-2894-43EA-9DFD-707EF63E733D}" srcOrd="6" destOrd="0" presId="urn:microsoft.com/office/officeart/2005/8/layout/vProcess5"/>
    <dgm:cxn modelId="{63F15337-79A2-482C-89C2-D980827E122F}" type="presParOf" srcId="{D1130B95-CE92-4E16-86D4-B153EBAE1D31}" destId="{A2821F0B-E2C2-47C6-A2FC-C874B3F8A364}" srcOrd="7" destOrd="0" presId="urn:microsoft.com/office/officeart/2005/8/layout/vProcess5"/>
    <dgm:cxn modelId="{0DC8C890-8A90-40A1-8756-FE2B1857C26D}" type="presParOf" srcId="{D1130B95-CE92-4E16-86D4-B153EBAE1D31}" destId="{98B412DC-4F0C-45DC-A4DE-5DADE17905F2}" srcOrd="8" destOrd="0" presId="urn:microsoft.com/office/officeart/2005/8/layout/vProcess5"/>
    <dgm:cxn modelId="{B6770DE4-0AB9-49C0-956E-C8A4EA8ABF7C}" type="presParOf" srcId="{D1130B95-CE92-4E16-86D4-B153EBAE1D31}" destId="{DBCD33F1-717D-484A-B952-EF3DF90C2935}" srcOrd="9" destOrd="0" presId="urn:microsoft.com/office/officeart/2005/8/layout/vProcess5"/>
    <dgm:cxn modelId="{42ED4255-59E7-45F7-9ACD-F75CE10FB928}" type="presParOf" srcId="{D1130B95-CE92-4E16-86D4-B153EBAE1D31}" destId="{E612E39B-1257-4576-A057-EA2544485CD6}" srcOrd="10" destOrd="0" presId="urn:microsoft.com/office/officeart/2005/8/layout/vProcess5"/>
    <dgm:cxn modelId="{216CC7DC-34DA-4A2C-A6BE-2E25066783FD}" type="presParOf" srcId="{D1130B95-CE92-4E16-86D4-B153EBAE1D31}" destId="{A787290F-2ED7-4D71-9036-631C3D67CB82}" srcOrd="11" destOrd="0" presId="urn:microsoft.com/office/officeart/2005/8/layout/vProcess5"/>
    <dgm:cxn modelId="{2F792E3A-E207-4BE1-AC75-AA6D938572B6}" type="presParOf" srcId="{D1130B95-CE92-4E16-86D4-B153EBAE1D31}" destId="{B190097E-1D42-488C-9A16-0F673278F1C0}" srcOrd="12" destOrd="0" presId="urn:microsoft.com/office/officeart/2005/8/layout/vProcess5"/>
    <dgm:cxn modelId="{E4643720-4957-473B-B7D9-6C7C1D06B668}" type="presParOf" srcId="{D1130B95-CE92-4E16-86D4-B153EBAE1D31}" destId="{BC750F08-3298-4AD0-9629-84B14CF3F971}" srcOrd="13" destOrd="0" presId="urn:microsoft.com/office/officeart/2005/8/layout/vProcess5"/>
    <dgm:cxn modelId="{807716F8-EA8B-4C97-B060-CE057ADF74E3}" type="presParOf" srcId="{D1130B95-CE92-4E16-86D4-B153EBAE1D31}" destId="{446389C9-75ED-4F62-B3F1-5C536D8B3163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ABB1B409-2CE9-40DD-859F-A4F8E6338BFF}" type="doc">
      <dgm:prSet loTypeId="urn:microsoft.com/office/officeart/2005/8/layout/default" loCatId="list" qsTypeId="urn:microsoft.com/office/officeart/2005/8/quickstyle/3d3" qsCatId="3D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5432AE5-9B0F-4854-936B-39A9C4831E52}">
      <dgm:prSet/>
      <dgm:spPr/>
      <dgm:t>
        <a:bodyPr/>
        <a:lstStyle/>
        <a:p>
          <a:r>
            <a:rPr lang="en-US"/>
            <a:t>Tidak menjadi bagian dari inovasi daerah (sesuai PP No.38 Tahun 2017 Tentang Inovasi Daerah</a:t>
          </a:r>
        </a:p>
      </dgm:t>
    </dgm:pt>
    <dgm:pt modelId="{80D2D5E0-DCB2-4F64-9473-BD56A9E6E13F}" type="parTrans" cxnId="{AF73F931-98EA-475A-A4D6-C51B1AF78F39}">
      <dgm:prSet/>
      <dgm:spPr/>
      <dgm:t>
        <a:bodyPr/>
        <a:lstStyle/>
        <a:p>
          <a:endParaRPr lang="en-US"/>
        </a:p>
      </dgm:t>
    </dgm:pt>
    <dgm:pt modelId="{B8930C44-ACF8-4F9E-9A7D-21EE09B15C50}" type="sibTrans" cxnId="{AF73F931-98EA-475A-A4D6-C51B1AF78F39}">
      <dgm:prSet/>
      <dgm:spPr/>
      <dgm:t>
        <a:bodyPr/>
        <a:lstStyle/>
        <a:p>
          <a:endParaRPr lang="en-US"/>
        </a:p>
      </dgm:t>
    </dgm:pt>
    <dgm:pt modelId="{B0625A36-39EF-4FCB-A5FC-96FF543B76CA}">
      <dgm:prSet/>
      <dgm:spPr/>
      <dgm:t>
        <a:bodyPr/>
        <a:lstStyle/>
        <a:p>
          <a:r>
            <a:rPr lang="en-US"/>
            <a:t>Tidak memahami indikator Satuan Inovasi</a:t>
          </a:r>
        </a:p>
      </dgm:t>
    </dgm:pt>
    <dgm:pt modelId="{0260EFF7-218A-4BCE-8FC2-7129645897DE}" type="parTrans" cxnId="{7CE2B758-3E60-42A7-BB61-5FBDAC841EA4}">
      <dgm:prSet/>
      <dgm:spPr/>
      <dgm:t>
        <a:bodyPr/>
        <a:lstStyle/>
        <a:p>
          <a:endParaRPr lang="en-US"/>
        </a:p>
      </dgm:t>
    </dgm:pt>
    <dgm:pt modelId="{DB392CB7-3C38-45B7-8EDF-1190AE21487C}" type="sibTrans" cxnId="{7CE2B758-3E60-42A7-BB61-5FBDAC841EA4}">
      <dgm:prSet/>
      <dgm:spPr/>
      <dgm:t>
        <a:bodyPr/>
        <a:lstStyle/>
        <a:p>
          <a:endParaRPr lang="en-US"/>
        </a:p>
      </dgm:t>
    </dgm:pt>
    <dgm:pt modelId="{889BEE37-536E-4EF3-B81F-4041129E4977}">
      <dgm:prSet/>
      <dgm:spPr/>
      <dgm:t>
        <a:bodyPr/>
        <a:lstStyle/>
        <a:p>
          <a:r>
            <a:rPr lang="en-US"/>
            <a:t>Tidak memiliki data base inovasi daerah</a:t>
          </a:r>
        </a:p>
      </dgm:t>
    </dgm:pt>
    <dgm:pt modelId="{29AE6254-9E9F-49CB-958C-820E1FCD0EBE}" type="parTrans" cxnId="{F0775505-AB9A-4B4B-804A-B87B761E3F7E}">
      <dgm:prSet/>
      <dgm:spPr/>
      <dgm:t>
        <a:bodyPr/>
        <a:lstStyle/>
        <a:p>
          <a:endParaRPr lang="en-US"/>
        </a:p>
      </dgm:t>
    </dgm:pt>
    <dgm:pt modelId="{F62981A4-D309-4EEC-B3B7-5F57D5A8F914}" type="sibTrans" cxnId="{F0775505-AB9A-4B4B-804A-B87B761E3F7E}">
      <dgm:prSet/>
      <dgm:spPr/>
      <dgm:t>
        <a:bodyPr/>
        <a:lstStyle/>
        <a:p>
          <a:endParaRPr lang="en-US"/>
        </a:p>
      </dgm:t>
    </dgm:pt>
    <dgm:pt modelId="{8B0BCBE8-615A-45A0-9FB1-83FDB2253FB1}">
      <dgm:prSet/>
      <dgm:spPr/>
      <dgm:t>
        <a:bodyPr/>
        <a:lstStyle/>
        <a:p>
          <a:r>
            <a:rPr lang="en-US"/>
            <a:t>Kolaborasi antar OPD sangat minimalis</a:t>
          </a:r>
        </a:p>
      </dgm:t>
    </dgm:pt>
    <dgm:pt modelId="{B2E1B714-74F6-430C-95A0-8FD53192FD3F}" type="parTrans" cxnId="{90E52DA9-9209-4258-9562-ADD7F7C1042B}">
      <dgm:prSet/>
      <dgm:spPr/>
      <dgm:t>
        <a:bodyPr/>
        <a:lstStyle/>
        <a:p>
          <a:endParaRPr lang="en-US"/>
        </a:p>
      </dgm:t>
    </dgm:pt>
    <dgm:pt modelId="{DAE0DC4E-EDA3-4AFC-B12E-6AC7661F4894}" type="sibTrans" cxnId="{90E52DA9-9209-4258-9562-ADD7F7C1042B}">
      <dgm:prSet/>
      <dgm:spPr/>
      <dgm:t>
        <a:bodyPr/>
        <a:lstStyle/>
        <a:p>
          <a:endParaRPr lang="en-US"/>
        </a:p>
      </dgm:t>
    </dgm:pt>
    <dgm:pt modelId="{84AC91AD-4879-4491-8E55-FA49C51302D9}">
      <dgm:prSet/>
      <dgm:spPr/>
      <dgm:t>
        <a:bodyPr/>
        <a:lstStyle/>
        <a:p>
          <a:r>
            <a:rPr lang="en-US"/>
            <a:t>Tidak memiliki kebaharuan inovasi</a:t>
          </a:r>
        </a:p>
      </dgm:t>
    </dgm:pt>
    <dgm:pt modelId="{F0CD1958-F6AF-4876-8AAF-38064EB02C00}" type="parTrans" cxnId="{3251EAD2-73D1-451F-A5DA-EBF6C213D596}">
      <dgm:prSet/>
      <dgm:spPr/>
      <dgm:t>
        <a:bodyPr/>
        <a:lstStyle/>
        <a:p>
          <a:endParaRPr lang="en-US"/>
        </a:p>
      </dgm:t>
    </dgm:pt>
    <dgm:pt modelId="{502632C9-395A-4CC0-B75F-ED1EF72AE85A}" type="sibTrans" cxnId="{3251EAD2-73D1-451F-A5DA-EBF6C213D596}">
      <dgm:prSet/>
      <dgm:spPr/>
      <dgm:t>
        <a:bodyPr/>
        <a:lstStyle/>
        <a:p>
          <a:endParaRPr lang="en-US"/>
        </a:p>
      </dgm:t>
    </dgm:pt>
    <dgm:pt modelId="{7CB0E91F-07C4-4051-B002-F41F3F94678A}">
      <dgm:prSet/>
      <dgm:spPr/>
      <dgm:t>
        <a:bodyPr/>
        <a:lstStyle/>
        <a:p>
          <a:r>
            <a:rPr lang="en-US"/>
            <a:t>Salah upload dokumen</a:t>
          </a:r>
        </a:p>
      </dgm:t>
    </dgm:pt>
    <dgm:pt modelId="{4C52119E-5280-47A8-B739-193EA3424481}" type="parTrans" cxnId="{4A03EA4C-523A-485A-9917-9C85EB8E0B2D}">
      <dgm:prSet/>
      <dgm:spPr/>
      <dgm:t>
        <a:bodyPr/>
        <a:lstStyle/>
        <a:p>
          <a:endParaRPr lang="en-US"/>
        </a:p>
      </dgm:t>
    </dgm:pt>
    <dgm:pt modelId="{AA5F7E2A-F619-489A-94AC-F7ABF18E1EC1}" type="sibTrans" cxnId="{4A03EA4C-523A-485A-9917-9C85EB8E0B2D}">
      <dgm:prSet/>
      <dgm:spPr/>
      <dgm:t>
        <a:bodyPr/>
        <a:lstStyle/>
        <a:p>
          <a:endParaRPr lang="en-US"/>
        </a:p>
      </dgm:t>
    </dgm:pt>
    <dgm:pt modelId="{6C8CF18C-BE05-4B02-9D38-F05959711972}">
      <dgm:prSet/>
      <dgm:spPr/>
      <dgm:t>
        <a:bodyPr/>
        <a:lstStyle/>
        <a:p>
          <a:r>
            <a:rPr lang="en-US"/>
            <a:t>Tidak memiliki TIM percepatan Inovasi</a:t>
          </a:r>
        </a:p>
      </dgm:t>
    </dgm:pt>
    <dgm:pt modelId="{B0AA4568-FFFF-402B-9978-3F76A5FE98FC}" type="parTrans" cxnId="{CE1AF2B7-5702-4634-8F16-2F61F4F12579}">
      <dgm:prSet/>
      <dgm:spPr/>
      <dgm:t>
        <a:bodyPr/>
        <a:lstStyle/>
        <a:p>
          <a:endParaRPr lang="en-US"/>
        </a:p>
      </dgm:t>
    </dgm:pt>
    <dgm:pt modelId="{DF9DFD28-93FF-45C2-9319-0B5C2E276B6E}" type="sibTrans" cxnId="{CE1AF2B7-5702-4634-8F16-2F61F4F12579}">
      <dgm:prSet/>
      <dgm:spPr/>
      <dgm:t>
        <a:bodyPr/>
        <a:lstStyle/>
        <a:p>
          <a:endParaRPr lang="en-US"/>
        </a:p>
      </dgm:t>
    </dgm:pt>
    <dgm:pt modelId="{5BF963F4-ED15-4C5C-9590-E95BC76E69EB}">
      <dgm:prSet/>
      <dgm:spPr/>
      <dgm:t>
        <a:bodyPr/>
        <a:lstStyle/>
        <a:p>
          <a:r>
            <a:rPr lang="en-US"/>
            <a:t>Belum siap untuk berkompetisi</a:t>
          </a:r>
        </a:p>
      </dgm:t>
    </dgm:pt>
    <dgm:pt modelId="{437EA049-BA56-493D-95A6-AED75F008310}" type="parTrans" cxnId="{5971FB5F-C801-4A69-B47F-C3C3CEC6951F}">
      <dgm:prSet/>
      <dgm:spPr/>
      <dgm:t>
        <a:bodyPr/>
        <a:lstStyle/>
        <a:p>
          <a:endParaRPr lang="en-US"/>
        </a:p>
      </dgm:t>
    </dgm:pt>
    <dgm:pt modelId="{0D7F89EE-EB88-4739-B7EE-39A465B8305A}" type="sibTrans" cxnId="{5971FB5F-C801-4A69-B47F-C3C3CEC6951F}">
      <dgm:prSet/>
      <dgm:spPr/>
      <dgm:t>
        <a:bodyPr/>
        <a:lstStyle/>
        <a:p>
          <a:endParaRPr lang="en-US"/>
        </a:p>
      </dgm:t>
    </dgm:pt>
    <dgm:pt modelId="{7AF17E64-248B-4F4D-A699-FD904A6AD86D}">
      <dgm:prSet/>
      <dgm:spPr/>
      <dgm:t>
        <a:bodyPr/>
        <a:lstStyle/>
        <a:p>
          <a:r>
            <a:rPr lang="en-US"/>
            <a:t>Kurang atensi dari Pimpinan</a:t>
          </a:r>
        </a:p>
      </dgm:t>
    </dgm:pt>
    <dgm:pt modelId="{4F71EA0C-9921-4412-B178-9B1DB2732EA7}" type="parTrans" cxnId="{7A2AF86F-0E91-44A3-867E-55CDFD6A2512}">
      <dgm:prSet/>
      <dgm:spPr/>
      <dgm:t>
        <a:bodyPr/>
        <a:lstStyle/>
        <a:p>
          <a:endParaRPr lang="en-US"/>
        </a:p>
      </dgm:t>
    </dgm:pt>
    <dgm:pt modelId="{DBB97432-9215-4321-8DEC-29AC9E797F12}" type="sibTrans" cxnId="{7A2AF86F-0E91-44A3-867E-55CDFD6A2512}">
      <dgm:prSet/>
      <dgm:spPr/>
      <dgm:t>
        <a:bodyPr/>
        <a:lstStyle/>
        <a:p>
          <a:endParaRPr lang="en-US"/>
        </a:p>
      </dgm:t>
    </dgm:pt>
    <dgm:pt modelId="{8512808E-2B22-4603-9097-14B23E42A6D5}">
      <dgm:prSet/>
      <dgm:spPr/>
      <dgm:t>
        <a:bodyPr/>
        <a:lstStyle/>
        <a:p>
          <a:r>
            <a:rPr lang="en-US"/>
            <a:t>Menggunakan strategi yang sama dengan tahun sebelumnya</a:t>
          </a:r>
        </a:p>
      </dgm:t>
    </dgm:pt>
    <dgm:pt modelId="{74A4E776-301B-4253-8277-86939AC39987}" type="parTrans" cxnId="{3E0741EC-B4E6-42AA-8E7D-A400E2EEF665}">
      <dgm:prSet/>
      <dgm:spPr/>
      <dgm:t>
        <a:bodyPr/>
        <a:lstStyle/>
        <a:p>
          <a:endParaRPr lang="en-US"/>
        </a:p>
      </dgm:t>
    </dgm:pt>
    <dgm:pt modelId="{746B27D1-4607-4EC0-9208-57FCE9220EC1}" type="sibTrans" cxnId="{3E0741EC-B4E6-42AA-8E7D-A400E2EEF665}">
      <dgm:prSet/>
      <dgm:spPr/>
      <dgm:t>
        <a:bodyPr/>
        <a:lstStyle/>
        <a:p>
          <a:endParaRPr lang="en-US"/>
        </a:p>
      </dgm:t>
    </dgm:pt>
    <dgm:pt modelId="{41F9ECDF-286B-450E-AA74-9E706C8339E4}">
      <dgm:prSet/>
      <dgm:spPr/>
      <dgm:t>
        <a:bodyPr/>
        <a:lstStyle/>
        <a:p>
          <a:r>
            <a:rPr lang="en-US"/>
            <a:t>Kurangnya kuantitas inovasi yang dilaporkan</a:t>
          </a:r>
        </a:p>
      </dgm:t>
    </dgm:pt>
    <dgm:pt modelId="{47DEE669-86AA-4201-B1CF-B4818441EC14}" type="parTrans" cxnId="{D8A4326B-0FDC-4C48-A579-A67857944E9D}">
      <dgm:prSet/>
      <dgm:spPr/>
      <dgm:t>
        <a:bodyPr/>
        <a:lstStyle/>
        <a:p>
          <a:endParaRPr lang="en-US"/>
        </a:p>
      </dgm:t>
    </dgm:pt>
    <dgm:pt modelId="{4C1FC6E8-BF2B-41B6-B247-81A13265E630}" type="sibTrans" cxnId="{D8A4326B-0FDC-4C48-A579-A67857944E9D}">
      <dgm:prSet/>
      <dgm:spPr/>
      <dgm:t>
        <a:bodyPr/>
        <a:lstStyle/>
        <a:p>
          <a:endParaRPr lang="en-US"/>
        </a:p>
      </dgm:t>
    </dgm:pt>
    <dgm:pt modelId="{FF7E024B-B266-4F59-8EA8-4B3FE8E27DFE}">
      <dgm:prSet/>
      <dgm:spPr/>
      <dgm:t>
        <a:bodyPr/>
        <a:lstStyle/>
        <a:p>
          <a:r>
            <a:rPr lang="en-US"/>
            <a:t>Kurangnya memperbaharui dokumen pendukung ----SK TIM</a:t>
          </a:r>
        </a:p>
      </dgm:t>
    </dgm:pt>
    <dgm:pt modelId="{291F7F01-5FD9-44B0-A5B0-D4EAB3A627A9}" type="parTrans" cxnId="{483F4140-1256-484C-BABB-FE1C4F69DEE3}">
      <dgm:prSet/>
      <dgm:spPr/>
      <dgm:t>
        <a:bodyPr/>
        <a:lstStyle/>
        <a:p>
          <a:endParaRPr lang="en-US"/>
        </a:p>
      </dgm:t>
    </dgm:pt>
    <dgm:pt modelId="{1A72CFF9-201F-4267-973A-4143006EDA92}" type="sibTrans" cxnId="{483F4140-1256-484C-BABB-FE1C4F69DEE3}">
      <dgm:prSet/>
      <dgm:spPr/>
      <dgm:t>
        <a:bodyPr/>
        <a:lstStyle/>
        <a:p>
          <a:endParaRPr lang="en-US"/>
        </a:p>
      </dgm:t>
    </dgm:pt>
    <dgm:pt modelId="{87E06C26-F2A3-4D5F-8CF9-696771D37B8B}" type="pres">
      <dgm:prSet presAssocID="{ABB1B409-2CE9-40DD-859F-A4F8E6338BF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A21CBF5-6DF9-456A-8124-F2FBDC93F724}" type="pres">
      <dgm:prSet presAssocID="{35432AE5-9B0F-4854-936B-39A9C4831E52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307423-A7B4-4058-9ABE-32D6FEFB1116}" type="pres">
      <dgm:prSet presAssocID="{B8930C44-ACF8-4F9E-9A7D-21EE09B15C50}" presName="sibTrans" presStyleCnt="0"/>
      <dgm:spPr/>
    </dgm:pt>
    <dgm:pt modelId="{5FFF81DC-56C3-46EE-B033-707B9E7DAEF1}" type="pres">
      <dgm:prSet presAssocID="{B0625A36-39EF-4FCB-A5FC-96FF543B76CA}" presName="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277BFB-E8D7-4EDC-A900-78DDEFF93E23}" type="pres">
      <dgm:prSet presAssocID="{DB392CB7-3C38-45B7-8EDF-1190AE21487C}" presName="sibTrans" presStyleCnt="0"/>
      <dgm:spPr/>
    </dgm:pt>
    <dgm:pt modelId="{D481D3D4-B999-4C0D-9553-20DC2DBB7F16}" type="pres">
      <dgm:prSet presAssocID="{889BEE37-536E-4EF3-B81F-4041129E4977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75CA45-E65B-4687-B052-90588052115E}" type="pres">
      <dgm:prSet presAssocID="{F62981A4-D309-4EEC-B3B7-5F57D5A8F914}" presName="sibTrans" presStyleCnt="0"/>
      <dgm:spPr/>
    </dgm:pt>
    <dgm:pt modelId="{A1357385-BF0F-4848-97F3-622A666E4499}" type="pres">
      <dgm:prSet presAssocID="{8B0BCBE8-615A-45A0-9FB1-83FDB2253FB1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604FC9-26EE-474C-A1BC-C441C3041436}" type="pres">
      <dgm:prSet presAssocID="{DAE0DC4E-EDA3-4AFC-B12E-6AC7661F4894}" presName="sibTrans" presStyleCnt="0"/>
      <dgm:spPr/>
    </dgm:pt>
    <dgm:pt modelId="{C05FB35D-ACFA-4283-B9C9-719E0A81A3A4}" type="pres">
      <dgm:prSet presAssocID="{84AC91AD-4879-4491-8E55-FA49C51302D9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26D7A2-94B8-4E4E-BBE5-29FDD0C18087}" type="pres">
      <dgm:prSet presAssocID="{502632C9-395A-4CC0-B75F-ED1EF72AE85A}" presName="sibTrans" presStyleCnt="0"/>
      <dgm:spPr/>
    </dgm:pt>
    <dgm:pt modelId="{0D0DF577-750F-4F36-9F77-66B27A218230}" type="pres">
      <dgm:prSet presAssocID="{7CB0E91F-07C4-4051-B002-F41F3F94678A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6C27E5-3B42-4F43-9A4B-851ACC2CECE2}" type="pres">
      <dgm:prSet presAssocID="{AA5F7E2A-F619-489A-94AC-F7ABF18E1EC1}" presName="sibTrans" presStyleCnt="0"/>
      <dgm:spPr/>
    </dgm:pt>
    <dgm:pt modelId="{6CB1FB53-C92E-492D-9FB7-65CD48DA763F}" type="pres">
      <dgm:prSet presAssocID="{6C8CF18C-BE05-4B02-9D38-F05959711972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45F7CC-57AD-4DD0-9C8B-63543D0CD361}" type="pres">
      <dgm:prSet presAssocID="{DF9DFD28-93FF-45C2-9319-0B5C2E276B6E}" presName="sibTrans" presStyleCnt="0"/>
      <dgm:spPr/>
    </dgm:pt>
    <dgm:pt modelId="{3E788E78-B1FE-4F55-A038-A6214CB1476F}" type="pres">
      <dgm:prSet presAssocID="{5BF963F4-ED15-4C5C-9590-E95BC76E69EB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CBC0DA-BE29-4112-8F50-584D48C81362}" type="pres">
      <dgm:prSet presAssocID="{0D7F89EE-EB88-4739-B7EE-39A465B8305A}" presName="sibTrans" presStyleCnt="0"/>
      <dgm:spPr/>
    </dgm:pt>
    <dgm:pt modelId="{FF276A47-F025-4CC4-BDB1-7135AB0CAB7F}" type="pres">
      <dgm:prSet presAssocID="{7AF17E64-248B-4F4D-A699-FD904A6AD86D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882767-ED01-4C34-B586-71D7A3123385}" type="pres">
      <dgm:prSet presAssocID="{DBB97432-9215-4321-8DEC-29AC9E797F12}" presName="sibTrans" presStyleCnt="0"/>
      <dgm:spPr/>
    </dgm:pt>
    <dgm:pt modelId="{5254AAA9-2C9D-4720-90EC-E7B76B6C215A}" type="pres">
      <dgm:prSet presAssocID="{8512808E-2B22-4603-9097-14B23E42A6D5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F1441B-6568-4A95-84C2-ED7C1A9651D9}" type="pres">
      <dgm:prSet presAssocID="{746B27D1-4607-4EC0-9208-57FCE9220EC1}" presName="sibTrans" presStyleCnt="0"/>
      <dgm:spPr/>
    </dgm:pt>
    <dgm:pt modelId="{68CBE763-5F99-43A8-B1BF-864DCB98E3E5}" type="pres">
      <dgm:prSet presAssocID="{41F9ECDF-286B-450E-AA74-9E706C8339E4}" presName="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E73DDC-D612-4B1B-8EBD-602FD78FA42C}" type="pres">
      <dgm:prSet presAssocID="{4C1FC6E8-BF2B-41B6-B247-81A13265E630}" presName="sibTrans" presStyleCnt="0"/>
      <dgm:spPr/>
    </dgm:pt>
    <dgm:pt modelId="{700B8F10-800C-4D5D-A0EE-5F3C68AD65AF}" type="pres">
      <dgm:prSet presAssocID="{FF7E024B-B266-4F59-8EA8-4B3FE8E27DFE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8A4326B-0FDC-4C48-A579-A67857944E9D}" srcId="{ABB1B409-2CE9-40DD-859F-A4F8E6338BFF}" destId="{41F9ECDF-286B-450E-AA74-9E706C8339E4}" srcOrd="10" destOrd="0" parTransId="{47DEE669-86AA-4201-B1CF-B4818441EC14}" sibTransId="{4C1FC6E8-BF2B-41B6-B247-81A13265E630}"/>
    <dgm:cxn modelId="{05452D88-D173-469C-B29C-11E1F7680BF7}" type="presOf" srcId="{B0625A36-39EF-4FCB-A5FC-96FF543B76CA}" destId="{5FFF81DC-56C3-46EE-B033-707B9E7DAEF1}" srcOrd="0" destOrd="0" presId="urn:microsoft.com/office/officeart/2005/8/layout/default"/>
    <dgm:cxn modelId="{C82D80F0-8D72-418F-A309-757C06605C99}" type="presOf" srcId="{5BF963F4-ED15-4C5C-9590-E95BC76E69EB}" destId="{3E788E78-B1FE-4F55-A038-A6214CB1476F}" srcOrd="0" destOrd="0" presId="urn:microsoft.com/office/officeart/2005/8/layout/default"/>
    <dgm:cxn modelId="{7A2AF86F-0E91-44A3-867E-55CDFD6A2512}" srcId="{ABB1B409-2CE9-40DD-859F-A4F8E6338BFF}" destId="{7AF17E64-248B-4F4D-A699-FD904A6AD86D}" srcOrd="8" destOrd="0" parTransId="{4F71EA0C-9921-4412-B178-9B1DB2732EA7}" sibTransId="{DBB97432-9215-4321-8DEC-29AC9E797F12}"/>
    <dgm:cxn modelId="{AF73F931-98EA-475A-A4D6-C51B1AF78F39}" srcId="{ABB1B409-2CE9-40DD-859F-A4F8E6338BFF}" destId="{35432AE5-9B0F-4854-936B-39A9C4831E52}" srcOrd="0" destOrd="0" parTransId="{80D2D5E0-DCB2-4F64-9473-BD56A9E6E13F}" sibTransId="{B8930C44-ACF8-4F9E-9A7D-21EE09B15C50}"/>
    <dgm:cxn modelId="{54025360-3F87-42B4-A322-FE6D24D31589}" type="presOf" srcId="{FF7E024B-B266-4F59-8EA8-4B3FE8E27DFE}" destId="{700B8F10-800C-4D5D-A0EE-5F3C68AD65AF}" srcOrd="0" destOrd="0" presId="urn:microsoft.com/office/officeart/2005/8/layout/default"/>
    <dgm:cxn modelId="{512B32D9-D62F-4E41-BBAD-08F26FFB4992}" type="presOf" srcId="{6C8CF18C-BE05-4B02-9D38-F05959711972}" destId="{6CB1FB53-C92E-492D-9FB7-65CD48DA763F}" srcOrd="0" destOrd="0" presId="urn:microsoft.com/office/officeart/2005/8/layout/default"/>
    <dgm:cxn modelId="{4A03EA4C-523A-485A-9917-9C85EB8E0B2D}" srcId="{ABB1B409-2CE9-40DD-859F-A4F8E6338BFF}" destId="{7CB0E91F-07C4-4051-B002-F41F3F94678A}" srcOrd="5" destOrd="0" parTransId="{4C52119E-5280-47A8-B739-193EA3424481}" sibTransId="{AA5F7E2A-F619-489A-94AC-F7ABF18E1EC1}"/>
    <dgm:cxn modelId="{7FDA317E-50E2-47BE-B0DC-D1B13649AFF0}" type="presOf" srcId="{8512808E-2B22-4603-9097-14B23E42A6D5}" destId="{5254AAA9-2C9D-4720-90EC-E7B76B6C215A}" srcOrd="0" destOrd="0" presId="urn:microsoft.com/office/officeart/2005/8/layout/default"/>
    <dgm:cxn modelId="{FF80FCDE-595E-45A4-A187-00A37F0CB0AD}" type="presOf" srcId="{84AC91AD-4879-4491-8E55-FA49C51302D9}" destId="{C05FB35D-ACFA-4283-B9C9-719E0A81A3A4}" srcOrd="0" destOrd="0" presId="urn:microsoft.com/office/officeart/2005/8/layout/default"/>
    <dgm:cxn modelId="{CE1AF2B7-5702-4634-8F16-2F61F4F12579}" srcId="{ABB1B409-2CE9-40DD-859F-A4F8E6338BFF}" destId="{6C8CF18C-BE05-4B02-9D38-F05959711972}" srcOrd="6" destOrd="0" parTransId="{B0AA4568-FFFF-402B-9978-3F76A5FE98FC}" sibTransId="{DF9DFD28-93FF-45C2-9319-0B5C2E276B6E}"/>
    <dgm:cxn modelId="{FC92306C-75A7-4812-BEA8-584909A349B9}" type="presOf" srcId="{8B0BCBE8-615A-45A0-9FB1-83FDB2253FB1}" destId="{A1357385-BF0F-4848-97F3-622A666E4499}" srcOrd="0" destOrd="0" presId="urn:microsoft.com/office/officeart/2005/8/layout/default"/>
    <dgm:cxn modelId="{AF6D31AA-8A73-4CA2-BDD9-481B29A8F468}" type="presOf" srcId="{7CB0E91F-07C4-4051-B002-F41F3F94678A}" destId="{0D0DF577-750F-4F36-9F77-66B27A218230}" srcOrd="0" destOrd="0" presId="urn:microsoft.com/office/officeart/2005/8/layout/default"/>
    <dgm:cxn modelId="{F0775505-AB9A-4B4B-804A-B87B761E3F7E}" srcId="{ABB1B409-2CE9-40DD-859F-A4F8E6338BFF}" destId="{889BEE37-536E-4EF3-B81F-4041129E4977}" srcOrd="2" destOrd="0" parTransId="{29AE6254-9E9F-49CB-958C-820E1FCD0EBE}" sibTransId="{F62981A4-D309-4EEC-B3B7-5F57D5A8F914}"/>
    <dgm:cxn modelId="{3E0741EC-B4E6-42AA-8E7D-A400E2EEF665}" srcId="{ABB1B409-2CE9-40DD-859F-A4F8E6338BFF}" destId="{8512808E-2B22-4603-9097-14B23E42A6D5}" srcOrd="9" destOrd="0" parTransId="{74A4E776-301B-4253-8277-86939AC39987}" sibTransId="{746B27D1-4607-4EC0-9208-57FCE9220EC1}"/>
    <dgm:cxn modelId="{B21F3E1C-3CD3-4501-914F-A0B86C07C9ED}" type="presOf" srcId="{41F9ECDF-286B-450E-AA74-9E706C8339E4}" destId="{68CBE763-5F99-43A8-B1BF-864DCB98E3E5}" srcOrd="0" destOrd="0" presId="urn:microsoft.com/office/officeart/2005/8/layout/default"/>
    <dgm:cxn modelId="{DD47DD14-3C33-40A2-81A0-2EAD13D6F807}" type="presOf" srcId="{ABB1B409-2CE9-40DD-859F-A4F8E6338BFF}" destId="{87E06C26-F2A3-4D5F-8CF9-696771D37B8B}" srcOrd="0" destOrd="0" presId="urn:microsoft.com/office/officeart/2005/8/layout/default"/>
    <dgm:cxn modelId="{483F4140-1256-484C-BABB-FE1C4F69DEE3}" srcId="{ABB1B409-2CE9-40DD-859F-A4F8E6338BFF}" destId="{FF7E024B-B266-4F59-8EA8-4B3FE8E27DFE}" srcOrd="11" destOrd="0" parTransId="{291F7F01-5FD9-44B0-A5B0-D4EAB3A627A9}" sibTransId="{1A72CFF9-201F-4267-973A-4143006EDA92}"/>
    <dgm:cxn modelId="{D98BB500-C4B3-486F-B4B1-181D31150F3F}" type="presOf" srcId="{889BEE37-536E-4EF3-B81F-4041129E4977}" destId="{D481D3D4-B999-4C0D-9553-20DC2DBB7F16}" srcOrd="0" destOrd="0" presId="urn:microsoft.com/office/officeart/2005/8/layout/default"/>
    <dgm:cxn modelId="{4CA5A1E7-5364-4B82-9961-4D534FA834F1}" type="presOf" srcId="{7AF17E64-248B-4F4D-A699-FD904A6AD86D}" destId="{FF276A47-F025-4CC4-BDB1-7135AB0CAB7F}" srcOrd="0" destOrd="0" presId="urn:microsoft.com/office/officeart/2005/8/layout/default"/>
    <dgm:cxn modelId="{A64D575A-3106-4DB7-B09C-4FCD7D07DA7E}" type="presOf" srcId="{35432AE5-9B0F-4854-936B-39A9C4831E52}" destId="{6A21CBF5-6DF9-456A-8124-F2FBDC93F724}" srcOrd="0" destOrd="0" presId="urn:microsoft.com/office/officeart/2005/8/layout/default"/>
    <dgm:cxn modelId="{5971FB5F-C801-4A69-B47F-C3C3CEC6951F}" srcId="{ABB1B409-2CE9-40DD-859F-A4F8E6338BFF}" destId="{5BF963F4-ED15-4C5C-9590-E95BC76E69EB}" srcOrd="7" destOrd="0" parTransId="{437EA049-BA56-493D-95A6-AED75F008310}" sibTransId="{0D7F89EE-EB88-4739-B7EE-39A465B8305A}"/>
    <dgm:cxn modelId="{7CE2B758-3E60-42A7-BB61-5FBDAC841EA4}" srcId="{ABB1B409-2CE9-40DD-859F-A4F8E6338BFF}" destId="{B0625A36-39EF-4FCB-A5FC-96FF543B76CA}" srcOrd="1" destOrd="0" parTransId="{0260EFF7-218A-4BCE-8FC2-7129645897DE}" sibTransId="{DB392CB7-3C38-45B7-8EDF-1190AE21487C}"/>
    <dgm:cxn modelId="{3251EAD2-73D1-451F-A5DA-EBF6C213D596}" srcId="{ABB1B409-2CE9-40DD-859F-A4F8E6338BFF}" destId="{84AC91AD-4879-4491-8E55-FA49C51302D9}" srcOrd="4" destOrd="0" parTransId="{F0CD1958-F6AF-4876-8AAF-38064EB02C00}" sibTransId="{502632C9-395A-4CC0-B75F-ED1EF72AE85A}"/>
    <dgm:cxn modelId="{90E52DA9-9209-4258-9562-ADD7F7C1042B}" srcId="{ABB1B409-2CE9-40DD-859F-A4F8E6338BFF}" destId="{8B0BCBE8-615A-45A0-9FB1-83FDB2253FB1}" srcOrd="3" destOrd="0" parTransId="{B2E1B714-74F6-430C-95A0-8FD53192FD3F}" sibTransId="{DAE0DC4E-EDA3-4AFC-B12E-6AC7661F4894}"/>
    <dgm:cxn modelId="{DED8331A-5583-467C-9FF6-CD8D9E8A08FB}" type="presParOf" srcId="{87E06C26-F2A3-4D5F-8CF9-696771D37B8B}" destId="{6A21CBF5-6DF9-456A-8124-F2FBDC93F724}" srcOrd="0" destOrd="0" presId="urn:microsoft.com/office/officeart/2005/8/layout/default"/>
    <dgm:cxn modelId="{EE9BE82E-10EF-4287-A95C-2FAB75550870}" type="presParOf" srcId="{87E06C26-F2A3-4D5F-8CF9-696771D37B8B}" destId="{F7307423-A7B4-4058-9ABE-32D6FEFB1116}" srcOrd="1" destOrd="0" presId="urn:microsoft.com/office/officeart/2005/8/layout/default"/>
    <dgm:cxn modelId="{1DC0208E-03F4-4D84-B658-2098E264D94B}" type="presParOf" srcId="{87E06C26-F2A3-4D5F-8CF9-696771D37B8B}" destId="{5FFF81DC-56C3-46EE-B033-707B9E7DAEF1}" srcOrd="2" destOrd="0" presId="urn:microsoft.com/office/officeart/2005/8/layout/default"/>
    <dgm:cxn modelId="{CE2C49CE-7E6E-427A-9F94-251F9F7D8DDD}" type="presParOf" srcId="{87E06C26-F2A3-4D5F-8CF9-696771D37B8B}" destId="{D1277BFB-E8D7-4EDC-A900-78DDEFF93E23}" srcOrd="3" destOrd="0" presId="urn:microsoft.com/office/officeart/2005/8/layout/default"/>
    <dgm:cxn modelId="{4261953A-E5EF-4B50-AAB1-BA3C234548B6}" type="presParOf" srcId="{87E06C26-F2A3-4D5F-8CF9-696771D37B8B}" destId="{D481D3D4-B999-4C0D-9553-20DC2DBB7F16}" srcOrd="4" destOrd="0" presId="urn:microsoft.com/office/officeart/2005/8/layout/default"/>
    <dgm:cxn modelId="{E7BEE4A3-A84D-4A3C-8345-DB8EC5322EDA}" type="presParOf" srcId="{87E06C26-F2A3-4D5F-8CF9-696771D37B8B}" destId="{A175CA45-E65B-4687-B052-90588052115E}" srcOrd="5" destOrd="0" presId="urn:microsoft.com/office/officeart/2005/8/layout/default"/>
    <dgm:cxn modelId="{9EF5B3A8-C20B-4DFE-B0C8-A87C702A93D6}" type="presParOf" srcId="{87E06C26-F2A3-4D5F-8CF9-696771D37B8B}" destId="{A1357385-BF0F-4848-97F3-622A666E4499}" srcOrd="6" destOrd="0" presId="urn:microsoft.com/office/officeart/2005/8/layout/default"/>
    <dgm:cxn modelId="{89C8EE27-E861-443C-A5B0-8271E240A088}" type="presParOf" srcId="{87E06C26-F2A3-4D5F-8CF9-696771D37B8B}" destId="{99604FC9-26EE-474C-A1BC-C441C3041436}" srcOrd="7" destOrd="0" presId="urn:microsoft.com/office/officeart/2005/8/layout/default"/>
    <dgm:cxn modelId="{7BFF01B6-F662-4DB4-BC4A-CAB3A407145F}" type="presParOf" srcId="{87E06C26-F2A3-4D5F-8CF9-696771D37B8B}" destId="{C05FB35D-ACFA-4283-B9C9-719E0A81A3A4}" srcOrd="8" destOrd="0" presId="urn:microsoft.com/office/officeart/2005/8/layout/default"/>
    <dgm:cxn modelId="{CDAD1B50-DD4E-454B-B048-4C60BC341652}" type="presParOf" srcId="{87E06C26-F2A3-4D5F-8CF9-696771D37B8B}" destId="{5226D7A2-94B8-4E4E-BBE5-29FDD0C18087}" srcOrd="9" destOrd="0" presId="urn:microsoft.com/office/officeart/2005/8/layout/default"/>
    <dgm:cxn modelId="{E1AD0521-0FBB-4712-8CB8-D571F8C385A9}" type="presParOf" srcId="{87E06C26-F2A3-4D5F-8CF9-696771D37B8B}" destId="{0D0DF577-750F-4F36-9F77-66B27A218230}" srcOrd="10" destOrd="0" presId="urn:microsoft.com/office/officeart/2005/8/layout/default"/>
    <dgm:cxn modelId="{76E70097-9E17-4264-B25D-9B18D1582F2A}" type="presParOf" srcId="{87E06C26-F2A3-4D5F-8CF9-696771D37B8B}" destId="{0F6C27E5-3B42-4F43-9A4B-851ACC2CECE2}" srcOrd="11" destOrd="0" presId="urn:microsoft.com/office/officeart/2005/8/layout/default"/>
    <dgm:cxn modelId="{16C27F80-2D94-44C2-973F-B9B04845935F}" type="presParOf" srcId="{87E06C26-F2A3-4D5F-8CF9-696771D37B8B}" destId="{6CB1FB53-C92E-492D-9FB7-65CD48DA763F}" srcOrd="12" destOrd="0" presId="urn:microsoft.com/office/officeart/2005/8/layout/default"/>
    <dgm:cxn modelId="{2B8C4D75-D6BD-479C-BD45-80D5545364E2}" type="presParOf" srcId="{87E06C26-F2A3-4D5F-8CF9-696771D37B8B}" destId="{CB45F7CC-57AD-4DD0-9C8B-63543D0CD361}" srcOrd="13" destOrd="0" presId="urn:microsoft.com/office/officeart/2005/8/layout/default"/>
    <dgm:cxn modelId="{AD776517-44E7-49BF-99CA-229A396CB2BD}" type="presParOf" srcId="{87E06C26-F2A3-4D5F-8CF9-696771D37B8B}" destId="{3E788E78-B1FE-4F55-A038-A6214CB1476F}" srcOrd="14" destOrd="0" presId="urn:microsoft.com/office/officeart/2005/8/layout/default"/>
    <dgm:cxn modelId="{7CFA9E9F-6B57-4304-B324-A2ABD8F4268F}" type="presParOf" srcId="{87E06C26-F2A3-4D5F-8CF9-696771D37B8B}" destId="{0FCBC0DA-BE29-4112-8F50-584D48C81362}" srcOrd="15" destOrd="0" presId="urn:microsoft.com/office/officeart/2005/8/layout/default"/>
    <dgm:cxn modelId="{2408DBC3-D0B9-4B08-B6C2-E86461C2E2EF}" type="presParOf" srcId="{87E06C26-F2A3-4D5F-8CF9-696771D37B8B}" destId="{FF276A47-F025-4CC4-BDB1-7135AB0CAB7F}" srcOrd="16" destOrd="0" presId="urn:microsoft.com/office/officeart/2005/8/layout/default"/>
    <dgm:cxn modelId="{A56BF5BF-4E05-49D1-AC82-749164448405}" type="presParOf" srcId="{87E06C26-F2A3-4D5F-8CF9-696771D37B8B}" destId="{EE882767-ED01-4C34-B586-71D7A3123385}" srcOrd="17" destOrd="0" presId="urn:microsoft.com/office/officeart/2005/8/layout/default"/>
    <dgm:cxn modelId="{67316A4F-FF5A-41CC-8E7D-FAFCE93CB383}" type="presParOf" srcId="{87E06C26-F2A3-4D5F-8CF9-696771D37B8B}" destId="{5254AAA9-2C9D-4720-90EC-E7B76B6C215A}" srcOrd="18" destOrd="0" presId="urn:microsoft.com/office/officeart/2005/8/layout/default"/>
    <dgm:cxn modelId="{7D8054BF-876B-4F6B-9F8C-1362209B5D34}" type="presParOf" srcId="{87E06C26-F2A3-4D5F-8CF9-696771D37B8B}" destId="{31F1441B-6568-4A95-84C2-ED7C1A9651D9}" srcOrd="19" destOrd="0" presId="urn:microsoft.com/office/officeart/2005/8/layout/default"/>
    <dgm:cxn modelId="{F41CA9CE-D8F0-4522-B4CA-3DA91763D475}" type="presParOf" srcId="{87E06C26-F2A3-4D5F-8CF9-696771D37B8B}" destId="{68CBE763-5F99-43A8-B1BF-864DCB98E3E5}" srcOrd="20" destOrd="0" presId="urn:microsoft.com/office/officeart/2005/8/layout/default"/>
    <dgm:cxn modelId="{410DE708-5A7B-41F3-A89B-BBE8D3729766}" type="presParOf" srcId="{87E06C26-F2A3-4D5F-8CF9-696771D37B8B}" destId="{0EE73DDC-D612-4B1B-8EBD-602FD78FA42C}" srcOrd="21" destOrd="0" presId="urn:microsoft.com/office/officeart/2005/8/layout/default"/>
    <dgm:cxn modelId="{AEE3D41C-1319-43FA-B5D0-200783210E08}" type="presParOf" srcId="{87E06C26-F2A3-4D5F-8CF9-696771D37B8B}" destId="{700B8F10-800C-4D5D-A0EE-5F3C68AD65AF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15113531-68F4-4BA6-A4A4-FAA75FCE163B}" type="doc">
      <dgm:prSet loTypeId="urn:microsoft.com/office/officeart/2005/8/layout/cycle8" loCatId="cycle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4543E81F-A744-45DE-BB66-4AF57BFD1CC3}">
      <dgm:prSet/>
      <dgm:spPr/>
      <dgm:t>
        <a:bodyPr/>
        <a:lstStyle/>
        <a:p>
          <a:r>
            <a:rPr lang="en-US" dirty="0" err="1"/>
            <a:t>Tahun</a:t>
          </a:r>
          <a:r>
            <a:rPr lang="en-US" dirty="0"/>
            <a:t> </a:t>
          </a:r>
          <a:r>
            <a:rPr lang="en-US" dirty="0" err="1"/>
            <a:t>implementasi</a:t>
          </a:r>
          <a:r>
            <a:rPr lang="en-US" dirty="0"/>
            <a:t> </a:t>
          </a:r>
          <a:r>
            <a:rPr lang="en-US" dirty="0" err="1"/>
            <a:t>tidak</a:t>
          </a:r>
          <a:r>
            <a:rPr lang="en-US" dirty="0"/>
            <a:t> di upgrade</a:t>
          </a:r>
        </a:p>
      </dgm:t>
    </dgm:pt>
    <dgm:pt modelId="{7F1279F3-C631-4288-9763-8EE8A1FF2A3D}" type="parTrans" cxnId="{0242F602-9822-4236-9D87-289D774E1C30}">
      <dgm:prSet/>
      <dgm:spPr/>
      <dgm:t>
        <a:bodyPr/>
        <a:lstStyle/>
        <a:p>
          <a:endParaRPr lang="en-US"/>
        </a:p>
      </dgm:t>
    </dgm:pt>
    <dgm:pt modelId="{FFDC9306-AD57-45A4-BE4B-21EBBF56FCF6}" type="sibTrans" cxnId="{0242F602-9822-4236-9D87-289D774E1C30}">
      <dgm:prSet/>
      <dgm:spPr/>
      <dgm:t>
        <a:bodyPr/>
        <a:lstStyle/>
        <a:p>
          <a:endParaRPr lang="en-US"/>
        </a:p>
      </dgm:t>
    </dgm:pt>
    <dgm:pt modelId="{F278D156-2BC3-4BB2-8019-52FC665FDD3B}">
      <dgm:prSet/>
      <dgm:spPr/>
      <dgm:t>
        <a:bodyPr/>
        <a:lstStyle/>
        <a:p>
          <a:r>
            <a:rPr lang="en-US" dirty="0"/>
            <a:t>Proposal </a:t>
          </a:r>
          <a:r>
            <a:rPr lang="en-US" dirty="0" err="1"/>
            <a:t>copas</a:t>
          </a:r>
          <a:r>
            <a:rPr lang="en-US" dirty="0"/>
            <a:t> (paragraph 1-dstnya)</a:t>
          </a:r>
        </a:p>
      </dgm:t>
    </dgm:pt>
    <dgm:pt modelId="{78EC040E-B9A4-43B0-AB65-35E55F3B767F}" type="parTrans" cxnId="{C21350C3-A293-46C4-AC16-123E60DF48DE}">
      <dgm:prSet/>
      <dgm:spPr/>
      <dgm:t>
        <a:bodyPr/>
        <a:lstStyle/>
        <a:p>
          <a:endParaRPr lang="en-US"/>
        </a:p>
      </dgm:t>
    </dgm:pt>
    <dgm:pt modelId="{9BB52701-5841-4328-85DA-D5439E5CC09F}" type="sibTrans" cxnId="{C21350C3-A293-46C4-AC16-123E60DF48DE}">
      <dgm:prSet/>
      <dgm:spPr/>
      <dgm:t>
        <a:bodyPr/>
        <a:lstStyle/>
        <a:p>
          <a:endParaRPr lang="en-US"/>
        </a:p>
      </dgm:t>
    </dgm:pt>
    <dgm:pt modelId="{31122581-D453-4A55-95A1-5DC221E065F5}">
      <dgm:prSet/>
      <dgm:spPr/>
      <dgm:t>
        <a:bodyPr/>
        <a:lstStyle/>
        <a:p>
          <a:r>
            <a:rPr lang="en-US"/>
            <a:t>SK expired (cek sesuaikan juknis)</a:t>
          </a:r>
        </a:p>
      </dgm:t>
    </dgm:pt>
    <dgm:pt modelId="{DB092ECE-B636-4825-B348-F6D197FE64B0}" type="parTrans" cxnId="{16241609-4557-431A-9461-F0EF21E68516}">
      <dgm:prSet/>
      <dgm:spPr/>
      <dgm:t>
        <a:bodyPr/>
        <a:lstStyle/>
        <a:p>
          <a:endParaRPr lang="en-US"/>
        </a:p>
      </dgm:t>
    </dgm:pt>
    <dgm:pt modelId="{BFAB4F15-B435-4D9E-AFFB-13ACF1C2722B}" type="sibTrans" cxnId="{16241609-4557-431A-9461-F0EF21E68516}">
      <dgm:prSet/>
      <dgm:spPr/>
      <dgm:t>
        <a:bodyPr/>
        <a:lstStyle/>
        <a:p>
          <a:endParaRPr lang="en-US"/>
        </a:p>
      </dgm:t>
    </dgm:pt>
    <dgm:pt modelId="{8AD1B955-B5E3-4D63-ABAB-FDB0B3CDC8A3}">
      <dgm:prSet/>
      <dgm:spPr/>
      <dgm:t>
        <a:bodyPr/>
        <a:lstStyle/>
        <a:p>
          <a:r>
            <a:rPr lang="en-US"/>
            <a:t>Full Enter</a:t>
          </a:r>
          <a:r>
            <a:rPr lang="en-ID"/>
            <a:t> dan Space</a:t>
          </a:r>
          <a:endParaRPr lang="en-US"/>
        </a:p>
      </dgm:t>
    </dgm:pt>
    <dgm:pt modelId="{5EB863FE-4F56-437B-B945-3AB998A2CBA9}" type="parTrans" cxnId="{33F3B303-8763-4396-B061-3EAAAF06A89A}">
      <dgm:prSet/>
      <dgm:spPr/>
      <dgm:t>
        <a:bodyPr/>
        <a:lstStyle/>
        <a:p>
          <a:endParaRPr lang="en-US"/>
        </a:p>
      </dgm:t>
    </dgm:pt>
    <dgm:pt modelId="{2EC42A9A-0710-4735-B623-145CE98D1A43}" type="sibTrans" cxnId="{33F3B303-8763-4396-B061-3EAAAF06A89A}">
      <dgm:prSet/>
      <dgm:spPr/>
      <dgm:t>
        <a:bodyPr/>
        <a:lstStyle/>
        <a:p>
          <a:endParaRPr lang="en-US"/>
        </a:p>
      </dgm:t>
    </dgm:pt>
    <dgm:pt modelId="{DA5F7B8B-ABEF-4B5B-B35B-85C6074510B2}">
      <dgm:prSet/>
      <dgm:spPr/>
      <dgm:t>
        <a:bodyPr/>
        <a:lstStyle/>
        <a:p>
          <a:r>
            <a:rPr lang="en-ID"/>
            <a:t>Tidak mau membaca ulang</a:t>
          </a:r>
          <a:endParaRPr lang="en-US"/>
        </a:p>
      </dgm:t>
    </dgm:pt>
    <dgm:pt modelId="{B71F9145-C7AD-4F33-B4BE-958C6070E65F}" type="parTrans" cxnId="{628225AA-9A0D-4F82-B4A8-8FE57D0A87FF}">
      <dgm:prSet/>
      <dgm:spPr/>
      <dgm:t>
        <a:bodyPr/>
        <a:lstStyle/>
        <a:p>
          <a:endParaRPr lang="en-US"/>
        </a:p>
      </dgm:t>
    </dgm:pt>
    <dgm:pt modelId="{2526FC23-92A1-4B39-9A5B-D13FAAE3BCFD}" type="sibTrans" cxnId="{628225AA-9A0D-4F82-B4A8-8FE57D0A87FF}">
      <dgm:prSet/>
      <dgm:spPr/>
      <dgm:t>
        <a:bodyPr/>
        <a:lstStyle/>
        <a:p>
          <a:endParaRPr lang="en-US"/>
        </a:p>
      </dgm:t>
    </dgm:pt>
    <dgm:pt modelId="{C93718D6-40DF-4947-A66C-58D45FFBD073}">
      <dgm:prSet custT="1"/>
      <dgm:spPr/>
      <dgm:t>
        <a:bodyPr/>
        <a:lstStyle/>
        <a:p>
          <a:r>
            <a:rPr lang="en-US" sz="1800" dirty="0" err="1"/>
            <a:t>Tidak</a:t>
          </a:r>
          <a:r>
            <a:rPr lang="en-US" sz="1800" dirty="0"/>
            <a:t> </a:t>
          </a:r>
          <a:r>
            <a:rPr lang="en-US" sz="1800" dirty="0" err="1"/>
            <a:t>paham</a:t>
          </a:r>
          <a:r>
            <a:rPr lang="en-US" sz="1800" dirty="0"/>
            <a:t> </a:t>
          </a:r>
          <a:r>
            <a:rPr lang="en-US" sz="1800" dirty="0" err="1"/>
            <a:t>menulis</a:t>
          </a:r>
          <a:endParaRPr lang="en-US" sz="1800" dirty="0"/>
        </a:p>
      </dgm:t>
    </dgm:pt>
    <dgm:pt modelId="{36EB8C0E-5A0A-4A17-92F3-D64620DAB147}" type="parTrans" cxnId="{02FA9708-73B1-483C-AA4F-596BCA042396}">
      <dgm:prSet/>
      <dgm:spPr/>
      <dgm:t>
        <a:bodyPr/>
        <a:lstStyle/>
        <a:p>
          <a:endParaRPr lang="en-US"/>
        </a:p>
      </dgm:t>
    </dgm:pt>
    <dgm:pt modelId="{65B5D62A-7C88-499A-A8D4-8BB012BDC667}" type="sibTrans" cxnId="{02FA9708-73B1-483C-AA4F-596BCA042396}">
      <dgm:prSet/>
      <dgm:spPr/>
      <dgm:t>
        <a:bodyPr/>
        <a:lstStyle/>
        <a:p>
          <a:endParaRPr lang="en-US"/>
        </a:p>
      </dgm:t>
    </dgm:pt>
    <dgm:pt modelId="{8DF51854-0FA0-4E84-AF90-B9DE1EF4E800}">
      <dgm:prSet/>
      <dgm:spPr/>
      <dgm:t>
        <a:bodyPr/>
        <a:lstStyle/>
        <a:p>
          <a:r>
            <a:rPr lang="en-US" dirty="0" err="1"/>
            <a:t>Duplikat</a:t>
          </a:r>
          <a:r>
            <a:rPr lang="en-US" dirty="0"/>
            <a:t> File</a:t>
          </a:r>
        </a:p>
      </dgm:t>
    </dgm:pt>
    <dgm:pt modelId="{78B94D0C-1554-46B6-A743-69EAA0C7411F}" type="parTrans" cxnId="{F5A3C709-AFF9-4DA9-88CF-33C6E5EADA1C}">
      <dgm:prSet/>
      <dgm:spPr/>
      <dgm:t>
        <a:bodyPr/>
        <a:lstStyle/>
        <a:p>
          <a:endParaRPr lang="en-US"/>
        </a:p>
      </dgm:t>
    </dgm:pt>
    <dgm:pt modelId="{7EE9F1A9-58B8-472F-AC8C-358068F0B6D6}" type="sibTrans" cxnId="{F5A3C709-AFF9-4DA9-88CF-33C6E5EADA1C}">
      <dgm:prSet/>
      <dgm:spPr/>
      <dgm:t>
        <a:bodyPr/>
        <a:lstStyle/>
        <a:p>
          <a:endParaRPr lang="en-US"/>
        </a:p>
      </dgm:t>
    </dgm:pt>
    <dgm:pt modelId="{509889E1-1B01-4B3B-8FC6-9705888BE922}" type="pres">
      <dgm:prSet presAssocID="{15113531-68F4-4BA6-A4A4-FAA75FCE163B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5118400-FD22-49D1-AB49-6AAEB03F0D5A}" type="pres">
      <dgm:prSet presAssocID="{15113531-68F4-4BA6-A4A4-FAA75FCE163B}" presName="wedge1" presStyleLbl="node1" presStyleIdx="0" presStyleCnt="7"/>
      <dgm:spPr/>
      <dgm:t>
        <a:bodyPr/>
        <a:lstStyle/>
        <a:p>
          <a:endParaRPr lang="en-US"/>
        </a:p>
      </dgm:t>
    </dgm:pt>
    <dgm:pt modelId="{592A6FAA-A60C-4BAA-83FC-5CA591561703}" type="pres">
      <dgm:prSet presAssocID="{15113531-68F4-4BA6-A4A4-FAA75FCE163B}" presName="dummy1a" presStyleCnt="0"/>
      <dgm:spPr/>
    </dgm:pt>
    <dgm:pt modelId="{6ECBD759-F7AF-4017-A5BA-39CC0EEA6681}" type="pres">
      <dgm:prSet presAssocID="{15113531-68F4-4BA6-A4A4-FAA75FCE163B}" presName="dummy1b" presStyleCnt="0"/>
      <dgm:spPr/>
    </dgm:pt>
    <dgm:pt modelId="{D78CE754-03C9-482B-8425-881B5B47927F}" type="pres">
      <dgm:prSet presAssocID="{15113531-68F4-4BA6-A4A4-FAA75FCE163B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2F270E-FEC8-48BD-8F6C-25D216BA9CB8}" type="pres">
      <dgm:prSet presAssocID="{15113531-68F4-4BA6-A4A4-FAA75FCE163B}" presName="wedge2" presStyleLbl="node1" presStyleIdx="1" presStyleCnt="7"/>
      <dgm:spPr/>
      <dgm:t>
        <a:bodyPr/>
        <a:lstStyle/>
        <a:p>
          <a:endParaRPr lang="en-US"/>
        </a:p>
      </dgm:t>
    </dgm:pt>
    <dgm:pt modelId="{AB759530-AD4E-4617-AE4C-DA5CAEE97C32}" type="pres">
      <dgm:prSet presAssocID="{15113531-68F4-4BA6-A4A4-FAA75FCE163B}" presName="dummy2a" presStyleCnt="0"/>
      <dgm:spPr/>
    </dgm:pt>
    <dgm:pt modelId="{C1FE2CE9-B488-4A72-A245-6167655479BA}" type="pres">
      <dgm:prSet presAssocID="{15113531-68F4-4BA6-A4A4-FAA75FCE163B}" presName="dummy2b" presStyleCnt="0"/>
      <dgm:spPr/>
    </dgm:pt>
    <dgm:pt modelId="{E7DA38B9-1CFD-48BC-937A-FDF58CDBD14D}" type="pres">
      <dgm:prSet presAssocID="{15113531-68F4-4BA6-A4A4-FAA75FCE163B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D87DCC-F99D-4DF6-BC9F-533D05F40C9A}" type="pres">
      <dgm:prSet presAssocID="{15113531-68F4-4BA6-A4A4-FAA75FCE163B}" presName="wedge3" presStyleLbl="node1" presStyleIdx="2" presStyleCnt="7"/>
      <dgm:spPr/>
      <dgm:t>
        <a:bodyPr/>
        <a:lstStyle/>
        <a:p>
          <a:endParaRPr lang="en-US"/>
        </a:p>
      </dgm:t>
    </dgm:pt>
    <dgm:pt modelId="{0076F5E0-E69C-4275-A7E7-3E971CA7745F}" type="pres">
      <dgm:prSet presAssocID="{15113531-68F4-4BA6-A4A4-FAA75FCE163B}" presName="dummy3a" presStyleCnt="0"/>
      <dgm:spPr/>
    </dgm:pt>
    <dgm:pt modelId="{0297C56F-B61E-461D-B02E-9F0C09DF7BE9}" type="pres">
      <dgm:prSet presAssocID="{15113531-68F4-4BA6-A4A4-FAA75FCE163B}" presName="dummy3b" presStyleCnt="0"/>
      <dgm:spPr/>
    </dgm:pt>
    <dgm:pt modelId="{0337CD13-70DC-48F2-A720-FFD99C84E7BB}" type="pres">
      <dgm:prSet presAssocID="{15113531-68F4-4BA6-A4A4-FAA75FCE163B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91869B-DA2C-4A68-A397-562E7BCAFDBD}" type="pres">
      <dgm:prSet presAssocID="{15113531-68F4-4BA6-A4A4-FAA75FCE163B}" presName="wedge4" presStyleLbl="node1" presStyleIdx="3" presStyleCnt="7"/>
      <dgm:spPr/>
      <dgm:t>
        <a:bodyPr/>
        <a:lstStyle/>
        <a:p>
          <a:endParaRPr lang="en-US"/>
        </a:p>
      </dgm:t>
    </dgm:pt>
    <dgm:pt modelId="{392398D1-59B3-4A6A-A2CC-4740C3E869A2}" type="pres">
      <dgm:prSet presAssocID="{15113531-68F4-4BA6-A4A4-FAA75FCE163B}" presName="dummy4a" presStyleCnt="0"/>
      <dgm:spPr/>
    </dgm:pt>
    <dgm:pt modelId="{CA340AF1-FE19-45CC-9ACD-3EA01CBA6683}" type="pres">
      <dgm:prSet presAssocID="{15113531-68F4-4BA6-A4A4-FAA75FCE163B}" presName="dummy4b" presStyleCnt="0"/>
      <dgm:spPr/>
    </dgm:pt>
    <dgm:pt modelId="{846907A8-652C-444D-8417-6509D392B960}" type="pres">
      <dgm:prSet presAssocID="{15113531-68F4-4BA6-A4A4-FAA75FCE163B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7BC1EB-654E-4118-9DC2-2D45A16C06A5}" type="pres">
      <dgm:prSet presAssocID="{15113531-68F4-4BA6-A4A4-FAA75FCE163B}" presName="wedge5" presStyleLbl="node1" presStyleIdx="4" presStyleCnt="7"/>
      <dgm:spPr/>
      <dgm:t>
        <a:bodyPr/>
        <a:lstStyle/>
        <a:p>
          <a:endParaRPr lang="en-US"/>
        </a:p>
      </dgm:t>
    </dgm:pt>
    <dgm:pt modelId="{2B614250-8B6F-481B-8294-9AA7C49F6FCA}" type="pres">
      <dgm:prSet presAssocID="{15113531-68F4-4BA6-A4A4-FAA75FCE163B}" presName="dummy5a" presStyleCnt="0"/>
      <dgm:spPr/>
    </dgm:pt>
    <dgm:pt modelId="{A071185B-2E62-49D6-B471-195FBF7F32D4}" type="pres">
      <dgm:prSet presAssocID="{15113531-68F4-4BA6-A4A4-FAA75FCE163B}" presName="dummy5b" presStyleCnt="0"/>
      <dgm:spPr/>
    </dgm:pt>
    <dgm:pt modelId="{E1B57CE0-F90B-4BF9-997A-AAB292BEC6AA}" type="pres">
      <dgm:prSet presAssocID="{15113531-68F4-4BA6-A4A4-FAA75FCE163B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6795B4-8F6B-4FC7-9F11-ACE2FBE30355}" type="pres">
      <dgm:prSet presAssocID="{15113531-68F4-4BA6-A4A4-FAA75FCE163B}" presName="wedge6" presStyleLbl="node1" presStyleIdx="5" presStyleCnt="7"/>
      <dgm:spPr/>
      <dgm:t>
        <a:bodyPr/>
        <a:lstStyle/>
        <a:p>
          <a:endParaRPr lang="en-US"/>
        </a:p>
      </dgm:t>
    </dgm:pt>
    <dgm:pt modelId="{96C8EA91-3461-4F4C-8DF9-0FD5806AF6D6}" type="pres">
      <dgm:prSet presAssocID="{15113531-68F4-4BA6-A4A4-FAA75FCE163B}" presName="dummy6a" presStyleCnt="0"/>
      <dgm:spPr/>
    </dgm:pt>
    <dgm:pt modelId="{4475BC36-9F48-492E-8FCB-C227BC1FA03E}" type="pres">
      <dgm:prSet presAssocID="{15113531-68F4-4BA6-A4A4-FAA75FCE163B}" presName="dummy6b" presStyleCnt="0"/>
      <dgm:spPr/>
    </dgm:pt>
    <dgm:pt modelId="{6DB902EC-472D-4D67-AAD0-B2BA73C45341}" type="pres">
      <dgm:prSet presAssocID="{15113531-68F4-4BA6-A4A4-FAA75FCE163B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D4CB39-8F6C-4AA5-8173-939FE2034CA8}" type="pres">
      <dgm:prSet presAssocID="{15113531-68F4-4BA6-A4A4-FAA75FCE163B}" presName="wedge7" presStyleLbl="node1" presStyleIdx="6" presStyleCnt="7"/>
      <dgm:spPr/>
      <dgm:t>
        <a:bodyPr/>
        <a:lstStyle/>
        <a:p>
          <a:endParaRPr lang="en-US"/>
        </a:p>
      </dgm:t>
    </dgm:pt>
    <dgm:pt modelId="{67957009-903A-4669-AD09-4A3B1AC21B7D}" type="pres">
      <dgm:prSet presAssocID="{15113531-68F4-4BA6-A4A4-FAA75FCE163B}" presName="dummy7a" presStyleCnt="0"/>
      <dgm:spPr/>
    </dgm:pt>
    <dgm:pt modelId="{3AD2AAA9-7EFF-4D0B-BE42-7A835BA63012}" type="pres">
      <dgm:prSet presAssocID="{15113531-68F4-4BA6-A4A4-FAA75FCE163B}" presName="dummy7b" presStyleCnt="0"/>
      <dgm:spPr/>
    </dgm:pt>
    <dgm:pt modelId="{DB04204F-DA5E-4F5C-99F7-F62C0AA45B5A}" type="pres">
      <dgm:prSet presAssocID="{15113531-68F4-4BA6-A4A4-FAA75FCE163B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A20229-0475-41A1-865D-138938351819}" type="pres">
      <dgm:prSet presAssocID="{FFDC9306-AD57-45A4-BE4B-21EBBF56FCF6}" presName="arrowWedge1" presStyleLbl="fgSibTrans2D1" presStyleIdx="0" presStyleCnt="7"/>
      <dgm:spPr/>
    </dgm:pt>
    <dgm:pt modelId="{396AA737-6E51-48F2-8456-31803346EDC6}" type="pres">
      <dgm:prSet presAssocID="{9BB52701-5841-4328-85DA-D5439E5CC09F}" presName="arrowWedge2" presStyleLbl="fgSibTrans2D1" presStyleIdx="1" presStyleCnt="7"/>
      <dgm:spPr/>
    </dgm:pt>
    <dgm:pt modelId="{544BE310-1484-4F57-BA13-062B0561295F}" type="pres">
      <dgm:prSet presAssocID="{BFAB4F15-B435-4D9E-AFFB-13ACF1C2722B}" presName="arrowWedge3" presStyleLbl="fgSibTrans2D1" presStyleIdx="2" presStyleCnt="7"/>
      <dgm:spPr/>
    </dgm:pt>
    <dgm:pt modelId="{4C2979B3-AB40-4A98-9F38-4E682CD9B256}" type="pres">
      <dgm:prSet presAssocID="{2EC42A9A-0710-4735-B623-145CE98D1A43}" presName="arrowWedge4" presStyleLbl="fgSibTrans2D1" presStyleIdx="3" presStyleCnt="7"/>
      <dgm:spPr/>
    </dgm:pt>
    <dgm:pt modelId="{6CF00C89-F840-4F45-877A-C36CCA4FEE05}" type="pres">
      <dgm:prSet presAssocID="{2526FC23-92A1-4B39-9A5B-D13FAAE3BCFD}" presName="arrowWedge5" presStyleLbl="fgSibTrans2D1" presStyleIdx="4" presStyleCnt="7"/>
      <dgm:spPr/>
    </dgm:pt>
    <dgm:pt modelId="{56558A5E-1D20-4EFC-87E5-C391D3B80E83}" type="pres">
      <dgm:prSet presAssocID="{65B5D62A-7C88-499A-A8D4-8BB012BDC667}" presName="arrowWedge6" presStyleLbl="fgSibTrans2D1" presStyleIdx="5" presStyleCnt="7"/>
      <dgm:spPr/>
    </dgm:pt>
    <dgm:pt modelId="{1CEC901D-6CAA-4BF0-B3ED-7475EA550247}" type="pres">
      <dgm:prSet presAssocID="{7EE9F1A9-58B8-472F-AC8C-358068F0B6D6}" presName="arrowWedge7" presStyleLbl="fgSibTrans2D1" presStyleIdx="6" presStyleCnt="7"/>
      <dgm:spPr/>
    </dgm:pt>
  </dgm:ptLst>
  <dgm:cxnLst>
    <dgm:cxn modelId="{F6A110B6-8803-4B1D-8142-124BE9544F9E}" type="presOf" srcId="{31122581-D453-4A55-95A1-5DC221E065F5}" destId="{0337CD13-70DC-48F2-A720-FFD99C84E7BB}" srcOrd="1" destOrd="0" presId="urn:microsoft.com/office/officeart/2005/8/layout/cycle8"/>
    <dgm:cxn modelId="{BED9D342-722D-4295-8BA4-2F580EA85CA7}" type="presOf" srcId="{C93718D6-40DF-4947-A66C-58D45FFBD073}" destId="{B06795B4-8F6B-4FC7-9F11-ACE2FBE30355}" srcOrd="0" destOrd="0" presId="urn:microsoft.com/office/officeart/2005/8/layout/cycle8"/>
    <dgm:cxn modelId="{C310895D-AD5E-48FB-93DE-C8B67092D81B}" type="presOf" srcId="{C93718D6-40DF-4947-A66C-58D45FFBD073}" destId="{6DB902EC-472D-4D67-AAD0-B2BA73C45341}" srcOrd="1" destOrd="0" presId="urn:microsoft.com/office/officeart/2005/8/layout/cycle8"/>
    <dgm:cxn modelId="{C73711DC-B54D-4312-B360-A5D606D24AAB}" type="presOf" srcId="{DA5F7B8B-ABEF-4B5B-B35B-85C6074510B2}" destId="{607BC1EB-654E-4118-9DC2-2D45A16C06A5}" srcOrd="0" destOrd="0" presId="urn:microsoft.com/office/officeart/2005/8/layout/cycle8"/>
    <dgm:cxn modelId="{628225AA-9A0D-4F82-B4A8-8FE57D0A87FF}" srcId="{15113531-68F4-4BA6-A4A4-FAA75FCE163B}" destId="{DA5F7B8B-ABEF-4B5B-B35B-85C6074510B2}" srcOrd="4" destOrd="0" parTransId="{B71F9145-C7AD-4F33-B4BE-958C6070E65F}" sibTransId="{2526FC23-92A1-4B39-9A5B-D13FAAE3BCFD}"/>
    <dgm:cxn modelId="{F7295AA7-6C81-453D-82AE-83665AF02DAF}" type="presOf" srcId="{4543E81F-A744-45DE-BB66-4AF57BFD1CC3}" destId="{A5118400-FD22-49D1-AB49-6AAEB03F0D5A}" srcOrd="0" destOrd="0" presId="urn:microsoft.com/office/officeart/2005/8/layout/cycle8"/>
    <dgm:cxn modelId="{F2FFF94E-12F7-460E-8A4E-7DA9D243C516}" type="presOf" srcId="{15113531-68F4-4BA6-A4A4-FAA75FCE163B}" destId="{509889E1-1B01-4B3B-8FC6-9705888BE922}" srcOrd="0" destOrd="0" presId="urn:microsoft.com/office/officeart/2005/8/layout/cycle8"/>
    <dgm:cxn modelId="{89F391A9-639D-4BAA-83FB-2C6F41D70896}" type="presOf" srcId="{8DF51854-0FA0-4E84-AF90-B9DE1EF4E800}" destId="{DB04204F-DA5E-4F5C-99F7-F62C0AA45B5A}" srcOrd="1" destOrd="0" presId="urn:microsoft.com/office/officeart/2005/8/layout/cycle8"/>
    <dgm:cxn modelId="{33F3B303-8763-4396-B061-3EAAAF06A89A}" srcId="{15113531-68F4-4BA6-A4A4-FAA75FCE163B}" destId="{8AD1B955-B5E3-4D63-ABAB-FDB0B3CDC8A3}" srcOrd="3" destOrd="0" parTransId="{5EB863FE-4F56-437B-B945-3AB998A2CBA9}" sibTransId="{2EC42A9A-0710-4735-B623-145CE98D1A43}"/>
    <dgm:cxn modelId="{A7C7B927-C297-495F-BEA9-212693BBD834}" type="presOf" srcId="{31122581-D453-4A55-95A1-5DC221E065F5}" destId="{9DD87DCC-F99D-4DF6-BC9F-533D05F40C9A}" srcOrd="0" destOrd="0" presId="urn:microsoft.com/office/officeart/2005/8/layout/cycle8"/>
    <dgm:cxn modelId="{0242F602-9822-4236-9D87-289D774E1C30}" srcId="{15113531-68F4-4BA6-A4A4-FAA75FCE163B}" destId="{4543E81F-A744-45DE-BB66-4AF57BFD1CC3}" srcOrd="0" destOrd="0" parTransId="{7F1279F3-C631-4288-9763-8EE8A1FF2A3D}" sibTransId="{FFDC9306-AD57-45A4-BE4B-21EBBF56FCF6}"/>
    <dgm:cxn modelId="{6C4B1DF9-6085-4A25-B466-2F6EBA17B312}" type="presOf" srcId="{8AD1B955-B5E3-4D63-ABAB-FDB0B3CDC8A3}" destId="{E691869B-DA2C-4A68-A397-562E7BCAFDBD}" srcOrd="0" destOrd="0" presId="urn:microsoft.com/office/officeart/2005/8/layout/cycle8"/>
    <dgm:cxn modelId="{C21350C3-A293-46C4-AC16-123E60DF48DE}" srcId="{15113531-68F4-4BA6-A4A4-FAA75FCE163B}" destId="{F278D156-2BC3-4BB2-8019-52FC665FDD3B}" srcOrd="1" destOrd="0" parTransId="{78EC040E-B9A4-43B0-AB65-35E55F3B767F}" sibTransId="{9BB52701-5841-4328-85DA-D5439E5CC09F}"/>
    <dgm:cxn modelId="{80645322-A780-4D02-A3DA-A3D0017DC88C}" type="presOf" srcId="{F278D156-2BC3-4BB2-8019-52FC665FDD3B}" destId="{952F270E-FEC8-48BD-8F6C-25D216BA9CB8}" srcOrd="0" destOrd="0" presId="urn:microsoft.com/office/officeart/2005/8/layout/cycle8"/>
    <dgm:cxn modelId="{EB31D689-573D-484F-A3A6-7700DB3D3E24}" type="presOf" srcId="{8AD1B955-B5E3-4D63-ABAB-FDB0B3CDC8A3}" destId="{846907A8-652C-444D-8417-6509D392B960}" srcOrd="1" destOrd="0" presId="urn:microsoft.com/office/officeart/2005/8/layout/cycle8"/>
    <dgm:cxn modelId="{D4108BFF-6E86-4A72-B73C-A59B5B016F7F}" type="presOf" srcId="{4543E81F-A744-45DE-BB66-4AF57BFD1CC3}" destId="{D78CE754-03C9-482B-8425-881B5B47927F}" srcOrd="1" destOrd="0" presId="urn:microsoft.com/office/officeart/2005/8/layout/cycle8"/>
    <dgm:cxn modelId="{F5A3C709-AFF9-4DA9-88CF-33C6E5EADA1C}" srcId="{15113531-68F4-4BA6-A4A4-FAA75FCE163B}" destId="{8DF51854-0FA0-4E84-AF90-B9DE1EF4E800}" srcOrd="6" destOrd="0" parTransId="{78B94D0C-1554-46B6-A743-69EAA0C7411F}" sibTransId="{7EE9F1A9-58B8-472F-AC8C-358068F0B6D6}"/>
    <dgm:cxn modelId="{CA26D3EA-9CFF-4AD8-8590-25282DD82773}" type="presOf" srcId="{F278D156-2BC3-4BB2-8019-52FC665FDD3B}" destId="{E7DA38B9-1CFD-48BC-937A-FDF58CDBD14D}" srcOrd="1" destOrd="0" presId="urn:microsoft.com/office/officeart/2005/8/layout/cycle8"/>
    <dgm:cxn modelId="{02FA9708-73B1-483C-AA4F-596BCA042396}" srcId="{15113531-68F4-4BA6-A4A4-FAA75FCE163B}" destId="{C93718D6-40DF-4947-A66C-58D45FFBD073}" srcOrd="5" destOrd="0" parTransId="{36EB8C0E-5A0A-4A17-92F3-D64620DAB147}" sibTransId="{65B5D62A-7C88-499A-A8D4-8BB012BDC667}"/>
    <dgm:cxn modelId="{6342E993-50B9-4F11-B6A1-F6B1A37ED4C7}" type="presOf" srcId="{DA5F7B8B-ABEF-4B5B-B35B-85C6074510B2}" destId="{E1B57CE0-F90B-4BF9-997A-AAB292BEC6AA}" srcOrd="1" destOrd="0" presId="urn:microsoft.com/office/officeart/2005/8/layout/cycle8"/>
    <dgm:cxn modelId="{16241609-4557-431A-9461-F0EF21E68516}" srcId="{15113531-68F4-4BA6-A4A4-FAA75FCE163B}" destId="{31122581-D453-4A55-95A1-5DC221E065F5}" srcOrd="2" destOrd="0" parTransId="{DB092ECE-B636-4825-B348-F6D197FE64B0}" sibTransId="{BFAB4F15-B435-4D9E-AFFB-13ACF1C2722B}"/>
    <dgm:cxn modelId="{0FD4A7BB-18EC-4569-91DF-3AC1672F19EA}" type="presOf" srcId="{8DF51854-0FA0-4E84-AF90-B9DE1EF4E800}" destId="{6ED4CB39-8F6C-4AA5-8173-939FE2034CA8}" srcOrd="0" destOrd="0" presId="urn:microsoft.com/office/officeart/2005/8/layout/cycle8"/>
    <dgm:cxn modelId="{09501D29-5092-454C-A44F-76DAF4FAADCF}" type="presParOf" srcId="{509889E1-1B01-4B3B-8FC6-9705888BE922}" destId="{A5118400-FD22-49D1-AB49-6AAEB03F0D5A}" srcOrd="0" destOrd="0" presId="urn:microsoft.com/office/officeart/2005/8/layout/cycle8"/>
    <dgm:cxn modelId="{AAE16A0C-9EFD-4DAE-B453-4FAEA148E488}" type="presParOf" srcId="{509889E1-1B01-4B3B-8FC6-9705888BE922}" destId="{592A6FAA-A60C-4BAA-83FC-5CA591561703}" srcOrd="1" destOrd="0" presId="urn:microsoft.com/office/officeart/2005/8/layout/cycle8"/>
    <dgm:cxn modelId="{D9C2DDD8-6CB2-4996-8F62-9F82BA8BE156}" type="presParOf" srcId="{509889E1-1B01-4B3B-8FC6-9705888BE922}" destId="{6ECBD759-F7AF-4017-A5BA-39CC0EEA6681}" srcOrd="2" destOrd="0" presId="urn:microsoft.com/office/officeart/2005/8/layout/cycle8"/>
    <dgm:cxn modelId="{28B306DD-46E9-4F36-8C3D-BEE863E55AB9}" type="presParOf" srcId="{509889E1-1B01-4B3B-8FC6-9705888BE922}" destId="{D78CE754-03C9-482B-8425-881B5B47927F}" srcOrd="3" destOrd="0" presId="urn:microsoft.com/office/officeart/2005/8/layout/cycle8"/>
    <dgm:cxn modelId="{9556DC81-C503-45AE-A83C-9506F9A15257}" type="presParOf" srcId="{509889E1-1B01-4B3B-8FC6-9705888BE922}" destId="{952F270E-FEC8-48BD-8F6C-25D216BA9CB8}" srcOrd="4" destOrd="0" presId="urn:microsoft.com/office/officeart/2005/8/layout/cycle8"/>
    <dgm:cxn modelId="{0CECCFBE-4D31-4E9C-8E8C-CC9265888B9A}" type="presParOf" srcId="{509889E1-1B01-4B3B-8FC6-9705888BE922}" destId="{AB759530-AD4E-4617-AE4C-DA5CAEE97C32}" srcOrd="5" destOrd="0" presId="urn:microsoft.com/office/officeart/2005/8/layout/cycle8"/>
    <dgm:cxn modelId="{6DDB2BD6-EEB5-4375-A9BB-C6CD05329610}" type="presParOf" srcId="{509889E1-1B01-4B3B-8FC6-9705888BE922}" destId="{C1FE2CE9-B488-4A72-A245-6167655479BA}" srcOrd="6" destOrd="0" presId="urn:microsoft.com/office/officeart/2005/8/layout/cycle8"/>
    <dgm:cxn modelId="{0ED067EF-B39D-4DDD-96AC-D218D0FC0BD3}" type="presParOf" srcId="{509889E1-1B01-4B3B-8FC6-9705888BE922}" destId="{E7DA38B9-1CFD-48BC-937A-FDF58CDBD14D}" srcOrd="7" destOrd="0" presId="urn:microsoft.com/office/officeart/2005/8/layout/cycle8"/>
    <dgm:cxn modelId="{6A1270BE-FDB5-40BC-A472-AF00B3019C61}" type="presParOf" srcId="{509889E1-1B01-4B3B-8FC6-9705888BE922}" destId="{9DD87DCC-F99D-4DF6-BC9F-533D05F40C9A}" srcOrd="8" destOrd="0" presId="urn:microsoft.com/office/officeart/2005/8/layout/cycle8"/>
    <dgm:cxn modelId="{696A0C25-545C-45DC-9D71-EB51459A4FE6}" type="presParOf" srcId="{509889E1-1B01-4B3B-8FC6-9705888BE922}" destId="{0076F5E0-E69C-4275-A7E7-3E971CA7745F}" srcOrd="9" destOrd="0" presId="urn:microsoft.com/office/officeart/2005/8/layout/cycle8"/>
    <dgm:cxn modelId="{1D8492EB-94F9-4F6C-9321-DE0F27505E0A}" type="presParOf" srcId="{509889E1-1B01-4B3B-8FC6-9705888BE922}" destId="{0297C56F-B61E-461D-B02E-9F0C09DF7BE9}" srcOrd="10" destOrd="0" presId="urn:microsoft.com/office/officeart/2005/8/layout/cycle8"/>
    <dgm:cxn modelId="{9F14C887-660A-47D2-9024-878B3F4929B6}" type="presParOf" srcId="{509889E1-1B01-4B3B-8FC6-9705888BE922}" destId="{0337CD13-70DC-48F2-A720-FFD99C84E7BB}" srcOrd="11" destOrd="0" presId="urn:microsoft.com/office/officeart/2005/8/layout/cycle8"/>
    <dgm:cxn modelId="{1C624F34-B85B-4E15-8046-594E2A325477}" type="presParOf" srcId="{509889E1-1B01-4B3B-8FC6-9705888BE922}" destId="{E691869B-DA2C-4A68-A397-562E7BCAFDBD}" srcOrd="12" destOrd="0" presId="urn:microsoft.com/office/officeart/2005/8/layout/cycle8"/>
    <dgm:cxn modelId="{854077B1-948E-4F71-B6EE-B73E4F0E83DF}" type="presParOf" srcId="{509889E1-1B01-4B3B-8FC6-9705888BE922}" destId="{392398D1-59B3-4A6A-A2CC-4740C3E869A2}" srcOrd="13" destOrd="0" presId="urn:microsoft.com/office/officeart/2005/8/layout/cycle8"/>
    <dgm:cxn modelId="{06BCDFB1-0D5D-4801-80DD-120BA71B8F38}" type="presParOf" srcId="{509889E1-1B01-4B3B-8FC6-9705888BE922}" destId="{CA340AF1-FE19-45CC-9ACD-3EA01CBA6683}" srcOrd="14" destOrd="0" presId="urn:microsoft.com/office/officeart/2005/8/layout/cycle8"/>
    <dgm:cxn modelId="{5C98743B-02B5-4086-ABF6-42E1D0C18B4B}" type="presParOf" srcId="{509889E1-1B01-4B3B-8FC6-9705888BE922}" destId="{846907A8-652C-444D-8417-6509D392B960}" srcOrd="15" destOrd="0" presId="urn:microsoft.com/office/officeart/2005/8/layout/cycle8"/>
    <dgm:cxn modelId="{1784A79A-B26C-4116-AEFB-56EDF70CA475}" type="presParOf" srcId="{509889E1-1B01-4B3B-8FC6-9705888BE922}" destId="{607BC1EB-654E-4118-9DC2-2D45A16C06A5}" srcOrd="16" destOrd="0" presId="urn:microsoft.com/office/officeart/2005/8/layout/cycle8"/>
    <dgm:cxn modelId="{6136BF62-519A-43B6-9D48-541889120C98}" type="presParOf" srcId="{509889E1-1B01-4B3B-8FC6-9705888BE922}" destId="{2B614250-8B6F-481B-8294-9AA7C49F6FCA}" srcOrd="17" destOrd="0" presId="urn:microsoft.com/office/officeart/2005/8/layout/cycle8"/>
    <dgm:cxn modelId="{3D3613EB-6D3D-4741-97CB-FFF92D70029E}" type="presParOf" srcId="{509889E1-1B01-4B3B-8FC6-9705888BE922}" destId="{A071185B-2E62-49D6-B471-195FBF7F32D4}" srcOrd="18" destOrd="0" presId="urn:microsoft.com/office/officeart/2005/8/layout/cycle8"/>
    <dgm:cxn modelId="{BEC425E2-012B-4E45-A0B0-CDB78EAA190B}" type="presParOf" srcId="{509889E1-1B01-4B3B-8FC6-9705888BE922}" destId="{E1B57CE0-F90B-4BF9-997A-AAB292BEC6AA}" srcOrd="19" destOrd="0" presId="urn:microsoft.com/office/officeart/2005/8/layout/cycle8"/>
    <dgm:cxn modelId="{56C42A8B-6E7B-455D-B8C5-FD7FC2FE420E}" type="presParOf" srcId="{509889E1-1B01-4B3B-8FC6-9705888BE922}" destId="{B06795B4-8F6B-4FC7-9F11-ACE2FBE30355}" srcOrd="20" destOrd="0" presId="urn:microsoft.com/office/officeart/2005/8/layout/cycle8"/>
    <dgm:cxn modelId="{5D426DFA-DF19-4373-871D-E2872869E2BB}" type="presParOf" srcId="{509889E1-1B01-4B3B-8FC6-9705888BE922}" destId="{96C8EA91-3461-4F4C-8DF9-0FD5806AF6D6}" srcOrd="21" destOrd="0" presId="urn:microsoft.com/office/officeart/2005/8/layout/cycle8"/>
    <dgm:cxn modelId="{6A156642-C891-4769-81C0-61A23C142C60}" type="presParOf" srcId="{509889E1-1B01-4B3B-8FC6-9705888BE922}" destId="{4475BC36-9F48-492E-8FCB-C227BC1FA03E}" srcOrd="22" destOrd="0" presId="urn:microsoft.com/office/officeart/2005/8/layout/cycle8"/>
    <dgm:cxn modelId="{B89FBD29-77DF-4743-8CD7-3DC4C2C94F99}" type="presParOf" srcId="{509889E1-1B01-4B3B-8FC6-9705888BE922}" destId="{6DB902EC-472D-4D67-AAD0-B2BA73C45341}" srcOrd="23" destOrd="0" presId="urn:microsoft.com/office/officeart/2005/8/layout/cycle8"/>
    <dgm:cxn modelId="{53DA974A-3508-4FBC-B794-4F03C6FC0551}" type="presParOf" srcId="{509889E1-1B01-4B3B-8FC6-9705888BE922}" destId="{6ED4CB39-8F6C-4AA5-8173-939FE2034CA8}" srcOrd="24" destOrd="0" presId="urn:microsoft.com/office/officeart/2005/8/layout/cycle8"/>
    <dgm:cxn modelId="{0B074E19-9E19-4413-8C1F-2E7791D54E8A}" type="presParOf" srcId="{509889E1-1B01-4B3B-8FC6-9705888BE922}" destId="{67957009-903A-4669-AD09-4A3B1AC21B7D}" srcOrd="25" destOrd="0" presId="urn:microsoft.com/office/officeart/2005/8/layout/cycle8"/>
    <dgm:cxn modelId="{C51E60BA-0AC2-4BA7-844C-79092EB58B74}" type="presParOf" srcId="{509889E1-1B01-4B3B-8FC6-9705888BE922}" destId="{3AD2AAA9-7EFF-4D0B-BE42-7A835BA63012}" srcOrd="26" destOrd="0" presId="urn:microsoft.com/office/officeart/2005/8/layout/cycle8"/>
    <dgm:cxn modelId="{A0238979-0A85-47DD-8A3F-6D1499EC387F}" type="presParOf" srcId="{509889E1-1B01-4B3B-8FC6-9705888BE922}" destId="{DB04204F-DA5E-4F5C-99F7-F62C0AA45B5A}" srcOrd="27" destOrd="0" presId="urn:microsoft.com/office/officeart/2005/8/layout/cycle8"/>
    <dgm:cxn modelId="{681E17C0-663C-431D-823D-F2DD56846D12}" type="presParOf" srcId="{509889E1-1B01-4B3B-8FC6-9705888BE922}" destId="{30A20229-0475-41A1-865D-138938351819}" srcOrd="28" destOrd="0" presId="urn:microsoft.com/office/officeart/2005/8/layout/cycle8"/>
    <dgm:cxn modelId="{67604C90-DF0F-45A4-B0FD-F1EE2BE346DD}" type="presParOf" srcId="{509889E1-1B01-4B3B-8FC6-9705888BE922}" destId="{396AA737-6E51-48F2-8456-31803346EDC6}" srcOrd="29" destOrd="0" presId="urn:microsoft.com/office/officeart/2005/8/layout/cycle8"/>
    <dgm:cxn modelId="{31454B78-8B0A-4F8E-AE21-06BAD0B0F98D}" type="presParOf" srcId="{509889E1-1B01-4B3B-8FC6-9705888BE922}" destId="{544BE310-1484-4F57-BA13-062B0561295F}" srcOrd="30" destOrd="0" presId="urn:microsoft.com/office/officeart/2005/8/layout/cycle8"/>
    <dgm:cxn modelId="{FEA45AE8-09EF-4396-BA55-2EA040AE43E2}" type="presParOf" srcId="{509889E1-1B01-4B3B-8FC6-9705888BE922}" destId="{4C2979B3-AB40-4A98-9F38-4E682CD9B256}" srcOrd="31" destOrd="0" presId="urn:microsoft.com/office/officeart/2005/8/layout/cycle8"/>
    <dgm:cxn modelId="{C728EFFA-110A-4D0E-966F-7A9101203DCA}" type="presParOf" srcId="{509889E1-1B01-4B3B-8FC6-9705888BE922}" destId="{6CF00C89-F840-4F45-877A-C36CCA4FEE05}" srcOrd="32" destOrd="0" presId="urn:microsoft.com/office/officeart/2005/8/layout/cycle8"/>
    <dgm:cxn modelId="{94A5128F-40F3-4733-AA39-6261E2ED36E8}" type="presParOf" srcId="{509889E1-1B01-4B3B-8FC6-9705888BE922}" destId="{56558A5E-1D20-4EFC-87E5-C391D3B80E83}" srcOrd="33" destOrd="0" presId="urn:microsoft.com/office/officeart/2005/8/layout/cycle8"/>
    <dgm:cxn modelId="{2060C3F2-109E-401E-8B8E-46B19E3BC6D3}" type="presParOf" srcId="{509889E1-1B01-4B3B-8FC6-9705888BE922}" destId="{1CEC901D-6CAA-4BF0-B3ED-7475EA550247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152A6C0E-1E6A-411D-870D-8CF7684D5EB0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ID"/>
        </a:p>
      </dgm:t>
    </dgm:pt>
    <dgm:pt modelId="{08E5B0FE-D314-4EAD-A708-C44A38E077A6}">
      <dgm:prSet phldrT="[Text]"/>
      <dgm:spPr/>
      <dgm:t>
        <a:bodyPr/>
        <a:lstStyle/>
        <a:p>
          <a:r>
            <a:rPr lang="en-US" dirty="0" err="1"/>
            <a:t>Pemda</a:t>
          </a:r>
          <a:r>
            <a:rPr lang="en-US" dirty="0"/>
            <a:t> </a:t>
          </a:r>
          <a:r>
            <a:rPr lang="en-US" dirty="0" err="1"/>
            <a:t>menggandeng</a:t>
          </a:r>
          <a:r>
            <a:rPr lang="en-US" dirty="0"/>
            <a:t> </a:t>
          </a:r>
          <a:r>
            <a:rPr lang="en-US" dirty="0" err="1"/>
            <a:t>Inovasi</a:t>
          </a:r>
          <a:r>
            <a:rPr lang="en-US" dirty="0"/>
            <a:t> Daerah</a:t>
          </a:r>
          <a:endParaRPr lang="en-ID" dirty="0"/>
        </a:p>
      </dgm:t>
    </dgm:pt>
    <dgm:pt modelId="{740BE9CF-70F0-4975-98B8-910724A0B956}" type="parTrans" cxnId="{FE8F5D95-09E1-4C7B-8653-E763B1250968}">
      <dgm:prSet/>
      <dgm:spPr/>
      <dgm:t>
        <a:bodyPr/>
        <a:lstStyle/>
        <a:p>
          <a:endParaRPr lang="en-ID"/>
        </a:p>
      </dgm:t>
    </dgm:pt>
    <dgm:pt modelId="{B29AE100-1882-41A0-A958-502B143773A4}" type="sibTrans" cxnId="{FE8F5D95-09E1-4C7B-8653-E763B1250968}">
      <dgm:prSet/>
      <dgm:spPr/>
      <dgm:t>
        <a:bodyPr/>
        <a:lstStyle/>
        <a:p>
          <a:endParaRPr lang="en-ID"/>
        </a:p>
      </dgm:t>
    </dgm:pt>
    <dgm:pt modelId="{63C3223C-27F8-4D0B-8AA4-08D4DABA9764}">
      <dgm:prSet phldrT="[Text]"/>
      <dgm:spPr/>
      <dgm:t>
        <a:bodyPr/>
        <a:lstStyle/>
        <a:p>
          <a:r>
            <a:rPr lang="en-US" dirty="0" err="1"/>
            <a:t>Libatkan</a:t>
          </a:r>
          <a:r>
            <a:rPr lang="en-US" dirty="0"/>
            <a:t> Penta Helix</a:t>
          </a:r>
          <a:endParaRPr lang="en-ID" dirty="0"/>
        </a:p>
      </dgm:t>
    </dgm:pt>
    <dgm:pt modelId="{C524E0E2-D9A1-47B8-AD7F-74B12399738A}" type="parTrans" cxnId="{88AF7D7C-A360-4358-BF5F-4AAF4128E290}">
      <dgm:prSet/>
      <dgm:spPr/>
      <dgm:t>
        <a:bodyPr/>
        <a:lstStyle/>
        <a:p>
          <a:endParaRPr lang="en-ID"/>
        </a:p>
      </dgm:t>
    </dgm:pt>
    <dgm:pt modelId="{7DD0B349-1F6D-40BF-8B1A-7D209600F7D1}" type="sibTrans" cxnId="{88AF7D7C-A360-4358-BF5F-4AAF4128E290}">
      <dgm:prSet/>
      <dgm:spPr/>
      <dgm:t>
        <a:bodyPr/>
        <a:lstStyle/>
        <a:p>
          <a:endParaRPr lang="en-ID"/>
        </a:p>
      </dgm:t>
    </dgm:pt>
    <dgm:pt modelId="{835827F9-74E8-49D7-96C9-11585AA2FCE8}">
      <dgm:prSet phldrT="[Text]"/>
      <dgm:spPr/>
      <dgm:t>
        <a:bodyPr/>
        <a:lstStyle/>
        <a:p>
          <a:r>
            <a:rPr lang="en-US" dirty="0" err="1"/>
            <a:t>Replikasi</a:t>
          </a:r>
          <a:r>
            <a:rPr lang="en-US" dirty="0"/>
            <a:t> </a:t>
          </a:r>
          <a:r>
            <a:rPr lang="en-US" dirty="0" err="1"/>
            <a:t>inovasi</a:t>
          </a:r>
          <a:endParaRPr lang="en-ID" dirty="0"/>
        </a:p>
      </dgm:t>
    </dgm:pt>
    <dgm:pt modelId="{A0B54800-D0A3-4467-B0EF-5DDAB4B8D8E1}" type="parTrans" cxnId="{0612B56A-5FA0-4518-A4B0-647A897021E2}">
      <dgm:prSet/>
      <dgm:spPr/>
      <dgm:t>
        <a:bodyPr/>
        <a:lstStyle/>
        <a:p>
          <a:endParaRPr lang="en-ID"/>
        </a:p>
      </dgm:t>
    </dgm:pt>
    <dgm:pt modelId="{9A3B762B-50D8-42D0-9DCD-09F55A58C9FC}" type="sibTrans" cxnId="{0612B56A-5FA0-4518-A4B0-647A897021E2}">
      <dgm:prSet/>
      <dgm:spPr/>
      <dgm:t>
        <a:bodyPr/>
        <a:lstStyle/>
        <a:p>
          <a:endParaRPr lang="en-ID"/>
        </a:p>
      </dgm:t>
    </dgm:pt>
    <dgm:pt modelId="{5390F041-9A1F-4968-930B-4E0D314A32A5}">
      <dgm:prSet/>
      <dgm:spPr/>
      <dgm:t>
        <a:bodyPr/>
        <a:lstStyle/>
        <a:p>
          <a:r>
            <a:rPr lang="en-US" dirty="0" err="1"/>
            <a:t>Ciptakan</a:t>
          </a:r>
          <a:r>
            <a:rPr lang="en-US" dirty="0"/>
            <a:t> </a:t>
          </a:r>
          <a:r>
            <a:rPr lang="en-US" dirty="0" err="1"/>
            <a:t>fasilitator</a:t>
          </a:r>
          <a:r>
            <a:rPr lang="en-US" dirty="0"/>
            <a:t> </a:t>
          </a:r>
          <a:r>
            <a:rPr lang="en-US" dirty="0" err="1"/>
            <a:t>inovasi</a:t>
          </a:r>
          <a:endParaRPr lang="en-ID" dirty="0"/>
        </a:p>
      </dgm:t>
    </dgm:pt>
    <dgm:pt modelId="{6E0CE09B-B249-4D5F-AD96-44451C2A0DD6}" type="parTrans" cxnId="{69158147-7182-431D-A875-E358C885E8CB}">
      <dgm:prSet/>
      <dgm:spPr/>
      <dgm:t>
        <a:bodyPr/>
        <a:lstStyle/>
        <a:p>
          <a:endParaRPr lang="en-ID"/>
        </a:p>
      </dgm:t>
    </dgm:pt>
    <dgm:pt modelId="{0D3B99FF-A9F2-42B3-8F17-B8E7608CCEE9}" type="sibTrans" cxnId="{69158147-7182-431D-A875-E358C885E8CB}">
      <dgm:prSet/>
      <dgm:spPr/>
      <dgm:t>
        <a:bodyPr/>
        <a:lstStyle/>
        <a:p>
          <a:endParaRPr lang="en-ID"/>
        </a:p>
      </dgm:t>
    </dgm:pt>
    <dgm:pt modelId="{1226B8B4-8C24-4A5F-AD13-9EB3743F35ED}">
      <dgm:prSet/>
      <dgm:spPr/>
      <dgm:t>
        <a:bodyPr/>
        <a:lstStyle/>
        <a:p>
          <a:r>
            <a:rPr lang="en-US" dirty="0" err="1"/>
            <a:t>Pemetaan</a:t>
          </a:r>
          <a:r>
            <a:rPr lang="en-US" dirty="0"/>
            <a:t> </a:t>
          </a:r>
          <a:r>
            <a:rPr lang="en-US" dirty="0" err="1"/>
            <a:t>sektor</a:t>
          </a:r>
          <a:r>
            <a:rPr lang="en-US" dirty="0"/>
            <a:t> </a:t>
          </a:r>
          <a:r>
            <a:rPr lang="en-US" dirty="0" err="1"/>
            <a:t>unggulan</a:t>
          </a:r>
          <a:r>
            <a:rPr lang="en-US" dirty="0"/>
            <a:t> (</a:t>
          </a:r>
          <a:r>
            <a:rPr lang="en-US" dirty="0" err="1"/>
            <a:t>analisis</a:t>
          </a:r>
          <a:r>
            <a:rPr lang="en-US" dirty="0"/>
            <a:t> SWOT)</a:t>
          </a:r>
          <a:endParaRPr lang="en-ID" dirty="0"/>
        </a:p>
      </dgm:t>
    </dgm:pt>
    <dgm:pt modelId="{40E1010E-8C2D-4D3B-A47E-EBE196BD3561}" type="parTrans" cxnId="{61D2FE46-29A6-484E-932C-672FFA2FE292}">
      <dgm:prSet/>
      <dgm:spPr/>
      <dgm:t>
        <a:bodyPr/>
        <a:lstStyle/>
        <a:p>
          <a:endParaRPr lang="en-ID"/>
        </a:p>
      </dgm:t>
    </dgm:pt>
    <dgm:pt modelId="{AF04B4D6-2AEC-4C1F-B27B-ED710D42B9FB}" type="sibTrans" cxnId="{61D2FE46-29A6-484E-932C-672FFA2FE292}">
      <dgm:prSet/>
      <dgm:spPr/>
      <dgm:t>
        <a:bodyPr/>
        <a:lstStyle/>
        <a:p>
          <a:endParaRPr lang="en-ID"/>
        </a:p>
      </dgm:t>
    </dgm:pt>
    <dgm:pt modelId="{91734C50-3F62-4D13-9505-CC4B1DEA60B6}">
      <dgm:prSet/>
      <dgm:spPr/>
      <dgm:t>
        <a:bodyPr/>
        <a:lstStyle/>
        <a:p>
          <a:r>
            <a:rPr lang="en-US" dirty="0" err="1"/>
            <a:t>Diseminasi</a:t>
          </a:r>
          <a:r>
            <a:rPr lang="en-US" dirty="0"/>
            <a:t> Hasil Kajian dan </a:t>
          </a:r>
          <a:r>
            <a:rPr lang="en-US" dirty="0" err="1"/>
            <a:t>Inpvasi</a:t>
          </a:r>
          <a:endParaRPr lang="en-ID" dirty="0"/>
        </a:p>
      </dgm:t>
    </dgm:pt>
    <dgm:pt modelId="{C64CAAA6-7D40-40F7-ACE2-7118AB447CE6}" type="parTrans" cxnId="{5311766E-F951-4737-B99D-B4C77A41A535}">
      <dgm:prSet/>
      <dgm:spPr/>
      <dgm:t>
        <a:bodyPr/>
        <a:lstStyle/>
        <a:p>
          <a:endParaRPr lang="en-ID"/>
        </a:p>
      </dgm:t>
    </dgm:pt>
    <dgm:pt modelId="{2CED526A-D918-48E5-98B0-03FD7C150684}" type="sibTrans" cxnId="{5311766E-F951-4737-B99D-B4C77A41A535}">
      <dgm:prSet/>
      <dgm:spPr/>
      <dgm:t>
        <a:bodyPr/>
        <a:lstStyle/>
        <a:p>
          <a:endParaRPr lang="en-ID"/>
        </a:p>
      </dgm:t>
    </dgm:pt>
    <dgm:pt modelId="{AA59DE0A-7DD5-4910-8D06-CFCEB9716911}">
      <dgm:prSet/>
      <dgm:spPr/>
      <dgm:t>
        <a:bodyPr/>
        <a:lstStyle/>
        <a:p>
          <a:r>
            <a:rPr lang="en-US" dirty="0" err="1"/>
            <a:t>Ciptakan</a:t>
          </a:r>
          <a:r>
            <a:rPr lang="en-US" dirty="0"/>
            <a:t> </a:t>
          </a:r>
          <a:r>
            <a:rPr lang="en-US" dirty="0" err="1"/>
            <a:t>Indek</a:t>
          </a:r>
          <a:r>
            <a:rPr lang="en-US" dirty="0"/>
            <a:t> </a:t>
          </a:r>
          <a:r>
            <a:rPr lang="en-US" dirty="0" err="1"/>
            <a:t>Kepuasan</a:t>
          </a:r>
          <a:r>
            <a:rPr lang="en-US" dirty="0"/>
            <a:t> Masyarakat</a:t>
          </a:r>
          <a:endParaRPr lang="en-ID" dirty="0"/>
        </a:p>
      </dgm:t>
    </dgm:pt>
    <dgm:pt modelId="{2C902736-36D6-4634-A8D6-23BD57A5E4EB}" type="parTrans" cxnId="{973A9CBA-EAAF-4878-A403-EE0116C1DD44}">
      <dgm:prSet/>
      <dgm:spPr/>
      <dgm:t>
        <a:bodyPr/>
        <a:lstStyle/>
        <a:p>
          <a:endParaRPr lang="en-ID"/>
        </a:p>
      </dgm:t>
    </dgm:pt>
    <dgm:pt modelId="{9A7EDA6A-8507-4773-B1D1-5F5001AC62E4}" type="sibTrans" cxnId="{973A9CBA-EAAF-4878-A403-EE0116C1DD44}">
      <dgm:prSet/>
      <dgm:spPr/>
      <dgm:t>
        <a:bodyPr/>
        <a:lstStyle/>
        <a:p>
          <a:endParaRPr lang="en-ID"/>
        </a:p>
      </dgm:t>
    </dgm:pt>
    <dgm:pt modelId="{0923C282-0598-4B84-AEE4-9DA47B718CA9}" type="pres">
      <dgm:prSet presAssocID="{152A6C0E-1E6A-411D-870D-8CF7684D5EB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550820B-DB47-4F0E-A5CA-BB2F811A404A}" type="pres">
      <dgm:prSet presAssocID="{08E5B0FE-D314-4EAD-A708-C44A38E077A6}" presName="parentLin" presStyleCnt="0"/>
      <dgm:spPr/>
    </dgm:pt>
    <dgm:pt modelId="{C808196F-6D9E-4B53-B5E8-F1CC7D2BA198}" type="pres">
      <dgm:prSet presAssocID="{08E5B0FE-D314-4EAD-A708-C44A38E077A6}" presName="parentLeftMargin" presStyleLbl="node1" presStyleIdx="0" presStyleCnt="7"/>
      <dgm:spPr/>
      <dgm:t>
        <a:bodyPr/>
        <a:lstStyle/>
        <a:p>
          <a:endParaRPr lang="en-US"/>
        </a:p>
      </dgm:t>
    </dgm:pt>
    <dgm:pt modelId="{2C0FA52C-B60A-423F-8A0A-316C99E3A17B}" type="pres">
      <dgm:prSet presAssocID="{08E5B0FE-D314-4EAD-A708-C44A38E077A6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085BA9-512B-4F25-AD9F-08D2215426F7}" type="pres">
      <dgm:prSet presAssocID="{08E5B0FE-D314-4EAD-A708-C44A38E077A6}" presName="negativeSpace" presStyleCnt="0"/>
      <dgm:spPr/>
    </dgm:pt>
    <dgm:pt modelId="{0F080D32-35DD-4358-891F-FBDAD98EAC54}" type="pres">
      <dgm:prSet presAssocID="{08E5B0FE-D314-4EAD-A708-C44A38E077A6}" presName="childText" presStyleLbl="conFgAcc1" presStyleIdx="0" presStyleCnt="7">
        <dgm:presLayoutVars>
          <dgm:bulletEnabled val="1"/>
        </dgm:presLayoutVars>
      </dgm:prSet>
      <dgm:spPr/>
    </dgm:pt>
    <dgm:pt modelId="{C156870D-6305-489D-96D7-73538F89A37E}" type="pres">
      <dgm:prSet presAssocID="{B29AE100-1882-41A0-A958-502B143773A4}" presName="spaceBetweenRectangles" presStyleCnt="0"/>
      <dgm:spPr/>
    </dgm:pt>
    <dgm:pt modelId="{CDBEF18F-62DB-4BFF-BB14-55A520978586}" type="pres">
      <dgm:prSet presAssocID="{63C3223C-27F8-4D0B-8AA4-08D4DABA9764}" presName="parentLin" presStyleCnt="0"/>
      <dgm:spPr/>
    </dgm:pt>
    <dgm:pt modelId="{8D2B449E-14F1-4DAB-BF41-F4B2FB08CB85}" type="pres">
      <dgm:prSet presAssocID="{63C3223C-27F8-4D0B-8AA4-08D4DABA9764}" presName="parentLeftMargin" presStyleLbl="node1" presStyleIdx="0" presStyleCnt="7"/>
      <dgm:spPr/>
      <dgm:t>
        <a:bodyPr/>
        <a:lstStyle/>
        <a:p>
          <a:endParaRPr lang="en-US"/>
        </a:p>
      </dgm:t>
    </dgm:pt>
    <dgm:pt modelId="{F1D1DC8C-DF5F-4912-906C-F7D1FA81F1B0}" type="pres">
      <dgm:prSet presAssocID="{63C3223C-27F8-4D0B-8AA4-08D4DABA9764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3B1A03-D6F2-4B89-87A0-4284075FB33C}" type="pres">
      <dgm:prSet presAssocID="{63C3223C-27F8-4D0B-8AA4-08D4DABA9764}" presName="negativeSpace" presStyleCnt="0"/>
      <dgm:spPr/>
    </dgm:pt>
    <dgm:pt modelId="{349FD689-48EF-47B1-AF2C-4733DCF8338D}" type="pres">
      <dgm:prSet presAssocID="{63C3223C-27F8-4D0B-8AA4-08D4DABA9764}" presName="childText" presStyleLbl="conFgAcc1" presStyleIdx="1" presStyleCnt="7">
        <dgm:presLayoutVars>
          <dgm:bulletEnabled val="1"/>
        </dgm:presLayoutVars>
      </dgm:prSet>
      <dgm:spPr/>
    </dgm:pt>
    <dgm:pt modelId="{E9F2490A-3A87-4A2B-B639-E846DD20A46E}" type="pres">
      <dgm:prSet presAssocID="{7DD0B349-1F6D-40BF-8B1A-7D209600F7D1}" presName="spaceBetweenRectangles" presStyleCnt="0"/>
      <dgm:spPr/>
    </dgm:pt>
    <dgm:pt modelId="{A8BC85E4-5F4B-4F16-B2D5-AEFEAFF5FA11}" type="pres">
      <dgm:prSet presAssocID="{1226B8B4-8C24-4A5F-AD13-9EB3743F35ED}" presName="parentLin" presStyleCnt="0"/>
      <dgm:spPr/>
    </dgm:pt>
    <dgm:pt modelId="{BD829F61-6FD2-4EF4-93F8-B717A8DDE36C}" type="pres">
      <dgm:prSet presAssocID="{1226B8B4-8C24-4A5F-AD13-9EB3743F35ED}" presName="parentLeftMargin" presStyleLbl="node1" presStyleIdx="1" presStyleCnt="7"/>
      <dgm:spPr/>
      <dgm:t>
        <a:bodyPr/>
        <a:lstStyle/>
        <a:p>
          <a:endParaRPr lang="en-US"/>
        </a:p>
      </dgm:t>
    </dgm:pt>
    <dgm:pt modelId="{3F14F3DE-8A4C-46D9-8BE0-3531E4CED483}" type="pres">
      <dgm:prSet presAssocID="{1226B8B4-8C24-4A5F-AD13-9EB3743F35ED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6EDE33-493B-4D70-9B7D-51D783DB4CB2}" type="pres">
      <dgm:prSet presAssocID="{1226B8B4-8C24-4A5F-AD13-9EB3743F35ED}" presName="negativeSpace" presStyleCnt="0"/>
      <dgm:spPr/>
    </dgm:pt>
    <dgm:pt modelId="{9A654C7D-20C7-4186-BAEC-7F40F8C5119B}" type="pres">
      <dgm:prSet presAssocID="{1226B8B4-8C24-4A5F-AD13-9EB3743F35ED}" presName="childText" presStyleLbl="conFgAcc1" presStyleIdx="2" presStyleCnt="7">
        <dgm:presLayoutVars>
          <dgm:bulletEnabled val="1"/>
        </dgm:presLayoutVars>
      </dgm:prSet>
      <dgm:spPr/>
    </dgm:pt>
    <dgm:pt modelId="{EED44ACB-5B9C-4C49-A8A6-B2A9A06158BD}" type="pres">
      <dgm:prSet presAssocID="{AF04B4D6-2AEC-4C1F-B27B-ED710D42B9FB}" presName="spaceBetweenRectangles" presStyleCnt="0"/>
      <dgm:spPr/>
    </dgm:pt>
    <dgm:pt modelId="{69E2B06A-0AD2-43DA-9E70-73AB26D7327C}" type="pres">
      <dgm:prSet presAssocID="{5390F041-9A1F-4968-930B-4E0D314A32A5}" presName="parentLin" presStyleCnt="0"/>
      <dgm:spPr/>
    </dgm:pt>
    <dgm:pt modelId="{28859094-AF00-43C9-B9C8-E457F51122C3}" type="pres">
      <dgm:prSet presAssocID="{5390F041-9A1F-4968-930B-4E0D314A32A5}" presName="parentLeftMargin" presStyleLbl="node1" presStyleIdx="2" presStyleCnt="7"/>
      <dgm:spPr/>
      <dgm:t>
        <a:bodyPr/>
        <a:lstStyle/>
        <a:p>
          <a:endParaRPr lang="en-US"/>
        </a:p>
      </dgm:t>
    </dgm:pt>
    <dgm:pt modelId="{DB380E2D-20AF-414C-B67E-83B592D1DC6D}" type="pres">
      <dgm:prSet presAssocID="{5390F041-9A1F-4968-930B-4E0D314A32A5}" presName="parentText" presStyleLbl="node1" presStyleIdx="3" presStyleCnt="7" custLinFactNeighborX="1977" custLinFactNeighborY="876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9D7683-9D69-49DF-8C8B-C17C63AEDAD7}" type="pres">
      <dgm:prSet presAssocID="{5390F041-9A1F-4968-930B-4E0D314A32A5}" presName="negativeSpace" presStyleCnt="0"/>
      <dgm:spPr/>
    </dgm:pt>
    <dgm:pt modelId="{9B786C3E-D720-4F16-8844-350661045C49}" type="pres">
      <dgm:prSet presAssocID="{5390F041-9A1F-4968-930B-4E0D314A32A5}" presName="childText" presStyleLbl="conFgAcc1" presStyleIdx="3" presStyleCnt="7" custLinFactNeighborX="-988" custLinFactNeighborY="-12306">
        <dgm:presLayoutVars>
          <dgm:bulletEnabled val="1"/>
        </dgm:presLayoutVars>
      </dgm:prSet>
      <dgm:spPr/>
    </dgm:pt>
    <dgm:pt modelId="{EB38121F-B4DF-43D2-977F-9534265D5CAA}" type="pres">
      <dgm:prSet presAssocID="{0D3B99FF-A9F2-42B3-8F17-B8E7608CCEE9}" presName="spaceBetweenRectangles" presStyleCnt="0"/>
      <dgm:spPr/>
    </dgm:pt>
    <dgm:pt modelId="{DCEDBE26-6B96-4443-8306-30EEA50DDA43}" type="pres">
      <dgm:prSet presAssocID="{AA59DE0A-7DD5-4910-8D06-CFCEB9716911}" presName="parentLin" presStyleCnt="0"/>
      <dgm:spPr/>
    </dgm:pt>
    <dgm:pt modelId="{CE40E167-4BBD-4BCA-B2F0-B99B3BF52D76}" type="pres">
      <dgm:prSet presAssocID="{AA59DE0A-7DD5-4910-8D06-CFCEB9716911}" presName="parentLeftMargin" presStyleLbl="node1" presStyleIdx="3" presStyleCnt="7"/>
      <dgm:spPr/>
      <dgm:t>
        <a:bodyPr/>
        <a:lstStyle/>
        <a:p>
          <a:endParaRPr lang="en-US"/>
        </a:p>
      </dgm:t>
    </dgm:pt>
    <dgm:pt modelId="{5753E469-C5FD-467B-A037-0A9789B2E8D5}" type="pres">
      <dgm:prSet presAssocID="{AA59DE0A-7DD5-4910-8D06-CFCEB9716911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94A5DC-88D5-45FB-B627-6AE36848BED7}" type="pres">
      <dgm:prSet presAssocID="{AA59DE0A-7DD5-4910-8D06-CFCEB9716911}" presName="negativeSpace" presStyleCnt="0"/>
      <dgm:spPr/>
    </dgm:pt>
    <dgm:pt modelId="{E08FA4B4-1BD7-4D1E-A2E4-A1C30206D12E}" type="pres">
      <dgm:prSet presAssocID="{AA59DE0A-7DD5-4910-8D06-CFCEB9716911}" presName="childText" presStyleLbl="conFgAcc1" presStyleIdx="4" presStyleCnt="7">
        <dgm:presLayoutVars>
          <dgm:bulletEnabled val="1"/>
        </dgm:presLayoutVars>
      </dgm:prSet>
      <dgm:spPr/>
    </dgm:pt>
    <dgm:pt modelId="{50E65C19-7C2F-45E6-A121-DDCED7BC2D41}" type="pres">
      <dgm:prSet presAssocID="{9A7EDA6A-8507-4773-B1D1-5F5001AC62E4}" presName="spaceBetweenRectangles" presStyleCnt="0"/>
      <dgm:spPr/>
    </dgm:pt>
    <dgm:pt modelId="{A4AB485A-57C6-4562-B51B-C72673E25490}" type="pres">
      <dgm:prSet presAssocID="{91734C50-3F62-4D13-9505-CC4B1DEA60B6}" presName="parentLin" presStyleCnt="0"/>
      <dgm:spPr/>
    </dgm:pt>
    <dgm:pt modelId="{24A72718-111D-4487-A8AA-5CE226B4D949}" type="pres">
      <dgm:prSet presAssocID="{91734C50-3F62-4D13-9505-CC4B1DEA60B6}" presName="parentLeftMargin" presStyleLbl="node1" presStyleIdx="4" presStyleCnt="7"/>
      <dgm:spPr/>
      <dgm:t>
        <a:bodyPr/>
        <a:lstStyle/>
        <a:p>
          <a:endParaRPr lang="en-US"/>
        </a:p>
      </dgm:t>
    </dgm:pt>
    <dgm:pt modelId="{CFA79371-732C-45C5-BCC0-DC6D74DCECFA}" type="pres">
      <dgm:prSet presAssocID="{91734C50-3F62-4D13-9505-CC4B1DEA60B6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E2C939-2B67-466E-80F9-8146D33E27AA}" type="pres">
      <dgm:prSet presAssocID="{91734C50-3F62-4D13-9505-CC4B1DEA60B6}" presName="negativeSpace" presStyleCnt="0"/>
      <dgm:spPr/>
    </dgm:pt>
    <dgm:pt modelId="{B3B5E83E-B969-4C85-8057-50452C5F1B66}" type="pres">
      <dgm:prSet presAssocID="{91734C50-3F62-4D13-9505-CC4B1DEA60B6}" presName="childText" presStyleLbl="conFgAcc1" presStyleIdx="5" presStyleCnt="7">
        <dgm:presLayoutVars>
          <dgm:bulletEnabled val="1"/>
        </dgm:presLayoutVars>
      </dgm:prSet>
      <dgm:spPr/>
    </dgm:pt>
    <dgm:pt modelId="{9FF4CBEE-0079-4461-B26C-7343F3C88383}" type="pres">
      <dgm:prSet presAssocID="{2CED526A-D918-48E5-98B0-03FD7C150684}" presName="spaceBetweenRectangles" presStyleCnt="0"/>
      <dgm:spPr/>
    </dgm:pt>
    <dgm:pt modelId="{3E5677D5-85BE-4EBD-A821-EF5395237F2C}" type="pres">
      <dgm:prSet presAssocID="{835827F9-74E8-49D7-96C9-11585AA2FCE8}" presName="parentLin" presStyleCnt="0"/>
      <dgm:spPr/>
    </dgm:pt>
    <dgm:pt modelId="{8527CC4F-5EA2-47C4-8DFF-3C4BB53AA61D}" type="pres">
      <dgm:prSet presAssocID="{835827F9-74E8-49D7-96C9-11585AA2FCE8}" presName="parentLeftMargin" presStyleLbl="node1" presStyleIdx="5" presStyleCnt="7"/>
      <dgm:spPr/>
      <dgm:t>
        <a:bodyPr/>
        <a:lstStyle/>
        <a:p>
          <a:endParaRPr lang="en-US"/>
        </a:p>
      </dgm:t>
    </dgm:pt>
    <dgm:pt modelId="{5CE0CBCE-85A0-4347-9C7F-FE05B2E87456}" type="pres">
      <dgm:prSet presAssocID="{835827F9-74E8-49D7-96C9-11585AA2FCE8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D76B97-8208-4E13-AF23-553902A402E8}" type="pres">
      <dgm:prSet presAssocID="{835827F9-74E8-49D7-96C9-11585AA2FCE8}" presName="negativeSpace" presStyleCnt="0"/>
      <dgm:spPr/>
    </dgm:pt>
    <dgm:pt modelId="{4F0BCA74-CC9E-4868-B89E-7F149CD5A7D5}" type="pres">
      <dgm:prSet presAssocID="{835827F9-74E8-49D7-96C9-11585AA2FCE8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221AA510-B907-4ABC-AA4C-BDDE385BC840}" type="presOf" srcId="{5390F041-9A1F-4968-930B-4E0D314A32A5}" destId="{28859094-AF00-43C9-B9C8-E457F51122C3}" srcOrd="0" destOrd="0" presId="urn:microsoft.com/office/officeart/2005/8/layout/list1"/>
    <dgm:cxn modelId="{2AB90BEE-EF82-4D64-BA1A-375EAA96FD84}" type="presOf" srcId="{08E5B0FE-D314-4EAD-A708-C44A38E077A6}" destId="{C808196F-6D9E-4B53-B5E8-F1CC7D2BA198}" srcOrd="0" destOrd="0" presId="urn:microsoft.com/office/officeart/2005/8/layout/list1"/>
    <dgm:cxn modelId="{0A77F52A-336C-412D-B3D5-10E828341903}" type="presOf" srcId="{835827F9-74E8-49D7-96C9-11585AA2FCE8}" destId="{8527CC4F-5EA2-47C4-8DFF-3C4BB53AA61D}" srcOrd="0" destOrd="0" presId="urn:microsoft.com/office/officeart/2005/8/layout/list1"/>
    <dgm:cxn modelId="{E754E792-5DAE-48A9-9775-F07780127306}" type="presOf" srcId="{91734C50-3F62-4D13-9505-CC4B1DEA60B6}" destId="{24A72718-111D-4487-A8AA-5CE226B4D949}" srcOrd="0" destOrd="0" presId="urn:microsoft.com/office/officeart/2005/8/layout/list1"/>
    <dgm:cxn modelId="{91983137-967F-4D6B-A484-6C3AE0C4911C}" type="presOf" srcId="{1226B8B4-8C24-4A5F-AD13-9EB3743F35ED}" destId="{BD829F61-6FD2-4EF4-93F8-B717A8DDE36C}" srcOrd="0" destOrd="0" presId="urn:microsoft.com/office/officeart/2005/8/layout/list1"/>
    <dgm:cxn modelId="{D8F03580-9C63-43D2-81CC-3F981EADD6FE}" type="presOf" srcId="{152A6C0E-1E6A-411D-870D-8CF7684D5EB0}" destId="{0923C282-0598-4B84-AEE4-9DA47B718CA9}" srcOrd="0" destOrd="0" presId="urn:microsoft.com/office/officeart/2005/8/layout/list1"/>
    <dgm:cxn modelId="{5311766E-F951-4737-B99D-B4C77A41A535}" srcId="{152A6C0E-1E6A-411D-870D-8CF7684D5EB0}" destId="{91734C50-3F62-4D13-9505-CC4B1DEA60B6}" srcOrd="5" destOrd="0" parTransId="{C64CAAA6-7D40-40F7-ACE2-7118AB447CE6}" sibTransId="{2CED526A-D918-48E5-98B0-03FD7C150684}"/>
    <dgm:cxn modelId="{6A723A0C-BCF9-4B31-AE3D-E5664148EDA0}" type="presOf" srcId="{1226B8B4-8C24-4A5F-AD13-9EB3743F35ED}" destId="{3F14F3DE-8A4C-46D9-8BE0-3531E4CED483}" srcOrd="1" destOrd="0" presId="urn:microsoft.com/office/officeart/2005/8/layout/list1"/>
    <dgm:cxn modelId="{55D74D6F-C692-4FCD-A8AD-A8CBA1F57DFF}" type="presOf" srcId="{08E5B0FE-D314-4EAD-A708-C44A38E077A6}" destId="{2C0FA52C-B60A-423F-8A0A-316C99E3A17B}" srcOrd="1" destOrd="0" presId="urn:microsoft.com/office/officeart/2005/8/layout/list1"/>
    <dgm:cxn modelId="{0FC785B2-1927-444A-90C5-2E3686C9354E}" type="presOf" srcId="{5390F041-9A1F-4968-930B-4E0D314A32A5}" destId="{DB380E2D-20AF-414C-B67E-83B592D1DC6D}" srcOrd="1" destOrd="0" presId="urn:microsoft.com/office/officeart/2005/8/layout/list1"/>
    <dgm:cxn modelId="{6F8BB264-C20A-48CE-AB26-5A6D5C5717C5}" type="presOf" srcId="{AA59DE0A-7DD5-4910-8D06-CFCEB9716911}" destId="{CE40E167-4BBD-4BCA-B2F0-B99B3BF52D76}" srcOrd="0" destOrd="0" presId="urn:microsoft.com/office/officeart/2005/8/layout/list1"/>
    <dgm:cxn modelId="{0612B56A-5FA0-4518-A4B0-647A897021E2}" srcId="{152A6C0E-1E6A-411D-870D-8CF7684D5EB0}" destId="{835827F9-74E8-49D7-96C9-11585AA2FCE8}" srcOrd="6" destOrd="0" parTransId="{A0B54800-D0A3-4467-B0EF-5DDAB4B8D8E1}" sibTransId="{9A3B762B-50D8-42D0-9DCD-09F55A58C9FC}"/>
    <dgm:cxn modelId="{69158147-7182-431D-A875-E358C885E8CB}" srcId="{152A6C0E-1E6A-411D-870D-8CF7684D5EB0}" destId="{5390F041-9A1F-4968-930B-4E0D314A32A5}" srcOrd="3" destOrd="0" parTransId="{6E0CE09B-B249-4D5F-AD96-44451C2A0DD6}" sibTransId="{0D3B99FF-A9F2-42B3-8F17-B8E7608CCEE9}"/>
    <dgm:cxn modelId="{0F391493-F49C-4D0B-ABD9-26A80ADAB2CE}" type="presOf" srcId="{91734C50-3F62-4D13-9505-CC4B1DEA60B6}" destId="{CFA79371-732C-45C5-BCC0-DC6D74DCECFA}" srcOrd="1" destOrd="0" presId="urn:microsoft.com/office/officeart/2005/8/layout/list1"/>
    <dgm:cxn modelId="{973A9CBA-EAAF-4878-A403-EE0116C1DD44}" srcId="{152A6C0E-1E6A-411D-870D-8CF7684D5EB0}" destId="{AA59DE0A-7DD5-4910-8D06-CFCEB9716911}" srcOrd="4" destOrd="0" parTransId="{2C902736-36D6-4634-A8D6-23BD57A5E4EB}" sibTransId="{9A7EDA6A-8507-4773-B1D1-5F5001AC62E4}"/>
    <dgm:cxn modelId="{9C13C3B6-BEFC-452B-ACD4-F3C9535A242B}" type="presOf" srcId="{835827F9-74E8-49D7-96C9-11585AA2FCE8}" destId="{5CE0CBCE-85A0-4347-9C7F-FE05B2E87456}" srcOrd="1" destOrd="0" presId="urn:microsoft.com/office/officeart/2005/8/layout/list1"/>
    <dgm:cxn modelId="{07B2998E-0184-4F26-9A5C-D25F2CF51D4F}" type="presOf" srcId="{63C3223C-27F8-4D0B-8AA4-08D4DABA9764}" destId="{8D2B449E-14F1-4DAB-BF41-F4B2FB08CB85}" srcOrd="0" destOrd="0" presId="urn:microsoft.com/office/officeart/2005/8/layout/list1"/>
    <dgm:cxn modelId="{638262E3-CFBC-44C4-9382-298153BB02FD}" type="presOf" srcId="{AA59DE0A-7DD5-4910-8D06-CFCEB9716911}" destId="{5753E469-C5FD-467B-A037-0A9789B2E8D5}" srcOrd="1" destOrd="0" presId="urn:microsoft.com/office/officeart/2005/8/layout/list1"/>
    <dgm:cxn modelId="{61D2FE46-29A6-484E-932C-672FFA2FE292}" srcId="{152A6C0E-1E6A-411D-870D-8CF7684D5EB0}" destId="{1226B8B4-8C24-4A5F-AD13-9EB3743F35ED}" srcOrd="2" destOrd="0" parTransId="{40E1010E-8C2D-4D3B-A47E-EBE196BD3561}" sibTransId="{AF04B4D6-2AEC-4C1F-B27B-ED710D42B9FB}"/>
    <dgm:cxn modelId="{88AF7D7C-A360-4358-BF5F-4AAF4128E290}" srcId="{152A6C0E-1E6A-411D-870D-8CF7684D5EB0}" destId="{63C3223C-27F8-4D0B-8AA4-08D4DABA9764}" srcOrd="1" destOrd="0" parTransId="{C524E0E2-D9A1-47B8-AD7F-74B12399738A}" sibTransId="{7DD0B349-1F6D-40BF-8B1A-7D209600F7D1}"/>
    <dgm:cxn modelId="{EAB9268C-41DD-4A57-A4A3-7CD21CD649CF}" type="presOf" srcId="{63C3223C-27F8-4D0B-8AA4-08D4DABA9764}" destId="{F1D1DC8C-DF5F-4912-906C-F7D1FA81F1B0}" srcOrd="1" destOrd="0" presId="urn:microsoft.com/office/officeart/2005/8/layout/list1"/>
    <dgm:cxn modelId="{FE8F5D95-09E1-4C7B-8653-E763B1250968}" srcId="{152A6C0E-1E6A-411D-870D-8CF7684D5EB0}" destId="{08E5B0FE-D314-4EAD-A708-C44A38E077A6}" srcOrd="0" destOrd="0" parTransId="{740BE9CF-70F0-4975-98B8-910724A0B956}" sibTransId="{B29AE100-1882-41A0-A958-502B143773A4}"/>
    <dgm:cxn modelId="{9A1020C7-A619-45D7-8F95-3F743E243C35}" type="presParOf" srcId="{0923C282-0598-4B84-AEE4-9DA47B718CA9}" destId="{0550820B-DB47-4F0E-A5CA-BB2F811A404A}" srcOrd="0" destOrd="0" presId="urn:microsoft.com/office/officeart/2005/8/layout/list1"/>
    <dgm:cxn modelId="{74A81D83-69DB-4F6C-B4A3-1EA3FABB591D}" type="presParOf" srcId="{0550820B-DB47-4F0E-A5CA-BB2F811A404A}" destId="{C808196F-6D9E-4B53-B5E8-F1CC7D2BA198}" srcOrd="0" destOrd="0" presId="urn:microsoft.com/office/officeart/2005/8/layout/list1"/>
    <dgm:cxn modelId="{047DC91D-5A31-4D6E-8621-2BC790703762}" type="presParOf" srcId="{0550820B-DB47-4F0E-A5CA-BB2F811A404A}" destId="{2C0FA52C-B60A-423F-8A0A-316C99E3A17B}" srcOrd="1" destOrd="0" presId="urn:microsoft.com/office/officeart/2005/8/layout/list1"/>
    <dgm:cxn modelId="{47B14FF8-E241-4DAB-831A-936E86F03170}" type="presParOf" srcId="{0923C282-0598-4B84-AEE4-9DA47B718CA9}" destId="{2A085BA9-512B-4F25-AD9F-08D2215426F7}" srcOrd="1" destOrd="0" presId="urn:microsoft.com/office/officeart/2005/8/layout/list1"/>
    <dgm:cxn modelId="{B1BF39A2-0497-4332-9D32-83CA6BA85E1F}" type="presParOf" srcId="{0923C282-0598-4B84-AEE4-9DA47B718CA9}" destId="{0F080D32-35DD-4358-891F-FBDAD98EAC54}" srcOrd="2" destOrd="0" presId="urn:microsoft.com/office/officeart/2005/8/layout/list1"/>
    <dgm:cxn modelId="{506E3F4F-7E47-4C0D-B862-316706C14EEA}" type="presParOf" srcId="{0923C282-0598-4B84-AEE4-9DA47B718CA9}" destId="{C156870D-6305-489D-96D7-73538F89A37E}" srcOrd="3" destOrd="0" presId="urn:microsoft.com/office/officeart/2005/8/layout/list1"/>
    <dgm:cxn modelId="{F82B4F60-1F66-4DAC-BB6B-C71EE7DEBFD5}" type="presParOf" srcId="{0923C282-0598-4B84-AEE4-9DA47B718CA9}" destId="{CDBEF18F-62DB-4BFF-BB14-55A520978586}" srcOrd="4" destOrd="0" presId="urn:microsoft.com/office/officeart/2005/8/layout/list1"/>
    <dgm:cxn modelId="{4F4E9605-C0DF-4027-8D90-E3DD2ECC1530}" type="presParOf" srcId="{CDBEF18F-62DB-4BFF-BB14-55A520978586}" destId="{8D2B449E-14F1-4DAB-BF41-F4B2FB08CB85}" srcOrd="0" destOrd="0" presId="urn:microsoft.com/office/officeart/2005/8/layout/list1"/>
    <dgm:cxn modelId="{8309C6A6-EE84-49C2-9DCF-E8D620AB1E61}" type="presParOf" srcId="{CDBEF18F-62DB-4BFF-BB14-55A520978586}" destId="{F1D1DC8C-DF5F-4912-906C-F7D1FA81F1B0}" srcOrd="1" destOrd="0" presId="urn:microsoft.com/office/officeart/2005/8/layout/list1"/>
    <dgm:cxn modelId="{61F3C75A-DBA7-4BAB-AA6F-11F2D84FD617}" type="presParOf" srcId="{0923C282-0598-4B84-AEE4-9DA47B718CA9}" destId="{173B1A03-D6F2-4B89-87A0-4284075FB33C}" srcOrd="5" destOrd="0" presId="urn:microsoft.com/office/officeart/2005/8/layout/list1"/>
    <dgm:cxn modelId="{8EDB84A3-55F9-4E79-BD68-C80472DA68F5}" type="presParOf" srcId="{0923C282-0598-4B84-AEE4-9DA47B718CA9}" destId="{349FD689-48EF-47B1-AF2C-4733DCF8338D}" srcOrd="6" destOrd="0" presId="urn:microsoft.com/office/officeart/2005/8/layout/list1"/>
    <dgm:cxn modelId="{B731D85C-A845-4398-9786-F1104A18BE9F}" type="presParOf" srcId="{0923C282-0598-4B84-AEE4-9DA47B718CA9}" destId="{E9F2490A-3A87-4A2B-B639-E846DD20A46E}" srcOrd="7" destOrd="0" presId="urn:microsoft.com/office/officeart/2005/8/layout/list1"/>
    <dgm:cxn modelId="{D4126FF3-32D5-43C2-ADA7-4972111DF79B}" type="presParOf" srcId="{0923C282-0598-4B84-AEE4-9DA47B718CA9}" destId="{A8BC85E4-5F4B-4F16-B2D5-AEFEAFF5FA11}" srcOrd="8" destOrd="0" presId="urn:microsoft.com/office/officeart/2005/8/layout/list1"/>
    <dgm:cxn modelId="{08F11DD7-6657-48CB-BF1F-9938ADADC576}" type="presParOf" srcId="{A8BC85E4-5F4B-4F16-B2D5-AEFEAFF5FA11}" destId="{BD829F61-6FD2-4EF4-93F8-B717A8DDE36C}" srcOrd="0" destOrd="0" presId="urn:microsoft.com/office/officeart/2005/8/layout/list1"/>
    <dgm:cxn modelId="{F686E94D-D4F8-4CA5-ADFC-6763F765C9F7}" type="presParOf" srcId="{A8BC85E4-5F4B-4F16-B2D5-AEFEAFF5FA11}" destId="{3F14F3DE-8A4C-46D9-8BE0-3531E4CED483}" srcOrd="1" destOrd="0" presId="urn:microsoft.com/office/officeart/2005/8/layout/list1"/>
    <dgm:cxn modelId="{415AC34D-07AA-40F0-A4CB-AA5CB3DC90D7}" type="presParOf" srcId="{0923C282-0598-4B84-AEE4-9DA47B718CA9}" destId="{696EDE33-493B-4D70-9B7D-51D783DB4CB2}" srcOrd="9" destOrd="0" presId="urn:microsoft.com/office/officeart/2005/8/layout/list1"/>
    <dgm:cxn modelId="{D88C2535-957E-4C4D-86BC-B0429B630CEB}" type="presParOf" srcId="{0923C282-0598-4B84-AEE4-9DA47B718CA9}" destId="{9A654C7D-20C7-4186-BAEC-7F40F8C5119B}" srcOrd="10" destOrd="0" presId="urn:microsoft.com/office/officeart/2005/8/layout/list1"/>
    <dgm:cxn modelId="{63BBE1B7-536E-42D1-8A01-239CE6A7BEF7}" type="presParOf" srcId="{0923C282-0598-4B84-AEE4-9DA47B718CA9}" destId="{EED44ACB-5B9C-4C49-A8A6-B2A9A06158BD}" srcOrd="11" destOrd="0" presId="urn:microsoft.com/office/officeart/2005/8/layout/list1"/>
    <dgm:cxn modelId="{0BCC196B-C4E0-461B-A3B5-560EEB717B22}" type="presParOf" srcId="{0923C282-0598-4B84-AEE4-9DA47B718CA9}" destId="{69E2B06A-0AD2-43DA-9E70-73AB26D7327C}" srcOrd="12" destOrd="0" presId="urn:microsoft.com/office/officeart/2005/8/layout/list1"/>
    <dgm:cxn modelId="{BD767926-E401-42FE-8C40-43EF1CE759C1}" type="presParOf" srcId="{69E2B06A-0AD2-43DA-9E70-73AB26D7327C}" destId="{28859094-AF00-43C9-B9C8-E457F51122C3}" srcOrd="0" destOrd="0" presId="urn:microsoft.com/office/officeart/2005/8/layout/list1"/>
    <dgm:cxn modelId="{2EE457E9-CB69-4777-9F82-CA1C9B78241F}" type="presParOf" srcId="{69E2B06A-0AD2-43DA-9E70-73AB26D7327C}" destId="{DB380E2D-20AF-414C-B67E-83B592D1DC6D}" srcOrd="1" destOrd="0" presId="urn:microsoft.com/office/officeart/2005/8/layout/list1"/>
    <dgm:cxn modelId="{D2EF0CB2-D5FC-4581-83F4-4C96CCA3AC5A}" type="presParOf" srcId="{0923C282-0598-4B84-AEE4-9DA47B718CA9}" destId="{0D9D7683-9D69-49DF-8C8B-C17C63AEDAD7}" srcOrd="13" destOrd="0" presId="urn:microsoft.com/office/officeart/2005/8/layout/list1"/>
    <dgm:cxn modelId="{AF8C627F-4AE4-4499-864A-687E593428F6}" type="presParOf" srcId="{0923C282-0598-4B84-AEE4-9DA47B718CA9}" destId="{9B786C3E-D720-4F16-8844-350661045C49}" srcOrd="14" destOrd="0" presId="urn:microsoft.com/office/officeart/2005/8/layout/list1"/>
    <dgm:cxn modelId="{D224C853-B36E-4A9D-8542-08BBC5770BDA}" type="presParOf" srcId="{0923C282-0598-4B84-AEE4-9DA47B718CA9}" destId="{EB38121F-B4DF-43D2-977F-9534265D5CAA}" srcOrd="15" destOrd="0" presId="urn:microsoft.com/office/officeart/2005/8/layout/list1"/>
    <dgm:cxn modelId="{409C1989-ADD9-4075-A043-F948E33C96A2}" type="presParOf" srcId="{0923C282-0598-4B84-AEE4-9DA47B718CA9}" destId="{DCEDBE26-6B96-4443-8306-30EEA50DDA43}" srcOrd="16" destOrd="0" presId="urn:microsoft.com/office/officeart/2005/8/layout/list1"/>
    <dgm:cxn modelId="{F13455A0-435D-49DD-BAAB-FA15C0625291}" type="presParOf" srcId="{DCEDBE26-6B96-4443-8306-30EEA50DDA43}" destId="{CE40E167-4BBD-4BCA-B2F0-B99B3BF52D76}" srcOrd="0" destOrd="0" presId="urn:microsoft.com/office/officeart/2005/8/layout/list1"/>
    <dgm:cxn modelId="{FE2B54A9-DF01-437A-A5FE-3C8ABDB2B61F}" type="presParOf" srcId="{DCEDBE26-6B96-4443-8306-30EEA50DDA43}" destId="{5753E469-C5FD-467B-A037-0A9789B2E8D5}" srcOrd="1" destOrd="0" presId="urn:microsoft.com/office/officeart/2005/8/layout/list1"/>
    <dgm:cxn modelId="{AFCF618F-FFE9-4BE3-B74F-077DB7F2BD07}" type="presParOf" srcId="{0923C282-0598-4B84-AEE4-9DA47B718CA9}" destId="{5994A5DC-88D5-45FB-B627-6AE36848BED7}" srcOrd="17" destOrd="0" presId="urn:microsoft.com/office/officeart/2005/8/layout/list1"/>
    <dgm:cxn modelId="{48EFF689-E4A0-4DD2-9CF4-2CAA9F29C23A}" type="presParOf" srcId="{0923C282-0598-4B84-AEE4-9DA47B718CA9}" destId="{E08FA4B4-1BD7-4D1E-A2E4-A1C30206D12E}" srcOrd="18" destOrd="0" presId="urn:microsoft.com/office/officeart/2005/8/layout/list1"/>
    <dgm:cxn modelId="{942CAA5B-722C-4767-B98E-74455A6364D0}" type="presParOf" srcId="{0923C282-0598-4B84-AEE4-9DA47B718CA9}" destId="{50E65C19-7C2F-45E6-A121-DDCED7BC2D41}" srcOrd="19" destOrd="0" presId="urn:microsoft.com/office/officeart/2005/8/layout/list1"/>
    <dgm:cxn modelId="{8758CAAF-FB54-4330-B263-C94B3D8985AD}" type="presParOf" srcId="{0923C282-0598-4B84-AEE4-9DA47B718CA9}" destId="{A4AB485A-57C6-4562-B51B-C72673E25490}" srcOrd="20" destOrd="0" presId="urn:microsoft.com/office/officeart/2005/8/layout/list1"/>
    <dgm:cxn modelId="{74F3CB63-8F09-4A8B-BBE1-A2F30EA4F0F5}" type="presParOf" srcId="{A4AB485A-57C6-4562-B51B-C72673E25490}" destId="{24A72718-111D-4487-A8AA-5CE226B4D949}" srcOrd="0" destOrd="0" presId="urn:microsoft.com/office/officeart/2005/8/layout/list1"/>
    <dgm:cxn modelId="{5721D5A8-09A2-43D6-AD55-839AD439BA44}" type="presParOf" srcId="{A4AB485A-57C6-4562-B51B-C72673E25490}" destId="{CFA79371-732C-45C5-BCC0-DC6D74DCECFA}" srcOrd="1" destOrd="0" presId="urn:microsoft.com/office/officeart/2005/8/layout/list1"/>
    <dgm:cxn modelId="{A38A6C6E-06D6-4205-892C-58377CBE2005}" type="presParOf" srcId="{0923C282-0598-4B84-AEE4-9DA47B718CA9}" destId="{DFE2C939-2B67-466E-80F9-8146D33E27AA}" srcOrd="21" destOrd="0" presId="urn:microsoft.com/office/officeart/2005/8/layout/list1"/>
    <dgm:cxn modelId="{B5704C62-5EFD-4A1C-B9E8-4C5EDFAE0A77}" type="presParOf" srcId="{0923C282-0598-4B84-AEE4-9DA47B718CA9}" destId="{B3B5E83E-B969-4C85-8057-50452C5F1B66}" srcOrd="22" destOrd="0" presId="urn:microsoft.com/office/officeart/2005/8/layout/list1"/>
    <dgm:cxn modelId="{B4903020-9389-4F16-9044-6827F24AB79A}" type="presParOf" srcId="{0923C282-0598-4B84-AEE4-9DA47B718CA9}" destId="{9FF4CBEE-0079-4461-B26C-7343F3C88383}" srcOrd="23" destOrd="0" presId="urn:microsoft.com/office/officeart/2005/8/layout/list1"/>
    <dgm:cxn modelId="{07C0BD0C-D59F-4B63-B609-0032C4FEDD41}" type="presParOf" srcId="{0923C282-0598-4B84-AEE4-9DA47B718CA9}" destId="{3E5677D5-85BE-4EBD-A821-EF5395237F2C}" srcOrd="24" destOrd="0" presId="urn:microsoft.com/office/officeart/2005/8/layout/list1"/>
    <dgm:cxn modelId="{3A18F6F6-3544-4A24-9E11-0CFF910964E2}" type="presParOf" srcId="{3E5677D5-85BE-4EBD-A821-EF5395237F2C}" destId="{8527CC4F-5EA2-47C4-8DFF-3C4BB53AA61D}" srcOrd="0" destOrd="0" presId="urn:microsoft.com/office/officeart/2005/8/layout/list1"/>
    <dgm:cxn modelId="{EADA632A-D103-4092-99E8-0A54FAF88B6A}" type="presParOf" srcId="{3E5677D5-85BE-4EBD-A821-EF5395237F2C}" destId="{5CE0CBCE-85A0-4347-9C7F-FE05B2E87456}" srcOrd="1" destOrd="0" presId="urn:microsoft.com/office/officeart/2005/8/layout/list1"/>
    <dgm:cxn modelId="{FB6C1073-DA38-4BE7-B7AB-4D94FE7A0AFB}" type="presParOf" srcId="{0923C282-0598-4B84-AEE4-9DA47B718CA9}" destId="{0AD76B97-8208-4E13-AF23-553902A402E8}" srcOrd="25" destOrd="0" presId="urn:microsoft.com/office/officeart/2005/8/layout/list1"/>
    <dgm:cxn modelId="{B7C4C6D4-4D49-4B20-9A03-BF1B3E0E99FD}" type="presParOf" srcId="{0923C282-0598-4B84-AEE4-9DA47B718CA9}" destId="{4F0BCA74-CC9E-4868-B89E-7F149CD5A7D5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F9FFB87D-34CE-4028-B6E6-48CA5B03654E}" type="doc">
      <dgm:prSet loTypeId="urn:microsoft.com/office/officeart/2005/8/layout/lProcess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ID"/>
        </a:p>
      </dgm:t>
    </dgm:pt>
    <dgm:pt modelId="{458F1508-1C26-4BB7-90D9-CCE819EB698C}">
      <dgm:prSet phldrT="[Text]"/>
      <dgm:spPr/>
      <dgm:t>
        <a:bodyPr/>
        <a:lstStyle/>
        <a:p>
          <a:r>
            <a:rPr lang="en-US" dirty="0" err="1"/>
            <a:t>Kompetisi</a:t>
          </a:r>
          <a:r>
            <a:rPr lang="en-US" dirty="0"/>
            <a:t> </a:t>
          </a:r>
          <a:r>
            <a:rPr lang="en-US" dirty="0" err="1"/>
            <a:t>Inovasi</a:t>
          </a:r>
          <a:endParaRPr lang="en-ID" dirty="0"/>
        </a:p>
      </dgm:t>
    </dgm:pt>
    <dgm:pt modelId="{9FEA6CE7-992F-44D3-ABBE-DC981FAB36CE}" type="parTrans" cxnId="{92D5FBC1-3688-4C49-BB6A-25D93CA4A5B6}">
      <dgm:prSet/>
      <dgm:spPr/>
      <dgm:t>
        <a:bodyPr/>
        <a:lstStyle/>
        <a:p>
          <a:endParaRPr lang="en-ID"/>
        </a:p>
      </dgm:t>
    </dgm:pt>
    <dgm:pt modelId="{72CEF64E-171C-4D14-90AC-AC202FA29125}" type="sibTrans" cxnId="{92D5FBC1-3688-4C49-BB6A-25D93CA4A5B6}">
      <dgm:prSet/>
      <dgm:spPr/>
      <dgm:t>
        <a:bodyPr/>
        <a:lstStyle/>
        <a:p>
          <a:endParaRPr lang="en-ID"/>
        </a:p>
      </dgm:t>
    </dgm:pt>
    <dgm:pt modelId="{E5953B89-26EC-4B83-A30B-8549F41B2954}">
      <dgm:prSet phldrT="[Text]"/>
      <dgm:spPr/>
      <dgm:t>
        <a:bodyPr/>
        <a:lstStyle/>
        <a:p>
          <a:r>
            <a:rPr lang="en-US" dirty="0" err="1"/>
            <a:t>Saring</a:t>
          </a:r>
          <a:r>
            <a:rPr lang="en-US" dirty="0"/>
            <a:t> </a:t>
          </a:r>
          <a:r>
            <a:rPr lang="en-US" dirty="0" err="1"/>
            <a:t>inovasi</a:t>
          </a:r>
          <a:r>
            <a:rPr lang="en-US" dirty="0"/>
            <a:t> </a:t>
          </a:r>
          <a:r>
            <a:rPr lang="en-US" dirty="0" err="1"/>
            <a:t>daerah</a:t>
          </a:r>
          <a:endParaRPr lang="en-ID" dirty="0"/>
        </a:p>
      </dgm:t>
    </dgm:pt>
    <dgm:pt modelId="{92E07CEE-3C7C-4497-9312-19D6ABE0765E}" type="parTrans" cxnId="{441A132D-468B-47A1-AEDA-932885A5172E}">
      <dgm:prSet/>
      <dgm:spPr/>
      <dgm:t>
        <a:bodyPr/>
        <a:lstStyle/>
        <a:p>
          <a:endParaRPr lang="en-ID"/>
        </a:p>
      </dgm:t>
    </dgm:pt>
    <dgm:pt modelId="{1EAD25D8-0EED-4785-A63E-D8B0D67814DB}" type="sibTrans" cxnId="{441A132D-468B-47A1-AEDA-932885A5172E}">
      <dgm:prSet/>
      <dgm:spPr/>
      <dgm:t>
        <a:bodyPr/>
        <a:lstStyle/>
        <a:p>
          <a:endParaRPr lang="en-ID"/>
        </a:p>
      </dgm:t>
    </dgm:pt>
    <dgm:pt modelId="{C44E86DA-B631-41B2-B3EA-64A0F8145945}">
      <dgm:prSet phldrT="[Text]"/>
      <dgm:spPr/>
      <dgm:t>
        <a:bodyPr/>
        <a:lstStyle/>
        <a:p>
          <a:r>
            <a:rPr lang="en-US" dirty="0"/>
            <a:t>Beri award</a:t>
          </a:r>
          <a:endParaRPr lang="en-ID" dirty="0"/>
        </a:p>
      </dgm:t>
    </dgm:pt>
    <dgm:pt modelId="{7B2620DB-4DF1-4FBF-8D7E-07C6328B249A}" type="parTrans" cxnId="{5F065C5F-CBBB-4997-9BE8-16FC81EE087C}">
      <dgm:prSet/>
      <dgm:spPr/>
      <dgm:t>
        <a:bodyPr/>
        <a:lstStyle/>
        <a:p>
          <a:endParaRPr lang="en-ID"/>
        </a:p>
      </dgm:t>
    </dgm:pt>
    <dgm:pt modelId="{263ABEC0-FA2D-4BD7-8955-164234EED22E}" type="sibTrans" cxnId="{5F065C5F-CBBB-4997-9BE8-16FC81EE087C}">
      <dgm:prSet/>
      <dgm:spPr/>
      <dgm:t>
        <a:bodyPr/>
        <a:lstStyle/>
        <a:p>
          <a:endParaRPr lang="en-ID"/>
        </a:p>
      </dgm:t>
    </dgm:pt>
    <dgm:pt modelId="{41B1D105-3FAD-41A1-9D40-84B0BB3D22E1}">
      <dgm:prSet phldrT="[Text]"/>
      <dgm:spPr/>
      <dgm:t>
        <a:bodyPr/>
        <a:lstStyle/>
        <a:p>
          <a:r>
            <a:rPr lang="en-US" dirty="0" err="1"/>
            <a:t>Rangkul</a:t>
          </a:r>
          <a:r>
            <a:rPr lang="en-US" dirty="0"/>
            <a:t> </a:t>
          </a:r>
          <a:r>
            <a:rPr lang="en-US" dirty="0" err="1"/>
            <a:t>dalam</a:t>
          </a:r>
          <a:r>
            <a:rPr lang="en-US" dirty="0"/>
            <a:t> program</a:t>
          </a:r>
          <a:endParaRPr lang="en-ID" dirty="0"/>
        </a:p>
      </dgm:t>
    </dgm:pt>
    <dgm:pt modelId="{069546DC-B749-4D94-9EE5-1C3ACE098D32}" type="parTrans" cxnId="{1F5EF360-22A7-4698-814E-616C91605AC3}">
      <dgm:prSet/>
      <dgm:spPr/>
      <dgm:t>
        <a:bodyPr/>
        <a:lstStyle/>
        <a:p>
          <a:endParaRPr lang="en-ID"/>
        </a:p>
      </dgm:t>
    </dgm:pt>
    <dgm:pt modelId="{37ED0794-6C4E-4373-BF8B-D21A98A8D4A9}" type="sibTrans" cxnId="{1F5EF360-22A7-4698-814E-616C91605AC3}">
      <dgm:prSet/>
      <dgm:spPr/>
      <dgm:t>
        <a:bodyPr/>
        <a:lstStyle/>
        <a:p>
          <a:endParaRPr lang="en-ID"/>
        </a:p>
      </dgm:t>
    </dgm:pt>
    <dgm:pt modelId="{9CDF172B-2FFF-4A09-BA15-79F4761DC0DB}">
      <dgm:prSet phldrT="[Text]"/>
      <dgm:spPr/>
      <dgm:t>
        <a:bodyPr/>
        <a:lstStyle/>
        <a:p>
          <a:r>
            <a:rPr lang="en-US" dirty="0" err="1"/>
            <a:t>Kaitkan</a:t>
          </a:r>
          <a:r>
            <a:rPr lang="en-US" dirty="0"/>
            <a:t> </a:t>
          </a:r>
          <a:r>
            <a:rPr lang="en-US" dirty="0" err="1"/>
            <a:t>dalam</a:t>
          </a:r>
          <a:r>
            <a:rPr lang="en-US" dirty="0"/>
            <a:t> </a:t>
          </a:r>
          <a:r>
            <a:rPr lang="en-US" dirty="0" err="1"/>
            <a:t>dokumen</a:t>
          </a:r>
          <a:r>
            <a:rPr lang="en-US" dirty="0"/>
            <a:t> </a:t>
          </a:r>
          <a:r>
            <a:rPr lang="en-US" dirty="0" err="1"/>
            <a:t>perencanaan</a:t>
          </a:r>
          <a:endParaRPr lang="en-ID" dirty="0"/>
        </a:p>
      </dgm:t>
    </dgm:pt>
    <dgm:pt modelId="{9314DC14-BCCF-44F5-8EB6-66CB75E136B8}" type="parTrans" cxnId="{C3AF9536-A42E-42F7-9711-D44DDCFBCE14}">
      <dgm:prSet/>
      <dgm:spPr/>
      <dgm:t>
        <a:bodyPr/>
        <a:lstStyle/>
        <a:p>
          <a:endParaRPr lang="en-ID"/>
        </a:p>
      </dgm:t>
    </dgm:pt>
    <dgm:pt modelId="{8BD2C8C2-1553-4A0E-B800-11D4E5B8ED08}" type="sibTrans" cxnId="{C3AF9536-A42E-42F7-9711-D44DDCFBCE14}">
      <dgm:prSet/>
      <dgm:spPr/>
      <dgm:t>
        <a:bodyPr/>
        <a:lstStyle/>
        <a:p>
          <a:endParaRPr lang="en-ID"/>
        </a:p>
      </dgm:t>
    </dgm:pt>
    <dgm:pt modelId="{3AD25441-D800-40B6-BBAE-F6B4B3F827BB}">
      <dgm:prSet phldrT="[Text]"/>
      <dgm:spPr/>
      <dgm:t>
        <a:bodyPr/>
        <a:lstStyle/>
        <a:p>
          <a:r>
            <a:rPr lang="en-US" dirty="0" err="1"/>
            <a:t>Kaitkan</a:t>
          </a:r>
          <a:r>
            <a:rPr lang="en-US" dirty="0"/>
            <a:t> </a:t>
          </a:r>
          <a:r>
            <a:rPr lang="en-US" dirty="0" err="1"/>
            <a:t>anggaran</a:t>
          </a:r>
          <a:r>
            <a:rPr lang="en-US" dirty="0"/>
            <a:t> (optional)</a:t>
          </a:r>
          <a:endParaRPr lang="en-ID" dirty="0"/>
        </a:p>
      </dgm:t>
    </dgm:pt>
    <dgm:pt modelId="{0B0A0CD6-2A97-49D5-ABA7-F82B128A26AE}" type="parTrans" cxnId="{72731D5E-B291-4078-9272-B590661CC01E}">
      <dgm:prSet/>
      <dgm:spPr/>
      <dgm:t>
        <a:bodyPr/>
        <a:lstStyle/>
        <a:p>
          <a:endParaRPr lang="en-ID"/>
        </a:p>
      </dgm:t>
    </dgm:pt>
    <dgm:pt modelId="{83D14FDB-9496-48CE-9639-3D1EE37E1688}" type="sibTrans" cxnId="{72731D5E-B291-4078-9272-B590661CC01E}">
      <dgm:prSet/>
      <dgm:spPr/>
      <dgm:t>
        <a:bodyPr/>
        <a:lstStyle/>
        <a:p>
          <a:endParaRPr lang="en-ID"/>
        </a:p>
      </dgm:t>
    </dgm:pt>
    <dgm:pt modelId="{579E7418-05C2-4900-86E8-7F3EA35AE7C1}">
      <dgm:prSet phldrT="[Text]"/>
      <dgm:spPr/>
      <dgm:t>
        <a:bodyPr/>
        <a:lstStyle/>
        <a:p>
          <a:r>
            <a:rPr lang="en-US" dirty="0"/>
            <a:t>Input </a:t>
          </a:r>
          <a:r>
            <a:rPr lang="en-US" dirty="0" err="1"/>
            <a:t>Kurikulum</a:t>
          </a:r>
          <a:endParaRPr lang="en-ID" dirty="0"/>
        </a:p>
      </dgm:t>
    </dgm:pt>
    <dgm:pt modelId="{E48108F6-910D-4264-B722-79F13BDA6FE0}" type="parTrans" cxnId="{A50F6421-E009-41A0-9897-F9EAD0AD37DE}">
      <dgm:prSet/>
      <dgm:spPr/>
      <dgm:t>
        <a:bodyPr/>
        <a:lstStyle/>
        <a:p>
          <a:endParaRPr lang="en-ID"/>
        </a:p>
      </dgm:t>
    </dgm:pt>
    <dgm:pt modelId="{B4F13857-167C-4DE7-AA75-931AE5B20803}" type="sibTrans" cxnId="{A50F6421-E009-41A0-9897-F9EAD0AD37DE}">
      <dgm:prSet/>
      <dgm:spPr/>
      <dgm:t>
        <a:bodyPr/>
        <a:lstStyle/>
        <a:p>
          <a:endParaRPr lang="en-ID"/>
        </a:p>
      </dgm:t>
    </dgm:pt>
    <dgm:pt modelId="{B765C2E2-62B6-4EDE-95A2-538485013F68}">
      <dgm:prSet phldrT="[Text]"/>
      <dgm:spPr/>
      <dgm:t>
        <a:bodyPr/>
        <a:lstStyle/>
        <a:p>
          <a:r>
            <a:rPr lang="en-US" dirty="0" err="1"/>
            <a:t>Materi</a:t>
          </a:r>
          <a:r>
            <a:rPr lang="en-US" dirty="0"/>
            <a:t> </a:t>
          </a:r>
          <a:r>
            <a:rPr lang="en-US" dirty="0" err="1"/>
            <a:t>pembelajaran</a:t>
          </a:r>
          <a:endParaRPr lang="en-ID" dirty="0"/>
        </a:p>
      </dgm:t>
    </dgm:pt>
    <dgm:pt modelId="{AEDD7E02-30FD-422B-9E9A-47262AB0099A}" type="parTrans" cxnId="{0D093676-E2D0-422B-BCE5-1456854C702B}">
      <dgm:prSet/>
      <dgm:spPr/>
      <dgm:t>
        <a:bodyPr/>
        <a:lstStyle/>
        <a:p>
          <a:endParaRPr lang="en-ID"/>
        </a:p>
      </dgm:t>
    </dgm:pt>
    <dgm:pt modelId="{9A216C09-E6CC-4F52-8407-8FA11C2A4E7C}" type="sibTrans" cxnId="{0D093676-E2D0-422B-BCE5-1456854C702B}">
      <dgm:prSet/>
      <dgm:spPr/>
      <dgm:t>
        <a:bodyPr/>
        <a:lstStyle/>
        <a:p>
          <a:endParaRPr lang="en-ID"/>
        </a:p>
      </dgm:t>
    </dgm:pt>
    <dgm:pt modelId="{5B9F01FD-FFD7-42A8-8054-B9AE7A821013}">
      <dgm:prSet phldrT="[Text]"/>
      <dgm:spPr/>
      <dgm:t>
        <a:bodyPr/>
        <a:lstStyle/>
        <a:p>
          <a:r>
            <a:rPr lang="en-US" dirty="0" err="1"/>
            <a:t>Mendidik</a:t>
          </a:r>
          <a:r>
            <a:rPr lang="en-US" dirty="0"/>
            <a:t> </a:t>
          </a:r>
          <a:r>
            <a:rPr lang="en-US" dirty="0" err="1"/>
            <a:t>Siswa</a:t>
          </a:r>
          <a:r>
            <a:rPr lang="en-US" dirty="0"/>
            <a:t> </a:t>
          </a:r>
          <a:r>
            <a:rPr lang="en-US" dirty="0" err="1"/>
            <a:t>Kreatif</a:t>
          </a:r>
          <a:endParaRPr lang="en-ID" dirty="0"/>
        </a:p>
      </dgm:t>
    </dgm:pt>
    <dgm:pt modelId="{3C6CCF71-F8A2-4000-9035-297EBE83CEF3}" type="parTrans" cxnId="{94D527CB-AAA7-4FAD-95C8-052B058770A5}">
      <dgm:prSet/>
      <dgm:spPr/>
      <dgm:t>
        <a:bodyPr/>
        <a:lstStyle/>
        <a:p>
          <a:endParaRPr lang="en-ID"/>
        </a:p>
      </dgm:t>
    </dgm:pt>
    <dgm:pt modelId="{CFD4AEDE-7E15-4070-BFAE-741BF5A8F376}" type="sibTrans" cxnId="{94D527CB-AAA7-4FAD-95C8-052B058770A5}">
      <dgm:prSet/>
      <dgm:spPr/>
      <dgm:t>
        <a:bodyPr/>
        <a:lstStyle/>
        <a:p>
          <a:endParaRPr lang="en-ID"/>
        </a:p>
      </dgm:t>
    </dgm:pt>
    <dgm:pt modelId="{A6F4F106-5541-4351-B76F-08D3A733F166}" type="pres">
      <dgm:prSet presAssocID="{F9FFB87D-34CE-4028-B6E6-48CA5B03654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09B79E-D89D-4B54-9BD5-7E50C3CE9E33}" type="pres">
      <dgm:prSet presAssocID="{458F1508-1C26-4BB7-90D9-CCE819EB698C}" presName="compNode" presStyleCnt="0"/>
      <dgm:spPr/>
    </dgm:pt>
    <dgm:pt modelId="{F1AD4709-F715-48A4-A41A-C5B1FD03CC9E}" type="pres">
      <dgm:prSet presAssocID="{458F1508-1C26-4BB7-90D9-CCE819EB698C}" presName="aNode" presStyleLbl="bgShp" presStyleIdx="0" presStyleCnt="3" custLinFactNeighborX="-38" custLinFactNeighborY="3174"/>
      <dgm:spPr/>
      <dgm:t>
        <a:bodyPr/>
        <a:lstStyle/>
        <a:p>
          <a:endParaRPr lang="en-US"/>
        </a:p>
      </dgm:t>
    </dgm:pt>
    <dgm:pt modelId="{0F3E95C7-1F9B-439D-932E-B7A4C0318D5E}" type="pres">
      <dgm:prSet presAssocID="{458F1508-1C26-4BB7-90D9-CCE819EB698C}" presName="textNode" presStyleLbl="bgShp" presStyleIdx="0" presStyleCnt="3"/>
      <dgm:spPr/>
      <dgm:t>
        <a:bodyPr/>
        <a:lstStyle/>
        <a:p>
          <a:endParaRPr lang="en-US"/>
        </a:p>
      </dgm:t>
    </dgm:pt>
    <dgm:pt modelId="{4D34BB28-51A7-4570-BCC5-5E8931B5508D}" type="pres">
      <dgm:prSet presAssocID="{458F1508-1C26-4BB7-90D9-CCE819EB698C}" presName="compChildNode" presStyleCnt="0"/>
      <dgm:spPr/>
    </dgm:pt>
    <dgm:pt modelId="{5F699029-BFC3-4282-8EA2-FDE8CE405A1A}" type="pres">
      <dgm:prSet presAssocID="{458F1508-1C26-4BB7-90D9-CCE819EB698C}" presName="theInnerList" presStyleCnt="0"/>
      <dgm:spPr/>
    </dgm:pt>
    <dgm:pt modelId="{440CF1ED-FB13-435C-A034-EEFD74E2E18A}" type="pres">
      <dgm:prSet presAssocID="{E5953B89-26EC-4B83-A30B-8549F41B2954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292D8E-DC1B-420D-B07D-76AA721CCEF3}" type="pres">
      <dgm:prSet presAssocID="{E5953B89-26EC-4B83-A30B-8549F41B2954}" presName="aSpace2" presStyleCnt="0"/>
      <dgm:spPr/>
    </dgm:pt>
    <dgm:pt modelId="{61E9AF0D-41FC-4162-9F68-BF8570DB8DAD}" type="pres">
      <dgm:prSet presAssocID="{C44E86DA-B631-41B2-B3EA-64A0F8145945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E9F7B9-5E11-4AFA-8255-17EAECD67139}" type="pres">
      <dgm:prSet presAssocID="{458F1508-1C26-4BB7-90D9-CCE819EB698C}" presName="aSpace" presStyleCnt="0"/>
      <dgm:spPr/>
    </dgm:pt>
    <dgm:pt modelId="{51B88DC7-8DD4-4399-A67A-A017456584B6}" type="pres">
      <dgm:prSet presAssocID="{41B1D105-3FAD-41A1-9D40-84B0BB3D22E1}" presName="compNode" presStyleCnt="0"/>
      <dgm:spPr/>
    </dgm:pt>
    <dgm:pt modelId="{722EFCE5-6A8F-4482-9A3C-2D4110BF060C}" type="pres">
      <dgm:prSet presAssocID="{41B1D105-3FAD-41A1-9D40-84B0BB3D22E1}" presName="aNode" presStyleLbl="bgShp" presStyleIdx="1" presStyleCnt="3"/>
      <dgm:spPr/>
      <dgm:t>
        <a:bodyPr/>
        <a:lstStyle/>
        <a:p>
          <a:endParaRPr lang="en-US"/>
        </a:p>
      </dgm:t>
    </dgm:pt>
    <dgm:pt modelId="{B2DFFFFA-31FD-4E39-9A47-61267E3EBCCD}" type="pres">
      <dgm:prSet presAssocID="{41B1D105-3FAD-41A1-9D40-84B0BB3D22E1}" presName="textNode" presStyleLbl="bgShp" presStyleIdx="1" presStyleCnt="3"/>
      <dgm:spPr/>
      <dgm:t>
        <a:bodyPr/>
        <a:lstStyle/>
        <a:p>
          <a:endParaRPr lang="en-US"/>
        </a:p>
      </dgm:t>
    </dgm:pt>
    <dgm:pt modelId="{E46624BD-719C-4B06-9896-7859A8E7FBC8}" type="pres">
      <dgm:prSet presAssocID="{41B1D105-3FAD-41A1-9D40-84B0BB3D22E1}" presName="compChildNode" presStyleCnt="0"/>
      <dgm:spPr/>
    </dgm:pt>
    <dgm:pt modelId="{3EE9E03F-0CB7-4ADE-9116-BE966171AF4A}" type="pres">
      <dgm:prSet presAssocID="{41B1D105-3FAD-41A1-9D40-84B0BB3D22E1}" presName="theInnerList" presStyleCnt="0"/>
      <dgm:spPr/>
    </dgm:pt>
    <dgm:pt modelId="{40AAFA30-10D9-48B2-9158-CA5C4CEBD432}" type="pres">
      <dgm:prSet presAssocID="{9CDF172B-2FFF-4A09-BA15-79F4761DC0DB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E6A282-FDF6-41A5-BFF7-516ACF82009F}" type="pres">
      <dgm:prSet presAssocID="{9CDF172B-2FFF-4A09-BA15-79F4761DC0DB}" presName="aSpace2" presStyleCnt="0"/>
      <dgm:spPr/>
    </dgm:pt>
    <dgm:pt modelId="{1790EF23-9F50-4688-A776-CD35F341054A}" type="pres">
      <dgm:prSet presAssocID="{3AD25441-D800-40B6-BBAE-F6B4B3F827BB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8CC072-E08B-4ED5-8D2B-C0E217AB24E8}" type="pres">
      <dgm:prSet presAssocID="{41B1D105-3FAD-41A1-9D40-84B0BB3D22E1}" presName="aSpace" presStyleCnt="0"/>
      <dgm:spPr/>
    </dgm:pt>
    <dgm:pt modelId="{8A0C3BA8-C82A-4C56-B7E7-93F43A5293CB}" type="pres">
      <dgm:prSet presAssocID="{579E7418-05C2-4900-86E8-7F3EA35AE7C1}" presName="compNode" presStyleCnt="0"/>
      <dgm:spPr/>
    </dgm:pt>
    <dgm:pt modelId="{8F622538-1079-4D14-A180-B1A91E0EF229}" type="pres">
      <dgm:prSet presAssocID="{579E7418-05C2-4900-86E8-7F3EA35AE7C1}" presName="aNode" presStyleLbl="bgShp" presStyleIdx="2" presStyleCnt="3"/>
      <dgm:spPr/>
      <dgm:t>
        <a:bodyPr/>
        <a:lstStyle/>
        <a:p>
          <a:endParaRPr lang="en-US"/>
        </a:p>
      </dgm:t>
    </dgm:pt>
    <dgm:pt modelId="{14FBBA59-BAAF-4735-BAD3-BD0A8DDB18CE}" type="pres">
      <dgm:prSet presAssocID="{579E7418-05C2-4900-86E8-7F3EA35AE7C1}" presName="textNode" presStyleLbl="bgShp" presStyleIdx="2" presStyleCnt="3"/>
      <dgm:spPr/>
      <dgm:t>
        <a:bodyPr/>
        <a:lstStyle/>
        <a:p>
          <a:endParaRPr lang="en-US"/>
        </a:p>
      </dgm:t>
    </dgm:pt>
    <dgm:pt modelId="{F1750CED-366F-4FA9-937C-52C9FD8D66C7}" type="pres">
      <dgm:prSet presAssocID="{579E7418-05C2-4900-86E8-7F3EA35AE7C1}" presName="compChildNode" presStyleCnt="0"/>
      <dgm:spPr/>
    </dgm:pt>
    <dgm:pt modelId="{A97090B3-B806-4103-A319-492A1AECC9EF}" type="pres">
      <dgm:prSet presAssocID="{579E7418-05C2-4900-86E8-7F3EA35AE7C1}" presName="theInnerList" presStyleCnt="0"/>
      <dgm:spPr/>
    </dgm:pt>
    <dgm:pt modelId="{A48C7113-F8A5-43E6-B7D8-34F20BA96634}" type="pres">
      <dgm:prSet presAssocID="{B765C2E2-62B6-4EDE-95A2-538485013F68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7A7D9E-3643-4624-A4A9-BC3C67D1B17B}" type="pres">
      <dgm:prSet presAssocID="{B765C2E2-62B6-4EDE-95A2-538485013F68}" presName="aSpace2" presStyleCnt="0"/>
      <dgm:spPr/>
    </dgm:pt>
    <dgm:pt modelId="{B3D28961-CF2D-4F56-8F18-F0116DDAC50B}" type="pres">
      <dgm:prSet presAssocID="{5B9F01FD-FFD7-42A8-8054-B9AE7A821013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7FF18F-D244-4C71-8FA3-215A10DE5B9E}" type="presOf" srcId="{5B9F01FD-FFD7-42A8-8054-B9AE7A821013}" destId="{B3D28961-CF2D-4F56-8F18-F0116DDAC50B}" srcOrd="0" destOrd="0" presId="urn:microsoft.com/office/officeart/2005/8/layout/lProcess2"/>
    <dgm:cxn modelId="{3895994C-CEFA-4CD1-BEB7-720D0D1D4B22}" type="presOf" srcId="{41B1D105-3FAD-41A1-9D40-84B0BB3D22E1}" destId="{B2DFFFFA-31FD-4E39-9A47-61267E3EBCCD}" srcOrd="1" destOrd="0" presId="urn:microsoft.com/office/officeart/2005/8/layout/lProcess2"/>
    <dgm:cxn modelId="{742B87D6-27B2-46BA-8014-1808B0B7B974}" type="presOf" srcId="{9CDF172B-2FFF-4A09-BA15-79F4761DC0DB}" destId="{40AAFA30-10D9-48B2-9158-CA5C4CEBD432}" srcOrd="0" destOrd="0" presId="urn:microsoft.com/office/officeart/2005/8/layout/lProcess2"/>
    <dgm:cxn modelId="{AA2AF93E-7B72-45EF-8B43-1773A8C0A709}" type="presOf" srcId="{41B1D105-3FAD-41A1-9D40-84B0BB3D22E1}" destId="{722EFCE5-6A8F-4482-9A3C-2D4110BF060C}" srcOrd="0" destOrd="0" presId="urn:microsoft.com/office/officeart/2005/8/layout/lProcess2"/>
    <dgm:cxn modelId="{54771E2F-E627-4D10-A46B-36D0849E6368}" type="presOf" srcId="{579E7418-05C2-4900-86E8-7F3EA35AE7C1}" destId="{8F622538-1079-4D14-A180-B1A91E0EF229}" srcOrd="0" destOrd="0" presId="urn:microsoft.com/office/officeart/2005/8/layout/lProcess2"/>
    <dgm:cxn modelId="{6A9A5D7C-6A74-4F0D-8AF9-537D90BFC938}" type="presOf" srcId="{579E7418-05C2-4900-86E8-7F3EA35AE7C1}" destId="{14FBBA59-BAAF-4735-BAD3-BD0A8DDB18CE}" srcOrd="1" destOrd="0" presId="urn:microsoft.com/office/officeart/2005/8/layout/lProcess2"/>
    <dgm:cxn modelId="{94D527CB-AAA7-4FAD-95C8-052B058770A5}" srcId="{579E7418-05C2-4900-86E8-7F3EA35AE7C1}" destId="{5B9F01FD-FFD7-42A8-8054-B9AE7A821013}" srcOrd="1" destOrd="0" parTransId="{3C6CCF71-F8A2-4000-9035-297EBE83CEF3}" sibTransId="{CFD4AEDE-7E15-4070-BFAE-741BF5A8F376}"/>
    <dgm:cxn modelId="{72731D5E-B291-4078-9272-B590661CC01E}" srcId="{41B1D105-3FAD-41A1-9D40-84B0BB3D22E1}" destId="{3AD25441-D800-40B6-BBAE-F6B4B3F827BB}" srcOrd="1" destOrd="0" parTransId="{0B0A0CD6-2A97-49D5-ABA7-F82B128A26AE}" sibTransId="{83D14FDB-9496-48CE-9639-3D1EE37E1688}"/>
    <dgm:cxn modelId="{C3AF9536-A42E-42F7-9711-D44DDCFBCE14}" srcId="{41B1D105-3FAD-41A1-9D40-84B0BB3D22E1}" destId="{9CDF172B-2FFF-4A09-BA15-79F4761DC0DB}" srcOrd="0" destOrd="0" parTransId="{9314DC14-BCCF-44F5-8EB6-66CB75E136B8}" sibTransId="{8BD2C8C2-1553-4A0E-B800-11D4E5B8ED08}"/>
    <dgm:cxn modelId="{CF0FCD00-D21F-4BAA-B44C-616164C00F38}" type="presOf" srcId="{458F1508-1C26-4BB7-90D9-CCE819EB698C}" destId="{F1AD4709-F715-48A4-A41A-C5B1FD03CC9E}" srcOrd="0" destOrd="0" presId="urn:microsoft.com/office/officeart/2005/8/layout/lProcess2"/>
    <dgm:cxn modelId="{70F61998-30A5-4B0B-A45C-6501E6E30116}" type="presOf" srcId="{C44E86DA-B631-41B2-B3EA-64A0F8145945}" destId="{61E9AF0D-41FC-4162-9F68-BF8570DB8DAD}" srcOrd="0" destOrd="0" presId="urn:microsoft.com/office/officeart/2005/8/layout/lProcess2"/>
    <dgm:cxn modelId="{92D5FBC1-3688-4C49-BB6A-25D93CA4A5B6}" srcId="{F9FFB87D-34CE-4028-B6E6-48CA5B03654E}" destId="{458F1508-1C26-4BB7-90D9-CCE819EB698C}" srcOrd="0" destOrd="0" parTransId="{9FEA6CE7-992F-44D3-ABBE-DC981FAB36CE}" sibTransId="{72CEF64E-171C-4D14-90AC-AC202FA29125}"/>
    <dgm:cxn modelId="{09FDFAE2-33CD-48C7-9F03-B937D8642315}" type="presOf" srcId="{B765C2E2-62B6-4EDE-95A2-538485013F68}" destId="{A48C7113-F8A5-43E6-B7D8-34F20BA96634}" srcOrd="0" destOrd="0" presId="urn:microsoft.com/office/officeart/2005/8/layout/lProcess2"/>
    <dgm:cxn modelId="{05495AD5-AAEE-4157-8256-43848729764E}" type="presOf" srcId="{3AD25441-D800-40B6-BBAE-F6B4B3F827BB}" destId="{1790EF23-9F50-4688-A776-CD35F341054A}" srcOrd="0" destOrd="0" presId="urn:microsoft.com/office/officeart/2005/8/layout/lProcess2"/>
    <dgm:cxn modelId="{0D093676-E2D0-422B-BCE5-1456854C702B}" srcId="{579E7418-05C2-4900-86E8-7F3EA35AE7C1}" destId="{B765C2E2-62B6-4EDE-95A2-538485013F68}" srcOrd="0" destOrd="0" parTransId="{AEDD7E02-30FD-422B-9E9A-47262AB0099A}" sibTransId="{9A216C09-E6CC-4F52-8407-8FA11C2A4E7C}"/>
    <dgm:cxn modelId="{5F065C5F-CBBB-4997-9BE8-16FC81EE087C}" srcId="{458F1508-1C26-4BB7-90D9-CCE819EB698C}" destId="{C44E86DA-B631-41B2-B3EA-64A0F8145945}" srcOrd="1" destOrd="0" parTransId="{7B2620DB-4DF1-4FBF-8D7E-07C6328B249A}" sibTransId="{263ABEC0-FA2D-4BD7-8955-164234EED22E}"/>
    <dgm:cxn modelId="{A50F6421-E009-41A0-9897-F9EAD0AD37DE}" srcId="{F9FFB87D-34CE-4028-B6E6-48CA5B03654E}" destId="{579E7418-05C2-4900-86E8-7F3EA35AE7C1}" srcOrd="2" destOrd="0" parTransId="{E48108F6-910D-4264-B722-79F13BDA6FE0}" sibTransId="{B4F13857-167C-4DE7-AA75-931AE5B20803}"/>
    <dgm:cxn modelId="{89961DCC-FA83-4FF2-959F-67C640350DFC}" type="presOf" srcId="{458F1508-1C26-4BB7-90D9-CCE819EB698C}" destId="{0F3E95C7-1F9B-439D-932E-B7A4C0318D5E}" srcOrd="1" destOrd="0" presId="urn:microsoft.com/office/officeart/2005/8/layout/lProcess2"/>
    <dgm:cxn modelId="{1F5EF360-22A7-4698-814E-616C91605AC3}" srcId="{F9FFB87D-34CE-4028-B6E6-48CA5B03654E}" destId="{41B1D105-3FAD-41A1-9D40-84B0BB3D22E1}" srcOrd="1" destOrd="0" parTransId="{069546DC-B749-4D94-9EE5-1C3ACE098D32}" sibTransId="{37ED0794-6C4E-4373-BF8B-D21A98A8D4A9}"/>
    <dgm:cxn modelId="{441A132D-468B-47A1-AEDA-932885A5172E}" srcId="{458F1508-1C26-4BB7-90D9-CCE819EB698C}" destId="{E5953B89-26EC-4B83-A30B-8549F41B2954}" srcOrd="0" destOrd="0" parTransId="{92E07CEE-3C7C-4497-9312-19D6ABE0765E}" sibTransId="{1EAD25D8-0EED-4785-A63E-D8B0D67814DB}"/>
    <dgm:cxn modelId="{C52B3788-36EE-4946-B9D0-7CEB8B3BF549}" type="presOf" srcId="{E5953B89-26EC-4B83-A30B-8549F41B2954}" destId="{440CF1ED-FB13-435C-A034-EEFD74E2E18A}" srcOrd="0" destOrd="0" presId="urn:microsoft.com/office/officeart/2005/8/layout/lProcess2"/>
    <dgm:cxn modelId="{97211326-28C6-45A3-927F-C1E1984865C6}" type="presOf" srcId="{F9FFB87D-34CE-4028-B6E6-48CA5B03654E}" destId="{A6F4F106-5541-4351-B76F-08D3A733F166}" srcOrd="0" destOrd="0" presId="urn:microsoft.com/office/officeart/2005/8/layout/lProcess2"/>
    <dgm:cxn modelId="{79EA293A-DB13-4562-9173-06D2555CF45D}" type="presParOf" srcId="{A6F4F106-5541-4351-B76F-08D3A733F166}" destId="{6809B79E-D89D-4B54-9BD5-7E50C3CE9E33}" srcOrd="0" destOrd="0" presId="urn:microsoft.com/office/officeart/2005/8/layout/lProcess2"/>
    <dgm:cxn modelId="{8B65852A-8621-4B02-97A9-FEF752E8B190}" type="presParOf" srcId="{6809B79E-D89D-4B54-9BD5-7E50C3CE9E33}" destId="{F1AD4709-F715-48A4-A41A-C5B1FD03CC9E}" srcOrd="0" destOrd="0" presId="urn:microsoft.com/office/officeart/2005/8/layout/lProcess2"/>
    <dgm:cxn modelId="{DB5D0CA3-9732-46CE-B4C4-FE08280EA270}" type="presParOf" srcId="{6809B79E-D89D-4B54-9BD5-7E50C3CE9E33}" destId="{0F3E95C7-1F9B-439D-932E-B7A4C0318D5E}" srcOrd="1" destOrd="0" presId="urn:microsoft.com/office/officeart/2005/8/layout/lProcess2"/>
    <dgm:cxn modelId="{1E46DAF9-432D-4844-8132-273F30F146EE}" type="presParOf" srcId="{6809B79E-D89D-4B54-9BD5-7E50C3CE9E33}" destId="{4D34BB28-51A7-4570-BCC5-5E8931B5508D}" srcOrd="2" destOrd="0" presId="urn:microsoft.com/office/officeart/2005/8/layout/lProcess2"/>
    <dgm:cxn modelId="{FEE16518-0153-48C4-A53A-D52B900DED4F}" type="presParOf" srcId="{4D34BB28-51A7-4570-BCC5-5E8931B5508D}" destId="{5F699029-BFC3-4282-8EA2-FDE8CE405A1A}" srcOrd="0" destOrd="0" presId="urn:microsoft.com/office/officeart/2005/8/layout/lProcess2"/>
    <dgm:cxn modelId="{8F065E7A-6512-4B2B-AFF4-CC6589873093}" type="presParOf" srcId="{5F699029-BFC3-4282-8EA2-FDE8CE405A1A}" destId="{440CF1ED-FB13-435C-A034-EEFD74E2E18A}" srcOrd="0" destOrd="0" presId="urn:microsoft.com/office/officeart/2005/8/layout/lProcess2"/>
    <dgm:cxn modelId="{CF19F8A1-2F27-4E03-BD03-DEB743CBFFF8}" type="presParOf" srcId="{5F699029-BFC3-4282-8EA2-FDE8CE405A1A}" destId="{41292D8E-DC1B-420D-B07D-76AA721CCEF3}" srcOrd="1" destOrd="0" presId="urn:microsoft.com/office/officeart/2005/8/layout/lProcess2"/>
    <dgm:cxn modelId="{78276E09-6ECF-444F-B3F1-61C943BEA917}" type="presParOf" srcId="{5F699029-BFC3-4282-8EA2-FDE8CE405A1A}" destId="{61E9AF0D-41FC-4162-9F68-BF8570DB8DAD}" srcOrd="2" destOrd="0" presId="urn:microsoft.com/office/officeart/2005/8/layout/lProcess2"/>
    <dgm:cxn modelId="{777C7BF5-16AB-40F4-9B15-F4E6BFB3B06C}" type="presParOf" srcId="{A6F4F106-5541-4351-B76F-08D3A733F166}" destId="{56E9F7B9-5E11-4AFA-8255-17EAECD67139}" srcOrd="1" destOrd="0" presId="urn:microsoft.com/office/officeart/2005/8/layout/lProcess2"/>
    <dgm:cxn modelId="{8BA290B5-B64C-4837-A8D4-0BB752ED6349}" type="presParOf" srcId="{A6F4F106-5541-4351-B76F-08D3A733F166}" destId="{51B88DC7-8DD4-4399-A67A-A017456584B6}" srcOrd="2" destOrd="0" presId="urn:microsoft.com/office/officeart/2005/8/layout/lProcess2"/>
    <dgm:cxn modelId="{91BF6A19-3773-4FDC-AE3D-2BB8DD3F5C7E}" type="presParOf" srcId="{51B88DC7-8DD4-4399-A67A-A017456584B6}" destId="{722EFCE5-6A8F-4482-9A3C-2D4110BF060C}" srcOrd="0" destOrd="0" presId="urn:microsoft.com/office/officeart/2005/8/layout/lProcess2"/>
    <dgm:cxn modelId="{6D8A3EDC-77D0-4D57-98E2-92690D357F14}" type="presParOf" srcId="{51B88DC7-8DD4-4399-A67A-A017456584B6}" destId="{B2DFFFFA-31FD-4E39-9A47-61267E3EBCCD}" srcOrd="1" destOrd="0" presId="urn:microsoft.com/office/officeart/2005/8/layout/lProcess2"/>
    <dgm:cxn modelId="{BC8FECB6-2F11-4BEB-AFA8-4801FAB5EA6B}" type="presParOf" srcId="{51B88DC7-8DD4-4399-A67A-A017456584B6}" destId="{E46624BD-719C-4B06-9896-7859A8E7FBC8}" srcOrd="2" destOrd="0" presId="urn:microsoft.com/office/officeart/2005/8/layout/lProcess2"/>
    <dgm:cxn modelId="{BCBEFACB-CF4A-4FA7-905D-1C7280E5F8B5}" type="presParOf" srcId="{E46624BD-719C-4B06-9896-7859A8E7FBC8}" destId="{3EE9E03F-0CB7-4ADE-9116-BE966171AF4A}" srcOrd="0" destOrd="0" presId="urn:microsoft.com/office/officeart/2005/8/layout/lProcess2"/>
    <dgm:cxn modelId="{35E40484-C93E-4A2E-80EA-065DF916DE91}" type="presParOf" srcId="{3EE9E03F-0CB7-4ADE-9116-BE966171AF4A}" destId="{40AAFA30-10D9-48B2-9158-CA5C4CEBD432}" srcOrd="0" destOrd="0" presId="urn:microsoft.com/office/officeart/2005/8/layout/lProcess2"/>
    <dgm:cxn modelId="{9A81C3B5-618D-4B52-ABAB-9879B9039B87}" type="presParOf" srcId="{3EE9E03F-0CB7-4ADE-9116-BE966171AF4A}" destId="{6FE6A282-FDF6-41A5-BFF7-516ACF82009F}" srcOrd="1" destOrd="0" presId="urn:microsoft.com/office/officeart/2005/8/layout/lProcess2"/>
    <dgm:cxn modelId="{5CB527BE-0950-4353-A745-56D4D354ACC7}" type="presParOf" srcId="{3EE9E03F-0CB7-4ADE-9116-BE966171AF4A}" destId="{1790EF23-9F50-4688-A776-CD35F341054A}" srcOrd="2" destOrd="0" presId="urn:microsoft.com/office/officeart/2005/8/layout/lProcess2"/>
    <dgm:cxn modelId="{FCDA3CDE-823D-4EAB-9198-E43D54165FF0}" type="presParOf" srcId="{A6F4F106-5541-4351-B76F-08D3A733F166}" destId="{008CC072-E08B-4ED5-8D2B-C0E217AB24E8}" srcOrd="3" destOrd="0" presId="urn:microsoft.com/office/officeart/2005/8/layout/lProcess2"/>
    <dgm:cxn modelId="{D3CB9059-3BF8-49B8-8AF3-428EED953F34}" type="presParOf" srcId="{A6F4F106-5541-4351-B76F-08D3A733F166}" destId="{8A0C3BA8-C82A-4C56-B7E7-93F43A5293CB}" srcOrd="4" destOrd="0" presId="urn:microsoft.com/office/officeart/2005/8/layout/lProcess2"/>
    <dgm:cxn modelId="{E8896CCB-0175-4BBA-AFBD-3B389EEB2802}" type="presParOf" srcId="{8A0C3BA8-C82A-4C56-B7E7-93F43A5293CB}" destId="{8F622538-1079-4D14-A180-B1A91E0EF229}" srcOrd="0" destOrd="0" presId="urn:microsoft.com/office/officeart/2005/8/layout/lProcess2"/>
    <dgm:cxn modelId="{F308E817-E2F2-45CC-86F4-416BB374F782}" type="presParOf" srcId="{8A0C3BA8-C82A-4C56-B7E7-93F43A5293CB}" destId="{14FBBA59-BAAF-4735-BAD3-BD0A8DDB18CE}" srcOrd="1" destOrd="0" presId="urn:microsoft.com/office/officeart/2005/8/layout/lProcess2"/>
    <dgm:cxn modelId="{65772F52-7F95-4892-8A1D-F9CCE856BCD0}" type="presParOf" srcId="{8A0C3BA8-C82A-4C56-B7E7-93F43A5293CB}" destId="{F1750CED-366F-4FA9-937C-52C9FD8D66C7}" srcOrd="2" destOrd="0" presId="urn:microsoft.com/office/officeart/2005/8/layout/lProcess2"/>
    <dgm:cxn modelId="{E6F14A37-FD04-463F-AB6C-DCA8AA3AEC7D}" type="presParOf" srcId="{F1750CED-366F-4FA9-937C-52C9FD8D66C7}" destId="{A97090B3-B806-4103-A319-492A1AECC9EF}" srcOrd="0" destOrd="0" presId="urn:microsoft.com/office/officeart/2005/8/layout/lProcess2"/>
    <dgm:cxn modelId="{37EF9C7E-57F9-41D7-A891-E148579A4958}" type="presParOf" srcId="{A97090B3-B806-4103-A319-492A1AECC9EF}" destId="{A48C7113-F8A5-43E6-B7D8-34F20BA96634}" srcOrd="0" destOrd="0" presId="urn:microsoft.com/office/officeart/2005/8/layout/lProcess2"/>
    <dgm:cxn modelId="{3D5AABCF-F29A-4D78-B275-426DEA13B1D5}" type="presParOf" srcId="{A97090B3-B806-4103-A319-492A1AECC9EF}" destId="{457A7D9E-3643-4624-A4A9-BC3C67D1B17B}" srcOrd="1" destOrd="0" presId="urn:microsoft.com/office/officeart/2005/8/layout/lProcess2"/>
    <dgm:cxn modelId="{7CD2D392-522B-4199-AC2B-6799FB9FA569}" type="presParOf" srcId="{A97090B3-B806-4103-A319-492A1AECC9EF}" destId="{B3D28961-CF2D-4F56-8F18-F0116DDAC50B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F9FFB87D-34CE-4028-B6E6-48CA5B03654E}" type="doc">
      <dgm:prSet loTypeId="urn:microsoft.com/office/officeart/2005/8/layout/lProcess2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ID"/>
        </a:p>
      </dgm:t>
    </dgm:pt>
    <dgm:pt modelId="{458F1508-1C26-4BB7-90D9-CCE819EB698C}">
      <dgm:prSet phldrT="[Text]"/>
      <dgm:spPr/>
      <dgm:t>
        <a:bodyPr/>
        <a:lstStyle/>
        <a:p>
          <a:r>
            <a:rPr lang="en-US" dirty="0"/>
            <a:t>Event </a:t>
          </a:r>
          <a:r>
            <a:rPr lang="en-US" dirty="0" err="1"/>
            <a:t>Tahunan</a:t>
          </a:r>
          <a:endParaRPr lang="en-ID" dirty="0"/>
        </a:p>
      </dgm:t>
    </dgm:pt>
    <dgm:pt modelId="{9FEA6CE7-992F-44D3-ABBE-DC981FAB36CE}" type="parTrans" cxnId="{92D5FBC1-3688-4C49-BB6A-25D93CA4A5B6}">
      <dgm:prSet/>
      <dgm:spPr/>
      <dgm:t>
        <a:bodyPr/>
        <a:lstStyle/>
        <a:p>
          <a:endParaRPr lang="en-ID"/>
        </a:p>
      </dgm:t>
    </dgm:pt>
    <dgm:pt modelId="{72CEF64E-171C-4D14-90AC-AC202FA29125}" type="sibTrans" cxnId="{92D5FBC1-3688-4C49-BB6A-25D93CA4A5B6}">
      <dgm:prSet/>
      <dgm:spPr/>
      <dgm:t>
        <a:bodyPr/>
        <a:lstStyle/>
        <a:p>
          <a:endParaRPr lang="en-ID"/>
        </a:p>
      </dgm:t>
    </dgm:pt>
    <dgm:pt modelId="{E5953B89-26EC-4B83-A30B-8549F41B2954}">
      <dgm:prSet phldrT="[Text]"/>
      <dgm:spPr/>
      <dgm:t>
        <a:bodyPr/>
        <a:lstStyle/>
        <a:p>
          <a:r>
            <a:rPr lang="en-US" dirty="0" err="1"/>
            <a:t>Pameran</a:t>
          </a:r>
          <a:r>
            <a:rPr lang="en-US" dirty="0"/>
            <a:t> </a:t>
          </a:r>
          <a:r>
            <a:rPr lang="en-US" dirty="0" err="1"/>
            <a:t>berkala</a:t>
          </a:r>
          <a:endParaRPr lang="en-ID" dirty="0"/>
        </a:p>
      </dgm:t>
    </dgm:pt>
    <dgm:pt modelId="{92E07CEE-3C7C-4497-9312-19D6ABE0765E}" type="parTrans" cxnId="{441A132D-468B-47A1-AEDA-932885A5172E}">
      <dgm:prSet/>
      <dgm:spPr/>
      <dgm:t>
        <a:bodyPr/>
        <a:lstStyle/>
        <a:p>
          <a:endParaRPr lang="en-ID"/>
        </a:p>
      </dgm:t>
    </dgm:pt>
    <dgm:pt modelId="{1EAD25D8-0EED-4785-A63E-D8B0D67814DB}" type="sibTrans" cxnId="{441A132D-468B-47A1-AEDA-932885A5172E}">
      <dgm:prSet/>
      <dgm:spPr/>
      <dgm:t>
        <a:bodyPr/>
        <a:lstStyle/>
        <a:p>
          <a:endParaRPr lang="en-ID"/>
        </a:p>
      </dgm:t>
    </dgm:pt>
    <dgm:pt modelId="{C44E86DA-B631-41B2-B3EA-64A0F8145945}">
      <dgm:prSet phldrT="[Text]"/>
      <dgm:spPr/>
      <dgm:t>
        <a:bodyPr/>
        <a:lstStyle/>
        <a:p>
          <a:r>
            <a:rPr lang="en-US" dirty="0" err="1"/>
            <a:t>Promosi</a:t>
          </a:r>
          <a:r>
            <a:rPr lang="en-US" dirty="0"/>
            <a:t> </a:t>
          </a:r>
          <a:r>
            <a:rPr lang="en-US" dirty="0" err="1"/>
            <a:t>inovasi</a:t>
          </a:r>
          <a:endParaRPr lang="en-ID" dirty="0"/>
        </a:p>
      </dgm:t>
    </dgm:pt>
    <dgm:pt modelId="{7B2620DB-4DF1-4FBF-8D7E-07C6328B249A}" type="parTrans" cxnId="{5F065C5F-CBBB-4997-9BE8-16FC81EE087C}">
      <dgm:prSet/>
      <dgm:spPr/>
      <dgm:t>
        <a:bodyPr/>
        <a:lstStyle/>
        <a:p>
          <a:endParaRPr lang="en-ID"/>
        </a:p>
      </dgm:t>
    </dgm:pt>
    <dgm:pt modelId="{263ABEC0-FA2D-4BD7-8955-164234EED22E}" type="sibTrans" cxnId="{5F065C5F-CBBB-4997-9BE8-16FC81EE087C}">
      <dgm:prSet/>
      <dgm:spPr/>
      <dgm:t>
        <a:bodyPr/>
        <a:lstStyle/>
        <a:p>
          <a:endParaRPr lang="en-ID"/>
        </a:p>
      </dgm:t>
    </dgm:pt>
    <dgm:pt modelId="{41B1D105-3FAD-41A1-9D40-84B0BB3D22E1}">
      <dgm:prSet phldrT="[Text]"/>
      <dgm:spPr/>
      <dgm:t>
        <a:bodyPr/>
        <a:lstStyle/>
        <a:p>
          <a:r>
            <a:rPr lang="en-US" dirty="0" err="1"/>
            <a:t>Diseminasi</a:t>
          </a:r>
          <a:r>
            <a:rPr lang="en-US" dirty="0"/>
            <a:t> Hasil </a:t>
          </a:r>
          <a:r>
            <a:rPr lang="en-US" dirty="0" err="1"/>
            <a:t>Inovasi</a:t>
          </a:r>
          <a:endParaRPr lang="en-ID" dirty="0"/>
        </a:p>
      </dgm:t>
    </dgm:pt>
    <dgm:pt modelId="{069546DC-B749-4D94-9EE5-1C3ACE098D32}" type="parTrans" cxnId="{1F5EF360-22A7-4698-814E-616C91605AC3}">
      <dgm:prSet/>
      <dgm:spPr/>
      <dgm:t>
        <a:bodyPr/>
        <a:lstStyle/>
        <a:p>
          <a:endParaRPr lang="en-ID"/>
        </a:p>
      </dgm:t>
    </dgm:pt>
    <dgm:pt modelId="{37ED0794-6C4E-4373-BF8B-D21A98A8D4A9}" type="sibTrans" cxnId="{1F5EF360-22A7-4698-814E-616C91605AC3}">
      <dgm:prSet/>
      <dgm:spPr/>
      <dgm:t>
        <a:bodyPr/>
        <a:lstStyle/>
        <a:p>
          <a:endParaRPr lang="en-ID"/>
        </a:p>
      </dgm:t>
    </dgm:pt>
    <dgm:pt modelId="{9CDF172B-2FFF-4A09-BA15-79F4761DC0DB}">
      <dgm:prSet phldrT="[Text]"/>
      <dgm:spPr/>
      <dgm:t>
        <a:bodyPr/>
        <a:lstStyle/>
        <a:p>
          <a:r>
            <a:rPr lang="en-US" dirty="0" err="1"/>
            <a:t>Medsos</a:t>
          </a:r>
          <a:r>
            <a:rPr lang="en-US" dirty="0"/>
            <a:t>, Podcast, </a:t>
          </a:r>
          <a:r>
            <a:rPr lang="en-US" dirty="0" err="1"/>
            <a:t>dll</a:t>
          </a:r>
          <a:endParaRPr lang="en-ID" dirty="0"/>
        </a:p>
      </dgm:t>
    </dgm:pt>
    <dgm:pt modelId="{9314DC14-BCCF-44F5-8EB6-66CB75E136B8}" type="parTrans" cxnId="{C3AF9536-A42E-42F7-9711-D44DDCFBCE14}">
      <dgm:prSet/>
      <dgm:spPr/>
      <dgm:t>
        <a:bodyPr/>
        <a:lstStyle/>
        <a:p>
          <a:endParaRPr lang="en-ID"/>
        </a:p>
      </dgm:t>
    </dgm:pt>
    <dgm:pt modelId="{8BD2C8C2-1553-4A0E-B800-11D4E5B8ED08}" type="sibTrans" cxnId="{C3AF9536-A42E-42F7-9711-D44DDCFBCE14}">
      <dgm:prSet/>
      <dgm:spPr/>
      <dgm:t>
        <a:bodyPr/>
        <a:lstStyle/>
        <a:p>
          <a:endParaRPr lang="en-ID"/>
        </a:p>
      </dgm:t>
    </dgm:pt>
    <dgm:pt modelId="{3AD25441-D800-40B6-BBAE-F6B4B3F827BB}">
      <dgm:prSet phldrT="[Text]"/>
      <dgm:spPr/>
      <dgm:t>
        <a:bodyPr/>
        <a:lstStyle/>
        <a:p>
          <a:r>
            <a:rPr lang="en-US" dirty="0" err="1"/>
            <a:t>Pamflet</a:t>
          </a:r>
          <a:r>
            <a:rPr lang="en-US" dirty="0"/>
            <a:t>/</a:t>
          </a:r>
          <a:r>
            <a:rPr lang="en-US" dirty="0" err="1"/>
            <a:t>Brosur</a:t>
          </a:r>
          <a:r>
            <a:rPr lang="en-US" dirty="0"/>
            <a:t> </a:t>
          </a:r>
          <a:r>
            <a:rPr lang="en-US" dirty="0" err="1"/>
            <a:t>Inovasi</a:t>
          </a:r>
          <a:r>
            <a:rPr lang="en-US" dirty="0"/>
            <a:t> pd </a:t>
          </a:r>
          <a:r>
            <a:rPr lang="en-US" dirty="0" err="1"/>
            <a:t>layanan</a:t>
          </a:r>
          <a:endParaRPr lang="en-ID" dirty="0"/>
        </a:p>
      </dgm:t>
    </dgm:pt>
    <dgm:pt modelId="{0B0A0CD6-2A97-49D5-ABA7-F82B128A26AE}" type="parTrans" cxnId="{72731D5E-B291-4078-9272-B590661CC01E}">
      <dgm:prSet/>
      <dgm:spPr/>
      <dgm:t>
        <a:bodyPr/>
        <a:lstStyle/>
        <a:p>
          <a:endParaRPr lang="en-ID"/>
        </a:p>
      </dgm:t>
    </dgm:pt>
    <dgm:pt modelId="{83D14FDB-9496-48CE-9639-3D1EE37E1688}" type="sibTrans" cxnId="{72731D5E-B291-4078-9272-B590661CC01E}">
      <dgm:prSet/>
      <dgm:spPr/>
      <dgm:t>
        <a:bodyPr/>
        <a:lstStyle/>
        <a:p>
          <a:endParaRPr lang="en-ID"/>
        </a:p>
      </dgm:t>
    </dgm:pt>
    <dgm:pt modelId="{579E7418-05C2-4900-86E8-7F3EA35AE7C1}">
      <dgm:prSet phldrT="[Text]"/>
      <dgm:spPr/>
      <dgm:t>
        <a:bodyPr/>
        <a:lstStyle/>
        <a:p>
          <a:r>
            <a:rPr lang="en-US" dirty="0" err="1"/>
            <a:t>Pecut</a:t>
          </a:r>
          <a:r>
            <a:rPr lang="en-US" dirty="0"/>
            <a:t> OPD</a:t>
          </a:r>
          <a:endParaRPr lang="en-ID" dirty="0"/>
        </a:p>
      </dgm:t>
    </dgm:pt>
    <dgm:pt modelId="{E48108F6-910D-4264-B722-79F13BDA6FE0}" type="parTrans" cxnId="{A50F6421-E009-41A0-9897-F9EAD0AD37DE}">
      <dgm:prSet/>
      <dgm:spPr/>
      <dgm:t>
        <a:bodyPr/>
        <a:lstStyle/>
        <a:p>
          <a:endParaRPr lang="en-ID"/>
        </a:p>
      </dgm:t>
    </dgm:pt>
    <dgm:pt modelId="{B4F13857-167C-4DE7-AA75-931AE5B20803}" type="sibTrans" cxnId="{A50F6421-E009-41A0-9897-F9EAD0AD37DE}">
      <dgm:prSet/>
      <dgm:spPr/>
      <dgm:t>
        <a:bodyPr/>
        <a:lstStyle/>
        <a:p>
          <a:endParaRPr lang="en-ID"/>
        </a:p>
      </dgm:t>
    </dgm:pt>
    <dgm:pt modelId="{B765C2E2-62B6-4EDE-95A2-538485013F68}">
      <dgm:prSet phldrT="[Text]"/>
      <dgm:spPr/>
      <dgm:t>
        <a:bodyPr/>
        <a:lstStyle/>
        <a:p>
          <a:r>
            <a:rPr lang="en-US" dirty="0" err="1"/>
            <a:t>Keharusan</a:t>
          </a:r>
          <a:r>
            <a:rPr lang="en-US" dirty="0"/>
            <a:t> </a:t>
          </a:r>
          <a:r>
            <a:rPr lang="en-US" dirty="0" err="1"/>
            <a:t>berinovasi</a:t>
          </a:r>
          <a:r>
            <a:rPr lang="en-US" dirty="0"/>
            <a:t> 1 OPD 1 </a:t>
          </a:r>
          <a:r>
            <a:rPr lang="en-US" dirty="0" err="1"/>
            <a:t>inovasi</a:t>
          </a:r>
          <a:r>
            <a:rPr lang="en-US" dirty="0"/>
            <a:t>, </a:t>
          </a:r>
          <a:r>
            <a:rPr lang="en-US" dirty="0" err="1"/>
            <a:t>dll</a:t>
          </a:r>
          <a:endParaRPr lang="en-ID" dirty="0"/>
        </a:p>
      </dgm:t>
    </dgm:pt>
    <dgm:pt modelId="{AEDD7E02-30FD-422B-9E9A-47262AB0099A}" type="parTrans" cxnId="{0D093676-E2D0-422B-BCE5-1456854C702B}">
      <dgm:prSet/>
      <dgm:spPr/>
      <dgm:t>
        <a:bodyPr/>
        <a:lstStyle/>
        <a:p>
          <a:endParaRPr lang="en-ID"/>
        </a:p>
      </dgm:t>
    </dgm:pt>
    <dgm:pt modelId="{9A216C09-E6CC-4F52-8407-8FA11C2A4E7C}" type="sibTrans" cxnId="{0D093676-E2D0-422B-BCE5-1456854C702B}">
      <dgm:prSet/>
      <dgm:spPr/>
      <dgm:t>
        <a:bodyPr/>
        <a:lstStyle/>
        <a:p>
          <a:endParaRPr lang="en-ID"/>
        </a:p>
      </dgm:t>
    </dgm:pt>
    <dgm:pt modelId="{5B9F01FD-FFD7-42A8-8054-B9AE7A821013}">
      <dgm:prSet phldrT="[Text]"/>
      <dgm:spPr/>
      <dgm:t>
        <a:bodyPr/>
        <a:lstStyle/>
        <a:p>
          <a:r>
            <a:rPr lang="en-US" dirty="0" err="1"/>
            <a:t>Curi</a:t>
          </a:r>
          <a:r>
            <a:rPr lang="en-US" dirty="0"/>
            <a:t> :</a:t>
          </a:r>
          <a:r>
            <a:rPr lang="en-US" dirty="0" err="1"/>
            <a:t>Masalah</a:t>
          </a:r>
          <a:r>
            <a:rPr lang="en-US" dirty="0"/>
            <a:t> (</a:t>
          </a:r>
          <a:r>
            <a:rPr lang="en-US" dirty="0" err="1"/>
            <a:t>Membedah</a:t>
          </a:r>
          <a:r>
            <a:rPr lang="en-US" dirty="0"/>
            <a:t> </a:t>
          </a:r>
          <a:r>
            <a:rPr lang="en-US" dirty="0" err="1"/>
            <a:t>isu</a:t>
          </a:r>
          <a:r>
            <a:rPr lang="en-US" dirty="0"/>
            <a:t> OPD </a:t>
          </a:r>
          <a:r>
            <a:rPr lang="en-US" dirty="0" err="1"/>
            <a:t>lainnya</a:t>
          </a:r>
          <a:r>
            <a:rPr lang="en-US" dirty="0"/>
            <a:t>) </a:t>
          </a:r>
          <a:endParaRPr lang="en-ID" dirty="0"/>
        </a:p>
      </dgm:t>
    </dgm:pt>
    <dgm:pt modelId="{3C6CCF71-F8A2-4000-9035-297EBE83CEF3}" type="parTrans" cxnId="{94D527CB-AAA7-4FAD-95C8-052B058770A5}">
      <dgm:prSet/>
      <dgm:spPr/>
      <dgm:t>
        <a:bodyPr/>
        <a:lstStyle/>
        <a:p>
          <a:endParaRPr lang="en-ID"/>
        </a:p>
      </dgm:t>
    </dgm:pt>
    <dgm:pt modelId="{CFD4AEDE-7E15-4070-BFAE-741BF5A8F376}" type="sibTrans" cxnId="{94D527CB-AAA7-4FAD-95C8-052B058770A5}">
      <dgm:prSet/>
      <dgm:spPr/>
      <dgm:t>
        <a:bodyPr/>
        <a:lstStyle/>
        <a:p>
          <a:endParaRPr lang="en-ID"/>
        </a:p>
      </dgm:t>
    </dgm:pt>
    <dgm:pt modelId="{A6F4F106-5541-4351-B76F-08D3A733F166}" type="pres">
      <dgm:prSet presAssocID="{F9FFB87D-34CE-4028-B6E6-48CA5B03654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09B79E-D89D-4B54-9BD5-7E50C3CE9E33}" type="pres">
      <dgm:prSet presAssocID="{458F1508-1C26-4BB7-90D9-CCE819EB698C}" presName="compNode" presStyleCnt="0"/>
      <dgm:spPr/>
    </dgm:pt>
    <dgm:pt modelId="{F1AD4709-F715-48A4-A41A-C5B1FD03CC9E}" type="pres">
      <dgm:prSet presAssocID="{458F1508-1C26-4BB7-90D9-CCE819EB698C}" presName="aNode" presStyleLbl="bgShp" presStyleIdx="0" presStyleCnt="3" custLinFactNeighborX="-38" custLinFactNeighborY="-7627"/>
      <dgm:spPr/>
      <dgm:t>
        <a:bodyPr/>
        <a:lstStyle/>
        <a:p>
          <a:endParaRPr lang="en-US"/>
        </a:p>
      </dgm:t>
    </dgm:pt>
    <dgm:pt modelId="{0F3E95C7-1F9B-439D-932E-B7A4C0318D5E}" type="pres">
      <dgm:prSet presAssocID="{458F1508-1C26-4BB7-90D9-CCE819EB698C}" presName="textNode" presStyleLbl="bgShp" presStyleIdx="0" presStyleCnt="3"/>
      <dgm:spPr/>
      <dgm:t>
        <a:bodyPr/>
        <a:lstStyle/>
        <a:p>
          <a:endParaRPr lang="en-US"/>
        </a:p>
      </dgm:t>
    </dgm:pt>
    <dgm:pt modelId="{4D34BB28-51A7-4570-BCC5-5E8931B5508D}" type="pres">
      <dgm:prSet presAssocID="{458F1508-1C26-4BB7-90D9-CCE819EB698C}" presName="compChildNode" presStyleCnt="0"/>
      <dgm:spPr/>
    </dgm:pt>
    <dgm:pt modelId="{5F699029-BFC3-4282-8EA2-FDE8CE405A1A}" type="pres">
      <dgm:prSet presAssocID="{458F1508-1C26-4BB7-90D9-CCE819EB698C}" presName="theInnerList" presStyleCnt="0"/>
      <dgm:spPr/>
    </dgm:pt>
    <dgm:pt modelId="{440CF1ED-FB13-435C-A034-EEFD74E2E18A}" type="pres">
      <dgm:prSet presAssocID="{E5953B89-26EC-4B83-A30B-8549F41B2954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292D8E-DC1B-420D-B07D-76AA721CCEF3}" type="pres">
      <dgm:prSet presAssocID="{E5953B89-26EC-4B83-A30B-8549F41B2954}" presName="aSpace2" presStyleCnt="0"/>
      <dgm:spPr/>
    </dgm:pt>
    <dgm:pt modelId="{61E9AF0D-41FC-4162-9F68-BF8570DB8DAD}" type="pres">
      <dgm:prSet presAssocID="{C44E86DA-B631-41B2-B3EA-64A0F8145945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E9F7B9-5E11-4AFA-8255-17EAECD67139}" type="pres">
      <dgm:prSet presAssocID="{458F1508-1C26-4BB7-90D9-CCE819EB698C}" presName="aSpace" presStyleCnt="0"/>
      <dgm:spPr/>
    </dgm:pt>
    <dgm:pt modelId="{51B88DC7-8DD4-4399-A67A-A017456584B6}" type="pres">
      <dgm:prSet presAssocID="{41B1D105-3FAD-41A1-9D40-84B0BB3D22E1}" presName="compNode" presStyleCnt="0"/>
      <dgm:spPr/>
    </dgm:pt>
    <dgm:pt modelId="{722EFCE5-6A8F-4482-9A3C-2D4110BF060C}" type="pres">
      <dgm:prSet presAssocID="{41B1D105-3FAD-41A1-9D40-84B0BB3D22E1}" presName="aNode" presStyleLbl="bgShp" presStyleIdx="1" presStyleCnt="3"/>
      <dgm:spPr/>
      <dgm:t>
        <a:bodyPr/>
        <a:lstStyle/>
        <a:p>
          <a:endParaRPr lang="en-US"/>
        </a:p>
      </dgm:t>
    </dgm:pt>
    <dgm:pt modelId="{B2DFFFFA-31FD-4E39-9A47-61267E3EBCCD}" type="pres">
      <dgm:prSet presAssocID="{41B1D105-3FAD-41A1-9D40-84B0BB3D22E1}" presName="textNode" presStyleLbl="bgShp" presStyleIdx="1" presStyleCnt="3"/>
      <dgm:spPr/>
      <dgm:t>
        <a:bodyPr/>
        <a:lstStyle/>
        <a:p>
          <a:endParaRPr lang="en-US"/>
        </a:p>
      </dgm:t>
    </dgm:pt>
    <dgm:pt modelId="{E46624BD-719C-4B06-9896-7859A8E7FBC8}" type="pres">
      <dgm:prSet presAssocID="{41B1D105-3FAD-41A1-9D40-84B0BB3D22E1}" presName="compChildNode" presStyleCnt="0"/>
      <dgm:spPr/>
    </dgm:pt>
    <dgm:pt modelId="{3EE9E03F-0CB7-4ADE-9116-BE966171AF4A}" type="pres">
      <dgm:prSet presAssocID="{41B1D105-3FAD-41A1-9D40-84B0BB3D22E1}" presName="theInnerList" presStyleCnt="0"/>
      <dgm:spPr/>
    </dgm:pt>
    <dgm:pt modelId="{40AAFA30-10D9-48B2-9158-CA5C4CEBD432}" type="pres">
      <dgm:prSet presAssocID="{9CDF172B-2FFF-4A09-BA15-79F4761DC0DB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E6A282-FDF6-41A5-BFF7-516ACF82009F}" type="pres">
      <dgm:prSet presAssocID="{9CDF172B-2FFF-4A09-BA15-79F4761DC0DB}" presName="aSpace2" presStyleCnt="0"/>
      <dgm:spPr/>
    </dgm:pt>
    <dgm:pt modelId="{1790EF23-9F50-4688-A776-CD35F341054A}" type="pres">
      <dgm:prSet presAssocID="{3AD25441-D800-40B6-BBAE-F6B4B3F827BB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8CC072-E08B-4ED5-8D2B-C0E217AB24E8}" type="pres">
      <dgm:prSet presAssocID="{41B1D105-3FAD-41A1-9D40-84B0BB3D22E1}" presName="aSpace" presStyleCnt="0"/>
      <dgm:spPr/>
    </dgm:pt>
    <dgm:pt modelId="{8A0C3BA8-C82A-4C56-B7E7-93F43A5293CB}" type="pres">
      <dgm:prSet presAssocID="{579E7418-05C2-4900-86E8-7F3EA35AE7C1}" presName="compNode" presStyleCnt="0"/>
      <dgm:spPr/>
    </dgm:pt>
    <dgm:pt modelId="{8F622538-1079-4D14-A180-B1A91E0EF229}" type="pres">
      <dgm:prSet presAssocID="{579E7418-05C2-4900-86E8-7F3EA35AE7C1}" presName="aNode" presStyleLbl="bgShp" presStyleIdx="2" presStyleCnt="3"/>
      <dgm:spPr/>
      <dgm:t>
        <a:bodyPr/>
        <a:lstStyle/>
        <a:p>
          <a:endParaRPr lang="en-US"/>
        </a:p>
      </dgm:t>
    </dgm:pt>
    <dgm:pt modelId="{14FBBA59-BAAF-4735-BAD3-BD0A8DDB18CE}" type="pres">
      <dgm:prSet presAssocID="{579E7418-05C2-4900-86E8-7F3EA35AE7C1}" presName="textNode" presStyleLbl="bgShp" presStyleIdx="2" presStyleCnt="3"/>
      <dgm:spPr/>
      <dgm:t>
        <a:bodyPr/>
        <a:lstStyle/>
        <a:p>
          <a:endParaRPr lang="en-US"/>
        </a:p>
      </dgm:t>
    </dgm:pt>
    <dgm:pt modelId="{F1750CED-366F-4FA9-937C-52C9FD8D66C7}" type="pres">
      <dgm:prSet presAssocID="{579E7418-05C2-4900-86E8-7F3EA35AE7C1}" presName="compChildNode" presStyleCnt="0"/>
      <dgm:spPr/>
    </dgm:pt>
    <dgm:pt modelId="{A97090B3-B806-4103-A319-492A1AECC9EF}" type="pres">
      <dgm:prSet presAssocID="{579E7418-05C2-4900-86E8-7F3EA35AE7C1}" presName="theInnerList" presStyleCnt="0"/>
      <dgm:spPr/>
    </dgm:pt>
    <dgm:pt modelId="{A48C7113-F8A5-43E6-B7D8-34F20BA96634}" type="pres">
      <dgm:prSet presAssocID="{B765C2E2-62B6-4EDE-95A2-538485013F68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7A7D9E-3643-4624-A4A9-BC3C67D1B17B}" type="pres">
      <dgm:prSet presAssocID="{B765C2E2-62B6-4EDE-95A2-538485013F68}" presName="aSpace2" presStyleCnt="0"/>
      <dgm:spPr/>
    </dgm:pt>
    <dgm:pt modelId="{B3D28961-CF2D-4F56-8F18-F0116DDAC50B}" type="pres">
      <dgm:prSet presAssocID="{5B9F01FD-FFD7-42A8-8054-B9AE7A821013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7FF18F-D244-4C71-8FA3-215A10DE5B9E}" type="presOf" srcId="{5B9F01FD-FFD7-42A8-8054-B9AE7A821013}" destId="{B3D28961-CF2D-4F56-8F18-F0116DDAC50B}" srcOrd="0" destOrd="0" presId="urn:microsoft.com/office/officeart/2005/8/layout/lProcess2"/>
    <dgm:cxn modelId="{3895994C-CEFA-4CD1-BEB7-720D0D1D4B22}" type="presOf" srcId="{41B1D105-3FAD-41A1-9D40-84B0BB3D22E1}" destId="{B2DFFFFA-31FD-4E39-9A47-61267E3EBCCD}" srcOrd="1" destOrd="0" presId="urn:microsoft.com/office/officeart/2005/8/layout/lProcess2"/>
    <dgm:cxn modelId="{742B87D6-27B2-46BA-8014-1808B0B7B974}" type="presOf" srcId="{9CDF172B-2FFF-4A09-BA15-79F4761DC0DB}" destId="{40AAFA30-10D9-48B2-9158-CA5C4CEBD432}" srcOrd="0" destOrd="0" presId="urn:microsoft.com/office/officeart/2005/8/layout/lProcess2"/>
    <dgm:cxn modelId="{AA2AF93E-7B72-45EF-8B43-1773A8C0A709}" type="presOf" srcId="{41B1D105-3FAD-41A1-9D40-84B0BB3D22E1}" destId="{722EFCE5-6A8F-4482-9A3C-2D4110BF060C}" srcOrd="0" destOrd="0" presId="urn:microsoft.com/office/officeart/2005/8/layout/lProcess2"/>
    <dgm:cxn modelId="{54771E2F-E627-4D10-A46B-36D0849E6368}" type="presOf" srcId="{579E7418-05C2-4900-86E8-7F3EA35AE7C1}" destId="{8F622538-1079-4D14-A180-B1A91E0EF229}" srcOrd="0" destOrd="0" presId="urn:microsoft.com/office/officeart/2005/8/layout/lProcess2"/>
    <dgm:cxn modelId="{6A9A5D7C-6A74-4F0D-8AF9-537D90BFC938}" type="presOf" srcId="{579E7418-05C2-4900-86E8-7F3EA35AE7C1}" destId="{14FBBA59-BAAF-4735-BAD3-BD0A8DDB18CE}" srcOrd="1" destOrd="0" presId="urn:microsoft.com/office/officeart/2005/8/layout/lProcess2"/>
    <dgm:cxn modelId="{94D527CB-AAA7-4FAD-95C8-052B058770A5}" srcId="{579E7418-05C2-4900-86E8-7F3EA35AE7C1}" destId="{5B9F01FD-FFD7-42A8-8054-B9AE7A821013}" srcOrd="1" destOrd="0" parTransId="{3C6CCF71-F8A2-4000-9035-297EBE83CEF3}" sibTransId="{CFD4AEDE-7E15-4070-BFAE-741BF5A8F376}"/>
    <dgm:cxn modelId="{72731D5E-B291-4078-9272-B590661CC01E}" srcId="{41B1D105-3FAD-41A1-9D40-84B0BB3D22E1}" destId="{3AD25441-D800-40B6-BBAE-F6B4B3F827BB}" srcOrd="1" destOrd="0" parTransId="{0B0A0CD6-2A97-49D5-ABA7-F82B128A26AE}" sibTransId="{83D14FDB-9496-48CE-9639-3D1EE37E1688}"/>
    <dgm:cxn modelId="{C3AF9536-A42E-42F7-9711-D44DDCFBCE14}" srcId="{41B1D105-3FAD-41A1-9D40-84B0BB3D22E1}" destId="{9CDF172B-2FFF-4A09-BA15-79F4761DC0DB}" srcOrd="0" destOrd="0" parTransId="{9314DC14-BCCF-44F5-8EB6-66CB75E136B8}" sibTransId="{8BD2C8C2-1553-4A0E-B800-11D4E5B8ED08}"/>
    <dgm:cxn modelId="{CF0FCD00-D21F-4BAA-B44C-616164C00F38}" type="presOf" srcId="{458F1508-1C26-4BB7-90D9-CCE819EB698C}" destId="{F1AD4709-F715-48A4-A41A-C5B1FD03CC9E}" srcOrd="0" destOrd="0" presId="urn:microsoft.com/office/officeart/2005/8/layout/lProcess2"/>
    <dgm:cxn modelId="{70F61998-30A5-4B0B-A45C-6501E6E30116}" type="presOf" srcId="{C44E86DA-B631-41B2-B3EA-64A0F8145945}" destId="{61E9AF0D-41FC-4162-9F68-BF8570DB8DAD}" srcOrd="0" destOrd="0" presId="urn:microsoft.com/office/officeart/2005/8/layout/lProcess2"/>
    <dgm:cxn modelId="{92D5FBC1-3688-4C49-BB6A-25D93CA4A5B6}" srcId="{F9FFB87D-34CE-4028-B6E6-48CA5B03654E}" destId="{458F1508-1C26-4BB7-90D9-CCE819EB698C}" srcOrd="0" destOrd="0" parTransId="{9FEA6CE7-992F-44D3-ABBE-DC981FAB36CE}" sibTransId="{72CEF64E-171C-4D14-90AC-AC202FA29125}"/>
    <dgm:cxn modelId="{09FDFAE2-33CD-48C7-9F03-B937D8642315}" type="presOf" srcId="{B765C2E2-62B6-4EDE-95A2-538485013F68}" destId="{A48C7113-F8A5-43E6-B7D8-34F20BA96634}" srcOrd="0" destOrd="0" presId="urn:microsoft.com/office/officeart/2005/8/layout/lProcess2"/>
    <dgm:cxn modelId="{05495AD5-AAEE-4157-8256-43848729764E}" type="presOf" srcId="{3AD25441-D800-40B6-BBAE-F6B4B3F827BB}" destId="{1790EF23-9F50-4688-A776-CD35F341054A}" srcOrd="0" destOrd="0" presId="urn:microsoft.com/office/officeart/2005/8/layout/lProcess2"/>
    <dgm:cxn modelId="{0D093676-E2D0-422B-BCE5-1456854C702B}" srcId="{579E7418-05C2-4900-86E8-7F3EA35AE7C1}" destId="{B765C2E2-62B6-4EDE-95A2-538485013F68}" srcOrd="0" destOrd="0" parTransId="{AEDD7E02-30FD-422B-9E9A-47262AB0099A}" sibTransId="{9A216C09-E6CC-4F52-8407-8FA11C2A4E7C}"/>
    <dgm:cxn modelId="{5F065C5F-CBBB-4997-9BE8-16FC81EE087C}" srcId="{458F1508-1C26-4BB7-90D9-CCE819EB698C}" destId="{C44E86DA-B631-41B2-B3EA-64A0F8145945}" srcOrd="1" destOrd="0" parTransId="{7B2620DB-4DF1-4FBF-8D7E-07C6328B249A}" sibTransId="{263ABEC0-FA2D-4BD7-8955-164234EED22E}"/>
    <dgm:cxn modelId="{A50F6421-E009-41A0-9897-F9EAD0AD37DE}" srcId="{F9FFB87D-34CE-4028-B6E6-48CA5B03654E}" destId="{579E7418-05C2-4900-86E8-7F3EA35AE7C1}" srcOrd="2" destOrd="0" parTransId="{E48108F6-910D-4264-B722-79F13BDA6FE0}" sibTransId="{B4F13857-167C-4DE7-AA75-931AE5B20803}"/>
    <dgm:cxn modelId="{89961DCC-FA83-4FF2-959F-67C640350DFC}" type="presOf" srcId="{458F1508-1C26-4BB7-90D9-CCE819EB698C}" destId="{0F3E95C7-1F9B-439D-932E-B7A4C0318D5E}" srcOrd="1" destOrd="0" presId="urn:microsoft.com/office/officeart/2005/8/layout/lProcess2"/>
    <dgm:cxn modelId="{1F5EF360-22A7-4698-814E-616C91605AC3}" srcId="{F9FFB87D-34CE-4028-B6E6-48CA5B03654E}" destId="{41B1D105-3FAD-41A1-9D40-84B0BB3D22E1}" srcOrd="1" destOrd="0" parTransId="{069546DC-B749-4D94-9EE5-1C3ACE098D32}" sibTransId="{37ED0794-6C4E-4373-BF8B-D21A98A8D4A9}"/>
    <dgm:cxn modelId="{441A132D-468B-47A1-AEDA-932885A5172E}" srcId="{458F1508-1C26-4BB7-90D9-CCE819EB698C}" destId="{E5953B89-26EC-4B83-A30B-8549F41B2954}" srcOrd="0" destOrd="0" parTransId="{92E07CEE-3C7C-4497-9312-19D6ABE0765E}" sibTransId="{1EAD25D8-0EED-4785-A63E-D8B0D67814DB}"/>
    <dgm:cxn modelId="{C52B3788-36EE-4946-B9D0-7CEB8B3BF549}" type="presOf" srcId="{E5953B89-26EC-4B83-A30B-8549F41B2954}" destId="{440CF1ED-FB13-435C-A034-EEFD74E2E18A}" srcOrd="0" destOrd="0" presId="urn:microsoft.com/office/officeart/2005/8/layout/lProcess2"/>
    <dgm:cxn modelId="{97211326-28C6-45A3-927F-C1E1984865C6}" type="presOf" srcId="{F9FFB87D-34CE-4028-B6E6-48CA5B03654E}" destId="{A6F4F106-5541-4351-B76F-08D3A733F166}" srcOrd="0" destOrd="0" presId="urn:microsoft.com/office/officeart/2005/8/layout/lProcess2"/>
    <dgm:cxn modelId="{79EA293A-DB13-4562-9173-06D2555CF45D}" type="presParOf" srcId="{A6F4F106-5541-4351-B76F-08D3A733F166}" destId="{6809B79E-D89D-4B54-9BD5-7E50C3CE9E33}" srcOrd="0" destOrd="0" presId="urn:microsoft.com/office/officeart/2005/8/layout/lProcess2"/>
    <dgm:cxn modelId="{8B65852A-8621-4B02-97A9-FEF752E8B190}" type="presParOf" srcId="{6809B79E-D89D-4B54-9BD5-7E50C3CE9E33}" destId="{F1AD4709-F715-48A4-A41A-C5B1FD03CC9E}" srcOrd="0" destOrd="0" presId="urn:microsoft.com/office/officeart/2005/8/layout/lProcess2"/>
    <dgm:cxn modelId="{DB5D0CA3-9732-46CE-B4C4-FE08280EA270}" type="presParOf" srcId="{6809B79E-D89D-4B54-9BD5-7E50C3CE9E33}" destId="{0F3E95C7-1F9B-439D-932E-B7A4C0318D5E}" srcOrd="1" destOrd="0" presId="urn:microsoft.com/office/officeart/2005/8/layout/lProcess2"/>
    <dgm:cxn modelId="{1E46DAF9-432D-4844-8132-273F30F146EE}" type="presParOf" srcId="{6809B79E-D89D-4B54-9BD5-7E50C3CE9E33}" destId="{4D34BB28-51A7-4570-BCC5-5E8931B5508D}" srcOrd="2" destOrd="0" presId="urn:microsoft.com/office/officeart/2005/8/layout/lProcess2"/>
    <dgm:cxn modelId="{FEE16518-0153-48C4-A53A-D52B900DED4F}" type="presParOf" srcId="{4D34BB28-51A7-4570-BCC5-5E8931B5508D}" destId="{5F699029-BFC3-4282-8EA2-FDE8CE405A1A}" srcOrd="0" destOrd="0" presId="urn:microsoft.com/office/officeart/2005/8/layout/lProcess2"/>
    <dgm:cxn modelId="{8F065E7A-6512-4B2B-AFF4-CC6589873093}" type="presParOf" srcId="{5F699029-BFC3-4282-8EA2-FDE8CE405A1A}" destId="{440CF1ED-FB13-435C-A034-EEFD74E2E18A}" srcOrd="0" destOrd="0" presId="urn:microsoft.com/office/officeart/2005/8/layout/lProcess2"/>
    <dgm:cxn modelId="{CF19F8A1-2F27-4E03-BD03-DEB743CBFFF8}" type="presParOf" srcId="{5F699029-BFC3-4282-8EA2-FDE8CE405A1A}" destId="{41292D8E-DC1B-420D-B07D-76AA721CCEF3}" srcOrd="1" destOrd="0" presId="urn:microsoft.com/office/officeart/2005/8/layout/lProcess2"/>
    <dgm:cxn modelId="{78276E09-6ECF-444F-B3F1-61C943BEA917}" type="presParOf" srcId="{5F699029-BFC3-4282-8EA2-FDE8CE405A1A}" destId="{61E9AF0D-41FC-4162-9F68-BF8570DB8DAD}" srcOrd="2" destOrd="0" presId="urn:microsoft.com/office/officeart/2005/8/layout/lProcess2"/>
    <dgm:cxn modelId="{777C7BF5-16AB-40F4-9B15-F4E6BFB3B06C}" type="presParOf" srcId="{A6F4F106-5541-4351-B76F-08D3A733F166}" destId="{56E9F7B9-5E11-4AFA-8255-17EAECD67139}" srcOrd="1" destOrd="0" presId="urn:microsoft.com/office/officeart/2005/8/layout/lProcess2"/>
    <dgm:cxn modelId="{8BA290B5-B64C-4837-A8D4-0BB752ED6349}" type="presParOf" srcId="{A6F4F106-5541-4351-B76F-08D3A733F166}" destId="{51B88DC7-8DD4-4399-A67A-A017456584B6}" srcOrd="2" destOrd="0" presId="urn:microsoft.com/office/officeart/2005/8/layout/lProcess2"/>
    <dgm:cxn modelId="{91BF6A19-3773-4FDC-AE3D-2BB8DD3F5C7E}" type="presParOf" srcId="{51B88DC7-8DD4-4399-A67A-A017456584B6}" destId="{722EFCE5-6A8F-4482-9A3C-2D4110BF060C}" srcOrd="0" destOrd="0" presId="urn:microsoft.com/office/officeart/2005/8/layout/lProcess2"/>
    <dgm:cxn modelId="{6D8A3EDC-77D0-4D57-98E2-92690D357F14}" type="presParOf" srcId="{51B88DC7-8DD4-4399-A67A-A017456584B6}" destId="{B2DFFFFA-31FD-4E39-9A47-61267E3EBCCD}" srcOrd="1" destOrd="0" presId="urn:microsoft.com/office/officeart/2005/8/layout/lProcess2"/>
    <dgm:cxn modelId="{BC8FECB6-2F11-4BEB-AFA8-4801FAB5EA6B}" type="presParOf" srcId="{51B88DC7-8DD4-4399-A67A-A017456584B6}" destId="{E46624BD-719C-4B06-9896-7859A8E7FBC8}" srcOrd="2" destOrd="0" presId="urn:microsoft.com/office/officeart/2005/8/layout/lProcess2"/>
    <dgm:cxn modelId="{BCBEFACB-CF4A-4FA7-905D-1C7280E5F8B5}" type="presParOf" srcId="{E46624BD-719C-4B06-9896-7859A8E7FBC8}" destId="{3EE9E03F-0CB7-4ADE-9116-BE966171AF4A}" srcOrd="0" destOrd="0" presId="urn:microsoft.com/office/officeart/2005/8/layout/lProcess2"/>
    <dgm:cxn modelId="{35E40484-C93E-4A2E-80EA-065DF916DE91}" type="presParOf" srcId="{3EE9E03F-0CB7-4ADE-9116-BE966171AF4A}" destId="{40AAFA30-10D9-48B2-9158-CA5C4CEBD432}" srcOrd="0" destOrd="0" presId="urn:microsoft.com/office/officeart/2005/8/layout/lProcess2"/>
    <dgm:cxn modelId="{9A81C3B5-618D-4B52-ABAB-9879B9039B87}" type="presParOf" srcId="{3EE9E03F-0CB7-4ADE-9116-BE966171AF4A}" destId="{6FE6A282-FDF6-41A5-BFF7-516ACF82009F}" srcOrd="1" destOrd="0" presId="urn:microsoft.com/office/officeart/2005/8/layout/lProcess2"/>
    <dgm:cxn modelId="{5CB527BE-0950-4353-A745-56D4D354ACC7}" type="presParOf" srcId="{3EE9E03F-0CB7-4ADE-9116-BE966171AF4A}" destId="{1790EF23-9F50-4688-A776-CD35F341054A}" srcOrd="2" destOrd="0" presId="urn:microsoft.com/office/officeart/2005/8/layout/lProcess2"/>
    <dgm:cxn modelId="{FCDA3CDE-823D-4EAB-9198-E43D54165FF0}" type="presParOf" srcId="{A6F4F106-5541-4351-B76F-08D3A733F166}" destId="{008CC072-E08B-4ED5-8D2B-C0E217AB24E8}" srcOrd="3" destOrd="0" presId="urn:microsoft.com/office/officeart/2005/8/layout/lProcess2"/>
    <dgm:cxn modelId="{D3CB9059-3BF8-49B8-8AF3-428EED953F34}" type="presParOf" srcId="{A6F4F106-5541-4351-B76F-08D3A733F166}" destId="{8A0C3BA8-C82A-4C56-B7E7-93F43A5293CB}" srcOrd="4" destOrd="0" presId="urn:microsoft.com/office/officeart/2005/8/layout/lProcess2"/>
    <dgm:cxn modelId="{E8896CCB-0175-4BBA-AFBD-3B389EEB2802}" type="presParOf" srcId="{8A0C3BA8-C82A-4C56-B7E7-93F43A5293CB}" destId="{8F622538-1079-4D14-A180-B1A91E0EF229}" srcOrd="0" destOrd="0" presId="urn:microsoft.com/office/officeart/2005/8/layout/lProcess2"/>
    <dgm:cxn modelId="{F308E817-E2F2-45CC-86F4-416BB374F782}" type="presParOf" srcId="{8A0C3BA8-C82A-4C56-B7E7-93F43A5293CB}" destId="{14FBBA59-BAAF-4735-BAD3-BD0A8DDB18CE}" srcOrd="1" destOrd="0" presId="urn:microsoft.com/office/officeart/2005/8/layout/lProcess2"/>
    <dgm:cxn modelId="{65772F52-7F95-4892-8A1D-F9CCE856BCD0}" type="presParOf" srcId="{8A0C3BA8-C82A-4C56-B7E7-93F43A5293CB}" destId="{F1750CED-366F-4FA9-937C-52C9FD8D66C7}" srcOrd="2" destOrd="0" presId="urn:microsoft.com/office/officeart/2005/8/layout/lProcess2"/>
    <dgm:cxn modelId="{E6F14A37-FD04-463F-AB6C-DCA8AA3AEC7D}" type="presParOf" srcId="{F1750CED-366F-4FA9-937C-52C9FD8D66C7}" destId="{A97090B3-B806-4103-A319-492A1AECC9EF}" srcOrd="0" destOrd="0" presId="urn:microsoft.com/office/officeart/2005/8/layout/lProcess2"/>
    <dgm:cxn modelId="{37EF9C7E-57F9-41D7-A891-E148579A4958}" type="presParOf" srcId="{A97090B3-B806-4103-A319-492A1AECC9EF}" destId="{A48C7113-F8A5-43E6-B7D8-34F20BA96634}" srcOrd="0" destOrd="0" presId="urn:microsoft.com/office/officeart/2005/8/layout/lProcess2"/>
    <dgm:cxn modelId="{3D5AABCF-F29A-4D78-B275-426DEA13B1D5}" type="presParOf" srcId="{A97090B3-B806-4103-A319-492A1AECC9EF}" destId="{457A7D9E-3643-4624-A4A9-BC3C67D1B17B}" srcOrd="1" destOrd="0" presId="urn:microsoft.com/office/officeart/2005/8/layout/lProcess2"/>
    <dgm:cxn modelId="{7CD2D392-522B-4199-AC2B-6799FB9FA569}" type="presParOf" srcId="{A97090B3-B806-4103-A319-492A1AECC9EF}" destId="{B3D28961-CF2D-4F56-8F18-F0116DDAC50B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D749B8-3439-4471-97B8-891231173207}" type="doc">
      <dgm:prSet loTypeId="urn:microsoft.com/office/officeart/2005/8/layout/radial4" loCatId="relationship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ID"/>
        </a:p>
      </dgm:t>
    </dgm:pt>
    <dgm:pt modelId="{B6C999DA-64A3-42BB-A726-4ACC4AB5F36C}">
      <dgm:prSet phldrT="[Text]"/>
      <dgm:spPr/>
      <dgm:t>
        <a:bodyPr/>
        <a:lstStyle/>
        <a:p>
          <a:r>
            <a:rPr lang="en-US" dirty="0" err="1"/>
            <a:t>Inovator</a:t>
          </a:r>
          <a:r>
            <a:rPr lang="en-US" dirty="0"/>
            <a:t> </a:t>
          </a:r>
          <a:r>
            <a:rPr lang="en-US" dirty="0" err="1"/>
            <a:t>mutasi</a:t>
          </a:r>
          <a:endParaRPr lang="en-ID" dirty="0"/>
        </a:p>
      </dgm:t>
    </dgm:pt>
    <dgm:pt modelId="{87D49768-DFDF-4BF8-AEED-C2125733A060}" type="parTrans" cxnId="{16B863BC-C52A-41E8-A3D8-40BA40E241E3}">
      <dgm:prSet/>
      <dgm:spPr/>
      <dgm:t>
        <a:bodyPr/>
        <a:lstStyle/>
        <a:p>
          <a:endParaRPr lang="en-ID"/>
        </a:p>
      </dgm:t>
    </dgm:pt>
    <dgm:pt modelId="{FA171E4F-1D72-4164-B6E2-28509E9A8EAB}" type="sibTrans" cxnId="{16B863BC-C52A-41E8-A3D8-40BA40E241E3}">
      <dgm:prSet/>
      <dgm:spPr/>
      <dgm:t>
        <a:bodyPr/>
        <a:lstStyle/>
        <a:p>
          <a:endParaRPr lang="en-ID"/>
        </a:p>
      </dgm:t>
    </dgm:pt>
    <dgm:pt modelId="{33224E1D-BDC2-4D7F-8CE5-3571F9CE1847}">
      <dgm:prSet phldrT="[Text]"/>
      <dgm:spPr/>
      <dgm:t>
        <a:bodyPr/>
        <a:lstStyle/>
        <a:p>
          <a:r>
            <a:rPr lang="en-US" dirty="0" err="1"/>
            <a:t>Anggaran</a:t>
          </a:r>
          <a:r>
            <a:rPr lang="en-US" dirty="0"/>
            <a:t> </a:t>
          </a:r>
          <a:r>
            <a:rPr lang="en-US" dirty="0" err="1"/>
            <a:t>Terbatas</a:t>
          </a:r>
          <a:endParaRPr lang="en-ID" dirty="0"/>
        </a:p>
      </dgm:t>
    </dgm:pt>
    <dgm:pt modelId="{68A9A65F-F75B-4C3A-B956-66E4DB72D33C}" type="parTrans" cxnId="{413BB48A-B154-4D1A-B2FB-B2C0AC4CAF7C}">
      <dgm:prSet/>
      <dgm:spPr/>
      <dgm:t>
        <a:bodyPr/>
        <a:lstStyle/>
        <a:p>
          <a:endParaRPr lang="en-ID"/>
        </a:p>
      </dgm:t>
    </dgm:pt>
    <dgm:pt modelId="{D86B4890-6A0E-40F5-ADA0-E9DCE3CFF690}" type="sibTrans" cxnId="{413BB48A-B154-4D1A-B2FB-B2C0AC4CAF7C}">
      <dgm:prSet/>
      <dgm:spPr/>
      <dgm:t>
        <a:bodyPr/>
        <a:lstStyle/>
        <a:p>
          <a:endParaRPr lang="en-ID"/>
        </a:p>
      </dgm:t>
    </dgm:pt>
    <dgm:pt modelId="{6B2066EE-140F-4EE5-9968-F913A46B6E32}">
      <dgm:prSet phldrT="[Text]"/>
      <dgm:spPr/>
      <dgm:t>
        <a:bodyPr/>
        <a:lstStyle/>
        <a:p>
          <a:r>
            <a:rPr lang="en-US" dirty="0" err="1"/>
            <a:t>Regulasi</a:t>
          </a:r>
          <a:r>
            <a:rPr lang="en-US" dirty="0"/>
            <a:t> </a:t>
          </a:r>
          <a:endParaRPr lang="en-ID" dirty="0"/>
        </a:p>
      </dgm:t>
    </dgm:pt>
    <dgm:pt modelId="{81DBF363-F32B-4C4B-8170-626BDC046784}" type="parTrans" cxnId="{618E7FAF-45F8-40E4-9828-4D575929689F}">
      <dgm:prSet/>
      <dgm:spPr/>
      <dgm:t>
        <a:bodyPr/>
        <a:lstStyle/>
        <a:p>
          <a:endParaRPr lang="en-ID"/>
        </a:p>
      </dgm:t>
    </dgm:pt>
    <dgm:pt modelId="{A19CDE0D-7BAF-4008-9E71-4FEE0C179B58}" type="sibTrans" cxnId="{618E7FAF-45F8-40E4-9828-4D575929689F}">
      <dgm:prSet/>
      <dgm:spPr/>
      <dgm:t>
        <a:bodyPr/>
        <a:lstStyle/>
        <a:p>
          <a:endParaRPr lang="en-ID"/>
        </a:p>
      </dgm:t>
    </dgm:pt>
    <dgm:pt modelId="{9FA071CB-BC8C-4E27-B068-37F618E20440}">
      <dgm:prSet phldrT="[Text]"/>
      <dgm:spPr/>
      <dgm:t>
        <a:bodyPr/>
        <a:lstStyle/>
        <a:p>
          <a:r>
            <a:rPr lang="en-US" dirty="0"/>
            <a:t>Kurang SDM </a:t>
          </a:r>
          <a:endParaRPr lang="en-ID" dirty="0"/>
        </a:p>
      </dgm:t>
    </dgm:pt>
    <dgm:pt modelId="{D8951D4D-EA99-4249-8199-2018931ECCA2}" type="parTrans" cxnId="{BA282548-0643-4C9F-8C4A-C76003BF1893}">
      <dgm:prSet/>
      <dgm:spPr/>
      <dgm:t>
        <a:bodyPr/>
        <a:lstStyle/>
        <a:p>
          <a:endParaRPr lang="en-ID"/>
        </a:p>
      </dgm:t>
    </dgm:pt>
    <dgm:pt modelId="{859B6F17-41B1-4BB4-8F11-D600B2D7B5F6}" type="sibTrans" cxnId="{BA282548-0643-4C9F-8C4A-C76003BF1893}">
      <dgm:prSet/>
      <dgm:spPr/>
      <dgm:t>
        <a:bodyPr/>
        <a:lstStyle/>
        <a:p>
          <a:endParaRPr lang="en-ID"/>
        </a:p>
      </dgm:t>
    </dgm:pt>
    <dgm:pt modelId="{22BBA011-4311-4CEC-80E9-B30CC09F0CA2}" type="pres">
      <dgm:prSet presAssocID="{8DD749B8-3439-4471-97B8-89123117320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25064F-810A-46FF-87DD-B5327C63E5E2}" type="pres">
      <dgm:prSet presAssocID="{B6C999DA-64A3-42BB-A726-4ACC4AB5F36C}" presName="centerShape" presStyleLbl="node0" presStyleIdx="0" presStyleCnt="1"/>
      <dgm:spPr/>
      <dgm:t>
        <a:bodyPr/>
        <a:lstStyle/>
        <a:p>
          <a:endParaRPr lang="en-US"/>
        </a:p>
      </dgm:t>
    </dgm:pt>
    <dgm:pt modelId="{F24AE0F8-A60C-41CE-9855-71932C362361}" type="pres">
      <dgm:prSet presAssocID="{68A9A65F-F75B-4C3A-B956-66E4DB72D33C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D0DF07BE-D57F-4364-B88C-62C3C4EC2CB6}" type="pres">
      <dgm:prSet presAssocID="{33224E1D-BDC2-4D7F-8CE5-3571F9CE184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2FA5CA-7C4B-4BFA-8302-C6FF49EDA995}" type="pres">
      <dgm:prSet presAssocID="{81DBF363-F32B-4C4B-8170-626BDC046784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69390F33-B417-463D-9B7F-09D29888C857}" type="pres">
      <dgm:prSet presAssocID="{6B2066EE-140F-4EE5-9968-F913A46B6E3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0D7A53-28AE-454D-B5A5-AE11FFEC6A94}" type="pres">
      <dgm:prSet presAssocID="{D8951D4D-EA99-4249-8199-2018931ECCA2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CCCF4E53-A944-41A4-9062-500F7AF151CF}" type="pres">
      <dgm:prSet presAssocID="{9FA071CB-BC8C-4E27-B068-37F618E2044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188334-B781-41C3-B4FA-AB186821077B}" type="presOf" srcId="{B6C999DA-64A3-42BB-A726-4ACC4AB5F36C}" destId="{6E25064F-810A-46FF-87DD-B5327C63E5E2}" srcOrd="0" destOrd="0" presId="urn:microsoft.com/office/officeart/2005/8/layout/radial4"/>
    <dgm:cxn modelId="{BA282548-0643-4C9F-8C4A-C76003BF1893}" srcId="{B6C999DA-64A3-42BB-A726-4ACC4AB5F36C}" destId="{9FA071CB-BC8C-4E27-B068-37F618E20440}" srcOrd="2" destOrd="0" parTransId="{D8951D4D-EA99-4249-8199-2018931ECCA2}" sibTransId="{859B6F17-41B1-4BB4-8F11-D600B2D7B5F6}"/>
    <dgm:cxn modelId="{3D53E464-6D8F-4718-9F81-7C0020552C51}" type="presOf" srcId="{D8951D4D-EA99-4249-8199-2018931ECCA2}" destId="{BB0D7A53-28AE-454D-B5A5-AE11FFEC6A94}" srcOrd="0" destOrd="0" presId="urn:microsoft.com/office/officeart/2005/8/layout/radial4"/>
    <dgm:cxn modelId="{413BB48A-B154-4D1A-B2FB-B2C0AC4CAF7C}" srcId="{B6C999DA-64A3-42BB-A726-4ACC4AB5F36C}" destId="{33224E1D-BDC2-4D7F-8CE5-3571F9CE1847}" srcOrd="0" destOrd="0" parTransId="{68A9A65F-F75B-4C3A-B956-66E4DB72D33C}" sibTransId="{D86B4890-6A0E-40F5-ADA0-E9DCE3CFF690}"/>
    <dgm:cxn modelId="{618E7FAF-45F8-40E4-9828-4D575929689F}" srcId="{B6C999DA-64A3-42BB-A726-4ACC4AB5F36C}" destId="{6B2066EE-140F-4EE5-9968-F913A46B6E32}" srcOrd="1" destOrd="0" parTransId="{81DBF363-F32B-4C4B-8170-626BDC046784}" sibTransId="{A19CDE0D-7BAF-4008-9E71-4FEE0C179B58}"/>
    <dgm:cxn modelId="{2F400F26-AEA3-4937-83F1-3094429026C0}" type="presOf" srcId="{81DBF363-F32B-4C4B-8170-626BDC046784}" destId="{9D2FA5CA-7C4B-4BFA-8302-C6FF49EDA995}" srcOrd="0" destOrd="0" presId="urn:microsoft.com/office/officeart/2005/8/layout/radial4"/>
    <dgm:cxn modelId="{43433C40-0263-4621-831A-097A303D7C92}" type="presOf" srcId="{6B2066EE-140F-4EE5-9968-F913A46B6E32}" destId="{69390F33-B417-463D-9B7F-09D29888C857}" srcOrd="0" destOrd="0" presId="urn:microsoft.com/office/officeart/2005/8/layout/radial4"/>
    <dgm:cxn modelId="{E0FCD8A8-6730-48C4-8D0D-1D49E0483313}" type="presOf" srcId="{8DD749B8-3439-4471-97B8-891231173207}" destId="{22BBA011-4311-4CEC-80E9-B30CC09F0CA2}" srcOrd="0" destOrd="0" presId="urn:microsoft.com/office/officeart/2005/8/layout/radial4"/>
    <dgm:cxn modelId="{FAD3ED9B-C9F7-454E-9049-6140E0BF776B}" type="presOf" srcId="{68A9A65F-F75B-4C3A-B956-66E4DB72D33C}" destId="{F24AE0F8-A60C-41CE-9855-71932C362361}" srcOrd="0" destOrd="0" presId="urn:microsoft.com/office/officeart/2005/8/layout/radial4"/>
    <dgm:cxn modelId="{16B863BC-C52A-41E8-A3D8-40BA40E241E3}" srcId="{8DD749B8-3439-4471-97B8-891231173207}" destId="{B6C999DA-64A3-42BB-A726-4ACC4AB5F36C}" srcOrd="0" destOrd="0" parTransId="{87D49768-DFDF-4BF8-AEED-C2125733A060}" sibTransId="{FA171E4F-1D72-4164-B6E2-28509E9A8EAB}"/>
    <dgm:cxn modelId="{11855C27-73FD-4E15-8B9A-2A451D85E7F6}" type="presOf" srcId="{9FA071CB-BC8C-4E27-B068-37F618E20440}" destId="{CCCF4E53-A944-41A4-9062-500F7AF151CF}" srcOrd="0" destOrd="0" presId="urn:microsoft.com/office/officeart/2005/8/layout/radial4"/>
    <dgm:cxn modelId="{85384AD1-655D-455D-A3A0-461EAE657840}" type="presOf" srcId="{33224E1D-BDC2-4D7F-8CE5-3571F9CE1847}" destId="{D0DF07BE-D57F-4364-B88C-62C3C4EC2CB6}" srcOrd="0" destOrd="0" presId="urn:microsoft.com/office/officeart/2005/8/layout/radial4"/>
    <dgm:cxn modelId="{13851CB0-6536-4374-B956-CF88E63A6D74}" type="presParOf" srcId="{22BBA011-4311-4CEC-80E9-B30CC09F0CA2}" destId="{6E25064F-810A-46FF-87DD-B5327C63E5E2}" srcOrd="0" destOrd="0" presId="urn:microsoft.com/office/officeart/2005/8/layout/radial4"/>
    <dgm:cxn modelId="{DFBFC837-8C30-44B2-879B-30755A42ACD5}" type="presParOf" srcId="{22BBA011-4311-4CEC-80E9-B30CC09F0CA2}" destId="{F24AE0F8-A60C-41CE-9855-71932C362361}" srcOrd="1" destOrd="0" presId="urn:microsoft.com/office/officeart/2005/8/layout/radial4"/>
    <dgm:cxn modelId="{3109DF30-D60E-4C41-B365-B6DDC8698E4D}" type="presParOf" srcId="{22BBA011-4311-4CEC-80E9-B30CC09F0CA2}" destId="{D0DF07BE-D57F-4364-B88C-62C3C4EC2CB6}" srcOrd="2" destOrd="0" presId="urn:microsoft.com/office/officeart/2005/8/layout/radial4"/>
    <dgm:cxn modelId="{242120BE-6783-4FF3-91C6-29071BCB75C2}" type="presParOf" srcId="{22BBA011-4311-4CEC-80E9-B30CC09F0CA2}" destId="{9D2FA5CA-7C4B-4BFA-8302-C6FF49EDA995}" srcOrd="3" destOrd="0" presId="urn:microsoft.com/office/officeart/2005/8/layout/radial4"/>
    <dgm:cxn modelId="{3720E19F-2317-43C9-B8BA-85912DB68C45}" type="presParOf" srcId="{22BBA011-4311-4CEC-80E9-B30CC09F0CA2}" destId="{69390F33-B417-463D-9B7F-09D29888C857}" srcOrd="4" destOrd="0" presId="urn:microsoft.com/office/officeart/2005/8/layout/radial4"/>
    <dgm:cxn modelId="{DCD18D85-F069-4414-A310-22303D70123B}" type="presParOf" srcId="{22BBA011-4311-4CEC-80E9-B30CC09F0CA2}" destId="{BB0D7A53-28AE-454D-B5A5-AE11FFEC6A94}" srcOrd="5" destOrd="0" presId="urn:microsoft.com/office/officeart/2005/8/layout/radial4"/>
    <dgm:cxn modelId="{6474F27A-A3D8-48FF-B45C-349727736C96}" type="presParOf" srcId="{22BBA011-4311-4CEC-80E9-B30CC09F0CA2}" destId="{CCCF4E53-A944-41A4-9062-500F7AF151CF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58020B-F982-46A8-B129-4A602EF1559B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E4C49976-C68C-4D04-82D1-BD8DED663DBC}">
      <dgm:prSet phldrT="[Text]" phldr="1"/>
      <dgm:spPr/>
      <dgm:t>
        <a:bodyPr/>
        <a:lstStyle/>
        <a:p>
          <a:endParaRPr lang="en-ID" dirty="0"/>
        </a:p>
      </dgm:t>
    </dgm:pt>
    <dgm:pt modelId="{06EA4A9A-7BE6-456A-B9F7-F28A0DEE36E6}" type="parTrans" cxnId="{05916802-F1C3-4B5C-81D8-A6D21A9A04A9}">
      <dgm:prSet/>
      <dgm:spPr/>
      <dgm:t>
        <a:bodyPr/>
        <a:lstStyle/>
        <a:p>
          <a:endParaRPr lang="en-ID"/>
        </a:p>
      </dgm:t>
    </dgm:pt>
    <dgm:pt modelId="{8F83B54A-85DF-4D9F-A121-764DF2320701}" type="sibTrans" cxnId="{05916802-F1C3-4B5C-81D8-A6D21A9A04A9}">
      <dgm:prSet/>
      <dgm:spPr/>
      <dgm:t>
        <a:bodyPr/>
        <a:lstStyle/>
        <a:p>
          <a:endParaRPr lang="en-ID"/>
        </a:p>
      </dgm:t>
    </dgm:pt>
    <dgm:pt modelId="{88FFAC09-2670-45EF-BD5F-651132DAFB81}">
      <dgm:prSet phldrT="[Text]"/>
      <dgm:spPr/>
      <dgm:t>
        <a:bodyPr/>
        <a:lstStyle/>
        <a:p>
          <a:r>
            <a:rPr lang="en-US" dirty="0"/>
            <a:t>RISET KOMPETITOR</a:t>
          </a:r>
          <a:endParaRPr lang="en-ID" dirty="0"/>
        </a:p>
      </dgm:t>
    </dgm:pt>
    <dgm:pt modelId="{29F83830-024F-4EAD-9D1C-196C9C123907}" type="parTrans" cxnId="{66F2EE0F-6F31-4135-9E16-95E41D3D36EC}">
      <dgm:prSet/>
      <dgm:spPr/>
      <dgm:t>
        <a:bodyPr/>
        <a:lstStyle/>
        <a:p>
          <a:endParaRPr lang="en-ID"/>
        </a:p>
      </dgm:t>
    </dgm:pt>
    <dgm:pt modelId="{E9E4553E-BCEE-49E6-AAEB-2ED174107D7E}" type="sibTrans" cxnId="{66F2EE0F-6F31-4135-9E16-95E41D3D36EC}">
      <dgm:prSet/>
      <dgm:spPr/>
      <dgm:t>
        <a:bodyPr/>
        <a:lstStyle/>
        <a:p>
          <a:endParaRPr lang="en-ID"/>
        </a:p>
      </dgm:t>
    </dgm:pt>
    <dgm:pt modelId="{8E60871D-92D1-48DF-A2E5-6470BC3830ED}">
      <dgm:prSet phldrT="[Text]" phldr="1"/>
      <dgm:spPr/>
      <dgm:t>
        <a:bodyPr/>
        <a:lstStyle/>
        <a:p>
          <a:endParaRPr lang="en-ID"/>
        </a:p>
      </dgm:t>
    </dgm:pt>
    <dgm:pt modelId="{D598BC3A-7B1F-4999-A29C-2138FCC3684D}" type="parTrans" cxnId="{8589EB14-D6D6-4A17-9706-E6D92F6BF2A2}">
      <dgm:prSet/>
      <dgm:spPr/>
      <dgm:t>
        <a:bodyPr/>
        <a:lstStyle/>
        <a:p>
          <a:endParaRPr lang="en-ID"/>
        </a:p>
      </dgm:t>
    </dgm:pt>
    <dgm:pt modelId="{9B94D9DE-C0BB-4E2B-B22C-CF6A1E84B742}" type="sibTrans" cxnId="{8589EB14-D6D6-4A17-9706-E6D92F6BF2A2}">
      <dgm:prSet/>
      <dgm:spPr/>
      <dgm:t>
        <a:bodyPr/>
        <a:lstStyle/>
        <a:p>
          <a:endParaRPr lang="en-ID"/>
        </a:p>
      </dgm:t>
    </dgm:pt>
    <dgm:pt modelId="{AFFED1DE-6F1B-4669-8B7D-BC50B901DA00}">
      <dgm:prSet phldrT="[Text]"/>
      <dgm:spPr/>
      <dgm:t>
        <a:bodyPr/>
        <a:lstStyle/>
        <a:p>
          <a:r>
            <a:rPr lang="en-US" dirty="0"/>
            <a:t>RISET PRODUK</a:t>
          </a:r>
          <a:endParaRPr lang="en-ID" dirty="0"/>
        </a:p>
      </dgm:t>
    </dgm:pt>
    <dgm:pt modelId="{435FBEC9-8AE2-4A7F-8088-8D1B45C6C5FC}" type="parTrans" cxnId="{B65B033A-4FEB-4DA7-A7E1-730C04A650BC}">
      <dgm:prSet/>
      <dgm:spPr/>
      <dgm:t>
        <a:bodyPr/>
        <a:lstStyle/>
        <a:p>
          <a:endParaRPr lang="en-ID"/>
        </a:p>
      </dgm:t>
    </dgm:pt>
    <dgm:pt modelId="{8538C3FF-BDE7-4CB5-82FC-21A492170037}" type="sibTrans" cxnId="{B65B033A-4FEB-4DA7-A7E1-730C04A650BC}">
      <dgm:prSet/>
      <dgm:spPr/>
      <dgm:t>
        <a:bodyPr/>
        <a:lstStyle/>
        <a:p>
          <a:endParaRPr lang="en-ID"/>
        </a:p>
      </dgm:t>
    </dgm:pt>
    <dgm:pt modelId="{14AE7D0B-A867-4BFC-B9FA-CED608DE489A}">
      <dgm:prSet phldrT="[Text]" phldr="1"/>
      <dgm:spPr/>
      <dgm:t>
        <a:bodyPr/>
        <a:lstStyle/>
        <a:p>
          <a:endParaRPr lang="en-ID" dirty="0"/>
        </a:p>
      </dgm:t>
    </dgm:pt>
    <dgm:pt modelId="{6F20ED58-9D90-41D0-8AEA-6942AAA1812B}" type="parTrans" cxnId="{FFE1508A-17E1-4630-9E0C-AB9D492A3848}">
      <dgm:prSet/>
      <dgm:spPr/>
      <dgm:t>
        <a:bodyPr/>
        <a:lstStyle/>
        <a:p>
          <a:endParaRPr lang="en-ID"/>
        </a:p>
      </dgm:t>
    </dgm:pt>
    <dgm:pt modelId="{76BE3D61-5650-4DE4-9578-CE19CF181A70}" type="sibTrans" cxnId="{FFE1508A-17E1-4630-9E0C-AB9D492A3848}">
      <dgm:prSet/>
      <dgm:spPr/>
      <dgm:t>
        <a:bodyPr/>
        <a:lstStyle/>
        <a:p>
          <a:endParaRPr lang="en-ID"/>
        </a:p>
      </dgm:t>
    </dgm:pt>
    <dgm:pt modelId="{830519FB-F932-44BD-82AA-ABBE99DCAB9F}">
      <dgm:prSet phldrT="[Text]"/>
      <dgm:spPr/>
      <dgm:t>
        <a:bodyPr/>
        <a:lstStyle/>
        <a:p>
          <a:r>
            <a:rPr lang="en-US" dirty="0"/>
            <a:t>RISET PASAR</a:t>
          </a:r>
          <a:endParaRPr lang="en-ID" dirty="0"/>
        </a:p>
      </dgm:t>
    </dgm:pt>
    <dgm:pt modelId="{19B20C89-E178-4893-8D28-CAEFC24C53CB}" type="parTrans" cxnId="{7070D491-C929-4DEC-8527-ABF814C90879}">
      <dgm:prSet/>
      <dgm:spPr/>
      <dgm:t>
        <a:bodyPr/>
        <a:lstStyle/>
        <a:p>
          <a:endParaRPr lang="en-ID"/>
        </a:p>
      </dgm:t>
    </dgm:pt>
    <dgm:pt modelId="{F120E70F-23C0-4CE5-8624-04E361950476}" type="sibTrans" cxnId="{7070D491-C929-4DEC-8527-ABF814C90879}">
      <dgm:prSet/>
      <dgm:spPr/>
      <dgm:t>
        <a:bodyPr/>
        <a:lstStyle/>
        <a:p>
          <a:endParaRPr lang="en-ID"/>
        </a:p>
      </dgm:t>
    </dgm:pt>
    <dgm:pt modelId="{A6729281-A443-41F5-A0EA-B70B31F1CC6B}" type="pres">
      <dgm:prSet presAssocID="{2C58020B-F982-46A8-B129-4A602EF1559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9BFA724-F7EF-4932-BFCC-48254696C221}" type="pres">
      <dgm:prSet presAssocID="{E4C49976-C68C-4D04-82D1-BD8DED663DBC}" presName="composite" presStyleCnt="0"/>
      <dgm:spPr/>
    </dgm:pt>
    <dgm:pt modelId="{B194A595-1943-4938-BC15-98FBA1BD8316}" type="pres">
      <dgm:prSet presAssocID="{E4C49976-C68C-4D04-82D1-BD8DED663DBC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A6D63A-8841-4270-8B1C-2E0AA0A2553F}" type="pres">
      <dgm:prSet presAssocID="{E4C49976-C68C-4D04-82D1-BD8DED663DBC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6B030A-D62B-4C60-9CF1-8A1E61009654}" type="pres">
      <dgm:prSet presAssocID="{8F83B54A-85DF-4D9F-A121-764DF2320701}" presName="sp" presStyleCnt="0"/>
      <dgm:spPr/>
    </dgm:pt>
    <dgm:pt modelId="{0B19E974-0D9B-4C9C-931E-19C42D819E97}" type="pres">
      <dgm:prSet presAssocID="{8E60871D-92D1-48DF-A2E5-6470BC3830ED}" presName="composite" presStyleCnt="0"/>
      <dgm:spPr/>
    </dgm:pt>
    <dgm:pt modelId="{83065E24-0170-4D57-86E6-8CA01C5AC813}" type="pres">
      <dgm:prSet presAssocID="{8E60871D-92D1-48DF-A2E5-6470BC3830ED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E9F1C9-8450-462C-BCA3-90283FD2D5A2}" type="pres">
      <dgm:prSet presAssocID="{8E60871D-92D1-48DF-A2E5-6470BC3830ED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48B6E3-B928-4444-8B38-0F27309211CB}" type="pres">
      <dgm:prSet presAssocID="{9B94D9DE-C0BB-4E2B-B22C-CF6A1E84B742}" presName="sp" presStyleCnt="0"/>
      <dgm:spPr/>
    </dgm:pt>
    <dgm:pt modelId="{3A122616-BD60-4030-BA22-129EDFE86863}" type="pres">
      <dgm:prSet presAssocID="{14AE7D0B-A867-4BFC-B9FA-CED608DE489A}" presName="composite" presStyleCnt="0"/>
      <dgm:spPr/>
    </dgm:pt>
    <dgm:pt modelId="{D8AE54C7-E093-42B1-A0D0-E4097E50035D}" type="pres">
      <dgm:prSet presAssocID="{14AE7D0B-A867-4BFC-B9FA-CED608DE489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D5D1DD-FE9F-4A7A-87B4-1EA7C4EBC93F}" type="pres">
      <dgm:prSet presAssocID="{14AE7D0B-A867-4BFC-B9FA-CED608DE489A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070D491-C929-4DEC-8527-ABF814C90879}" srcId="{14AE7D0B-A867-4BFC-B9FA-CED608DE489A}" destId="{830519FB-F932-44BD-82AA-ABBE99DCAB9F}" srcOrd="0" destOrd="0" parTransId="{19B20C89-E178-4893-8D28-CAEFC24C53CB}" sibTransId="{F120E70F-23C0-4CE5-8624-04E361950476}"/>
    <dgm:cxn modelId="{1043A292-3D53-4C17-88F6-CC0F0FCA3C7B}" type="presOf" srcId="{2C58020B-F982-46A8-B129-4A602EF1559B}" destId="{A6729281-A443-41F5-A0EA-B70B31F1CC6B}" srcOrd="0" destOrd="0" presId="urn:microsoft.com/office/officeart/2005/8/layout/chevron2"/>
    <dgm:cxn modelId="{93A564A2-596C-4060-9DB5-19F37DB29A1A}" type="presOf" srcId="{830519FB-F932-44BD-82AA-ABBE99DCAB9F}" destId="{1DD5D1DD-FE9F-4A7A-87B4-1EA7C4EBC93F}" srcOrd="0" destOrd="0" presId="urn:microsoft.com/office/officeart/2005/8/layout/chevron2"/>
    <dgm:cxn modelId="{F8D94FA5-4375-42ED-9238-C65F2CA286A1}" type="presOf" srcId="{AFFED1DE-6F1B-4669-8B7D-BC50B901DA00}" destId="{A8E9F1C9-8450-462C-BCA3-90283FD2D5A2}" srcOrd="0" destOrd="0" presId="urn:microsoft.com/office/officeart/2005/8/layout/chevron2"/>
    <dgm:cxn modelId="{B28A26E9-1ADC-4104-9937-8B60E62C4723}" type="presOf" srcId="{8E60871D-92D1-48DF-A2E5-6470BC3830ED}" destId="{83065E24-0170-4D57-86E6-8CA01C5AC813}" srcOrd="0" destOrd="0" presId="urn:microsoft.com/office/officeart/2005/8/layout/chevron2"/>
    <dgm:cxn modelId="{8589EB14-D6D6-4A17-9706-E6D92F6BF2A2}" srcId="{2C58020B-F982-46A8-B129-4A602EF1559B}" destId="{8E60871D-92D1-48DF-A2E5-6470BC3830ED}" srcOrd="1" destOrd="0" parTransId="{D598BC3A-7B1F-4999-A29C-2138FCC3684D}" sibTransId="{9B94D9DE-C0BB-4E2B-B22C-CF6A1E84B742}"/>
    <dgm:cxn modelId="{21931C8E-F81A-4B21-A4DD-E17EC8DC6000}" type="presOf" srcId="{88FFAC09-2670-45EF-BD5F-651132DAFB81}" destId="{2EA6D63A-8841-4270-8B1C-2E0AA0A2553F}" srcOrd="0" destOrd="0" presId="urn:microsoft.com/office/officeart/2005/8/layout/chevron2"/>
    <dgm:cxn modelId="{C0410EAD-FF88-4A74-976C-55E86366EAE9}" type="presOf" srcId="{14AE7D0B-A867-4BFC-B9FA-CED608DE489A}" destId="{D8AE54C7-E093-42B1-A0D0-E4097E50035D}" srcOrd="0" destOrd="0" presId="urn:microsoft.com/office/officeart/2005/8/layout/chevron2"/>
    <dgm:cxn modelId="{05916802-F1C3-4B5C-81D8-A6D21A9A04A9}" srcId="{2C58020B-F982-46A8-B129-4A602EF1559B}" destId="{E4C49976-C68C-4D04-82D1-BD8DED663DBC}" srcOrd="0" destOrd="0" parTransId="{06EA4A9A-7BE6-456A-B9F7-F28A0DEE36E6}" sibTransId="{8F83B54A-85DF-4D9F-A121-764DF2320701}"/>
    <dgm:cxn modelId="{811E1830-0228-4A7D-982E-2F90877EE89D}" type="presOf" srcId="{E4C49976-C68C-4D04-82D1-BD8DED663DBC}" destId="{B194A595-1943-4938-BC15-98FBA1BD8316}" srcOrd="0" destOrd="0" presId="urn:microsoft.com/office/officeart/2005/8/layout/chevron2"/>
    <dgm:cxn modelId="{B65B033A-4FEB-4DA7-A7E1-730C04A650BC}" srcId="{8E60871D-92D1-48DF-A2E5-6470BC3830ED}" destId="{AFFED1DE-6F1B-4669-8B7D-BC50B901DA00}" srcOrd="0" destOrd="0" parTransId="{435FBEC9-8AE2-4A7F-8088-8D1B45C6C5FC}" sibTransId="{8538C3FF-BDE7-4CB5-82FC-21A492170037}"/>
    <dgm:cxn modelId="{66F2EE0F-6F31-4135-9E16-95E41D3D36EC}" srcId="{E4C49976-C68C-4D04-82D1-BD8DED663DBC}" destId="{88FFAC09-2670-45EF-BD5F-651132DAFB81}" srcOrd="0" destOrd="0" parTransId="{29F83830-024F-4EAD-9D1C-196C9C123907}" sibTransId="{E9E4553E-BCEE-49E6-AAEB-2ED174107D7E}"/>
    <dgm:cxn modelId="{FFE1508A-17E1-4630-9E0C-AB9D492A3848}" srcId="{2C58020B-F982-46A8-B129-4A602EF1559B}" destId="{14AE7D0B-A867-4BFC-B9FA-CED608DE489A}" srcOrd="2" destOrd="0" parTransId="{6F20ED58-9D90-41D0-8AEA-6942AAA1812B}" sibTransId="{76BE3D61-5650-4DE4-9578-CE19CF181A70}"/>
    <dgm:cxn modelId="{C9018DF7-0824-490C-AF3F-C49D523D7593}" type="presParOf" srcId="{A6729281-A443-41F5-A0EA-B70B31F1CC6B}" destId="{E9BFA724-F7EF-4932-BFCC-48254696C221}" srcOrd="0" destOrd="0" presId="urn:microsoft.com/office/officeart/2005/8/layout/chevron2"/>
    <dgm:cxn modelId="{67D2B99C-7683-46FE-A3A7-9F6A4946AAD5}" type="presParOf" srcId="{E9BFA724-F7EF-4932-BFCC-48254696C221}" destId="{B194A595-1943-4938-BC15-98FBA1BD8316}" srcOrd="0" destOrd="0" presId="urn:microsoft.com/office/officeart/2005/8/layout/chevron2"/>
    <dgm:cxn modelId="{56EDA911-6341-40B4-8F97-792EA765DE4E}" type="presParOf" srcId="{E9BFA724-F7EF-4932-BFCC-48254696C221}" destId="{2EA6D63A-8841-4270-8B1C-2E0AA0A2553F}" srcOrd="1" destOrd="0" presId="urn:microsoft.com/office/officeart/2005/8/layout/chevron2"/>
    <dgm:cxn modelId="{37F3EF09-0D24-4A8C-AE13-A627480ECD06}" type="presParOf" srcId="{A6729281-A443-41F5-A0EA-B70B31F1CC6B}" destId="{2F6B030A-D62B-4C60-9CF1-8A1E61009654}" srcOrd="1" destOrd="0" presId="urn:microsoft.com/office/officeart/2005/8/layout/chevron2"/>
    <dgm:cxn modelId="{C1620EE6-4865-4226-AE32-052212354E0D}" type="presParOf" srcId="{A6729281-A443-41F5-A0EA-B70B31F1CC6B}" destId="{0B19E974-0D9B-4C9C-931E-19C42D819E97}" srcOrd="2" destOrd="0" presId="urn:microsoft.com/office/officeart/2005/8/layout/chevron2"/>
    <dgm:cxn modelId="{AB37C2A5-DD72-4D75-A5F1-DECD6E18C69C}" type="presParOf" srcId="{0B19E974-0D9B-4C9C-931E-19C42D819E97}" destId="{83065E24-0170-4D57-86E6-8CA01C5AC813}" srcOrd="0" destOrd="0" presId="urn:microsoft.com/office/officeart/2005/8/layout/chevron2"/>
    <dgm:cxn modelId="{73738FEF-DD29-4929-86A9-84A6C167BA43}" type="presParOf" srcId="{0B19E974-0D9B-4C9C-931E-19C42D819E97}" destId="{A8E9F1C9-8450-462C-BCA3-90283FD2D5A2}" srcOrd="1" destOrd="0" presId="urn:microsoft.com/office/officeart/2005/8/layout/chevron2"/>
    <dgm:cxn modelId="{961590C1-99E3-4453-9909-75A463A294C8}" type="presParOf" srcId="{A6729281-A443-41F5-A0EA-B70B31F1CC6B}" destId="{AB48B6E3-B928-4444-8B38-0F27309211CB}" srcOrd="3" destOrd="0" presId="urn:microsoft.com/office/officeart/2005/8/layout/chevron2"/>
    <dgm:cxn modelId="{C8AFF6DF-48D7-4987-9EC7-5490D589761E}" type="presParOf" srcId="{A6729281-A443-41F5-A0EA-B70B31F1CC6B}" destId="{3A122616-BD60-4030-BA22-129EDFE86863}" srcOrd="4" destOrd="0" presId="urn:microsoft.com/office/officeart/2005/8/layout/chevron2"/>
    <dgm:cxn modelId="{F967C503-134B-433A-8CA5-74E90BBC044A}" type="presParOf" srcId="{3A122616-BD60-4030-BA22-129EDFE86863}" destId="{D8AE54C7-E093-42B1-A0D0-E4097E50035D}" srcOrd="0" destOrd="0" presId="urn:microsoft.com/office/officeart/2005/8/layout/chevron2"/>
    <dgm:cxn modelId="{C2EEEBE6-8A69-4F46-AF6C-34E34F66E1D4}" type="presParOf" srcId="{3A122616-BD60-4030-BA22-129EDFE86863}" destId="{1DD5D1DD-FE9F-4A7A-87B4-1EA7C4EBC93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3ECA95B-1607-47F7-AF41-5D4BCDA5C710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D"/>
        </a:p>
      </dgm:t>
    </dgm:pt>
    <dgm:pt modelId="{C6B97D08-B836-4CA9-A7F6-143C11EC0A86}">
      <dgm:prSet phldrT="[Text]"/>
      <dgm:spPr/>
      <dgm:t>
        <a:bodyPr/>
        <a:lstStyle/>
        <a:p>
          <a:r>
            <a:rPr lang="en-US" dirty="0" err="1"/>
            <a:t>Evaluasi</a:t>
          </a:r>
          <a:endParaRPr lang="en-ID" dirty="0"/>
        </a:p>
      </dgm:t>
    </dgm:pt>
    <dgm:pt modelId="{6411107C-9541-4E35-9F6A-73D6DFAF61D6}" type="parTrans" cxnId="{DE6F7302-9CE6-4A82-8809-FE91E7C52B1D}">
      <dgm:prSet/>
      <dgm:spPr/>
      <dgm:t>
        <a:bodyPr/>
        <a:lstStyle/>
        <a:p>
          <a:endParaRPr lang="en-ID"/>
        </a:p>
      </dgm:t>
    </dgm:pt>
    <dgm:pt modelId="{C1762B79-F341-4DDC-B15B-239AA5A0E49E}" type="sibTrans" cxnId="{DE6F7302-9CE6-4A82-8809-FE91E7C52B1D}">
      <dgm:prSet/>
      <dgm:spPr/>
      <dgm:t>
        <a:bodyPr/>
        <a:lstStyle/>
        <a:p>
          <a:endParaRPr lang="en-ID"/>
        </a:p>
      </dgm:t>
    </dgm:pt>
    <dgm:pt modelId="{ACB1B824-72ED-4425-BB39-E8E4C9D5734C}">
      <dgm:prSet phldrT="[Text]"/>
      <dgm:spPr/>
      <dgm:t>
        <a:bodyPr/>
        <a:lstStyle/>
        <a:p>
          <a:r>
            <a:rPr lang="en-US" dirty="0" err="1"/>
            <a:t>Inovasi</a:t>
          </a:r>
          <a:endParaRPr lang="en-ID" dirty="0"/>
        </a:p>
      </dgm:t>
    </dgm:pt>
    <dgm:pt modelId="{E767DD37-82DA-4574-B9E2-8D75C81ECAE9}" type="parTrans" cxnId="{7F541596-5CEC-4B08-88A0-E67CB78F8F39}">
      <dgm:prSet/>
      <dgm:spPr/>
      <dgm:t>
        <a:bodyPr/>
        <a:lstStyle/>
        <a:p>
          <a:endParaRPr lang="en-ID"/>
        </a:p>
      </dgm:t>
    </dgm:pt>
    <dgm:pt modelId="{14D53F9E-72B9-44D1-88A4-9593FB6F4D11}" type="sibTrans" cxnId="{7F541596-5CEC-4B08-88A0-E67CB78F8F39}">
      <dgm:prSet/>
      <dgm:spPr/>
      <dgm:t>
        <a:bodyPr/>
        <a:lstStyle/>
        <a:p>
          <a:endParaRPr lang="en-ID"/>
        </a:p>
      </dgm:t>
    </dgm:pt>
    <dgm:pt modelId="{B0C8AEA3-05B1-44EE-9E84-AF5C04202D46}">
      <dgm:prSet phldrT="[Text]"/>
      <dgm:spPr/>
      <dgm:t>
        <a:bodyPr/>
        <a:lstStyle/>
        <a:p>
          <a:r>
            <a:rPr lang="en-US" dirty="0" err="1"/>
            <a:t>Riset</a:t>
          </a:r>
          <a:r>
            <a:rPr lang="en-US" dirty="0"/>
            <a:t> </a:t>
          </a:r>
          <a:endParaRPr lang="en-ID" dirty="0"/>
        </a:p>
      </dgm:t>
    </dgm:pt>
    <dgm:pt modelId="{61DFBBB6-79EE-4FF9-829A-FF6E5A23E63A}" type="parTrans" cxnId="{AD7D8BCA-A62C-4F19-93F0-5C21B5B2816C}">
      <dgm:prSet/>
      <dgm:spPr/>
      <dgm:t>
        <a:bodyPr/>
        <a:lstStyle/>
        <a:p>
          <a:endParaRPr lang="en-ID"/>
        </a:p>
      </dgm:t>
    </dgm:pt>
    <dgm:pt modelId="{578C01D6-49EC-4ACA-976A-0BFB97A6963C}" type="sibTrans" cxnId="{AD7D8BCA-A62C-4F19-93F0-5C21B5B2816C}">
      <dgm:prSet/>
      <dgm:spPr/>
      <dgm:t>
        <a:bodyPr/>
        <a:lstStyle/>
        <a:p>
          <a:endParaRPr lang="en-ID"/>
        </a:p>
      </dgm:t>
    </dgm:pt>
    <dgm:pt modelId="{F71C06D1-B4F2-4840-A49E-8F462E3FE38F}" type="pres">
      <dgm:prSet presAssocID="{53ECA95B-1607-47F7-AF41-5D4BCDA5C710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21CE357-DE2A-4C17-B235-34D859294BE6}" type="pres">
      <dgm:prSet presAssocID="{C6B97D08-B836-4CA9-A7F6-143C11EC0A86}" presName="Accent1" presStyleCnt="0"/>
      <dgm:spPr/>
    </dgm:pt>
    <dgm:pt modelId="{C2F14739-144E-43CB-92A3-8B6EBD3168C3}" type="pres">
      <dgm:prSet presAssocID="{C6B97D08-B836-4CA9-A7F6-143C11EC0A86}" presName="Accent" presStyleLbl="node1" presStyleIdx="0" presStyleCnt="3"/>
      <dgm:spPr/>
    </dgm:pt>
    <dgm:pt modelId="{55320CD8-6B09-426D-8641-C2161E1779EB}" type="pres">
      <dgm:prSet presAssocID="{C6B97D08-B836-4CA9-A7F6-143C11EC0A86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8D0EC8-C3D9-484C-A516-34D8D287A54C}" type="pres">
      <dgm:prSet presAssocID="{ACB1B824-72ED-4425-BB39-E8E4C9D5734C}" presName="Accent2" presStyleCnt="0"/>
      <dgm:spPr/>
    </dgm:pt>
    <dgm:pt modelId="{2CEEEE8B-1C4D-4C93-8506-F972DB896EB7}" type="pres">
      <dgm:prSet presAssocID="{ACB1B824-72ED-4425-BB39-E8E4C9D5734C}" presName="Accent" presStyleLbl="node1" presStyleIdx="1" presStyleCnt="3"/>
      <dgm:spPr/>
    </dgm:pt>
    <dgm:pt modelId="{F387B228-1A88-492E-838D-2C6A9B1FE9A4}" type="pres">
      <dgm:prSet presAssocID="{ACB1B824-72ED-4425-BB39-E8E4C9D5734C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F55ACA-98F9-4D3B-BCAE-81663682F45A}" type="pres">
      <dgm:prSet presAssocID="{B0C8AEA3-05B1-44EE-9E84-AF5C04202D46}" presName="Accent3" presStyleCnt="0"/>
      <dgm:spPr/>
    </dgm:pt>
    <dgm:pt modelId="{82D8AEE8-B15B-4CB5-842F-D76AD4E82F73}" type="pres">
      <dgm:prSet presAssocID="{B0C8AEA3-05B1-44EE-9E84-AF5C04202D46}" presName="Accent" presStyleLbl="node1" presStyleIdx="2" presStyleCnt="3"/>
      <dgm:spPr/>
    </dgm:pt>
    <dgm:pt modelId="{B2368669-52AC-4588-BB63-E0B52FA3BF2C}" type="pres">
      <dgm:prSet presAssocID="{B0C8AEA3-05B1-44EE-9E84-AF5C04202D46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AD79B08-9C35-4AF5-AAD0-161E626D8D0D}" type="presOf" srcId="{53ECA95B-1607-47F7-AF41-5D4BCDA5C710}" destId="{F71C06D1-B4F2-4840-A49E-8F462E3FE38F}" srcOrd="0" destOrd="0" presId="urn:microsoft.com/office/officeart/2009/layout/CircleArrowProcess"/>
    <dgm:cxn modelId="{FCC348EF-727B-4C94-B62F-CCD52E15294A}" type="presOf" srcId="{B0C8AEA3-05B1-44EE-9E84-AF5C04202D46}" destId="{B2368669-52AC-4588-BB63-E0B52FA3BF2C}" srcOrd="0" destOrd="0" presId="urn:microsoft.com/office/officeart/2009/layout/CircleArrowProcess"/>
    <dgm:cxn modelId="{AF51663D-FEF9-4906-A0D4-38EA16D96F93}" type="presOf" srcId="{C6B97D08-B836-4CA9-A7F6-143C11EC0A86}" destId="{55320CD8-6B09-426D-8641-C2161E1779EB}" srcOrd="0" destOrd="0" presId="urn:microsoft.com/office/officeart/2009/layout/CircleArrowProcess"/>
    <dgm:cxn modelId="{AD7D8BCA-A62C-4F19-93F0-5C21B5B2816C}" srcId="{53ECA95B-1607-47F7-AF41-5D4BCDA5C710}" destId="{B0C8AEA3-05B1-44EE-9E84-AF5C04202D46}" srcOrd="2" destOrd="0" parTransId="{61DFBBB6-79EE-4FF9-829A-FF6E5A23E63A}" sibTransId="{578C01D6-49EC-4ACA-976A-0BFB97A6963C}"/>
    <dgm:cxn modelId="{7F541596-5CEC-4B08-88A0-E67CB78F8F39}" srcId="{53ECA95B-1607-47F7-AF41-5D4BCDA5C710}" destId="{ACB1B824-72ED-4425-BB39-E8E4C9D5734C}" srcOrd="1" destOrd="0" parTransId="{E767DD37-82DA-4574-B9E2-8D75C81ECAE9}" sibTransId="{14D53F9E-72B9-44D1-88A4-9593FB6F4D11}"/>
    <dgm:cxn modelId="{DE6F7302-9CE6-4A82-8809-FE91E7C52B1D}" srcId="{53ECA95B-1607-47F7-AF41-5D4BCDA5C710}" destId="{C6B97D08-B836-4CA9-A7F6-143C11EC0A86}" srcOrd="0" destOrd="0" parTransId="{6411107C-9541-4E35-9F6A-73D6DFAF61D6}" sibTransId="{C1762B79-F341-4DDC-B15B-239AA5A0E49E}"/>
    <dgm:cxn modelId="{CEC54356-029C-49E0-A3C7-672BD3C12F27}" type="presOf" srcId="{ACB1B824-72ED-4425-BB39-E8E4C9D5734C}" destId="{F387B228-1A88-492E-838D-2C6A9B1FE9A4}" srcOrd="0" destOrd="0" presId="urn:microsoft.com/office/officeart/2009/layout/CircleArrowProcess"/>
    <dgm:cxn modelId="{13ADE9FC-79FA-44D1-96E2-1876E0DC753E}" type="presParOf" srcId="{F71C06D1-B4F2-4840-A49E-8F462E3FE38F}" destId="{B21CE357-DE2A-4C17-B235-34D859294BE6}" srcOrd="0" destOrd="0" presId="urn:microsoft.com/office/officeart/2009/layout/CircleArrowProcess"/>
    <dgm:cxn modelId="{7E552809-DD61-4B4F-8DB9-ED1BC861017C}" type="presParOf" srcId="{B21CE357-DE2A-4C17-B235-34D859294BE6}" destId="{C2F14739-144E-43CB-92A3-8B6EBD3168C3}" srcOrd="0" destOrd="0" presId="urn:microsoft.com/office/officeart/2009/layout/CircleArrowProcess"/>
    <dgm:cxn modelId="{633331FB-5056-4109-AA68-F6C028D7E376}" type="presParOf" srcId="{F71C06D1-B4F2-4840-A49E-8F462E3FE38F}" destId="{55320CD8-6B09-426D-8641-C2161E1779EB}" srcOrd="1" destOrd="0" presId="urn:microsoft.com/office/officeart/2009/layout/CircleArrowProcess"/>
    <dgm:cxn modelId="{91BFCABC-D654-4B24-AADE-18A3AC8ACBA9}" type="presParOf" srcId="{F71C06D1-B4F2-4840-A49E-8F462E3FE38F}" destId="{908D0EC8-C3D9-484C-A516-34D8D287A54C}" srcOrd="2" destOrd="0" presId="urn:microsoft.com/office/officeart/2009/layout/CircleArrowProcess"/>
    <dgm:cxn modelId="{F0ED81FB-E4AE-4587-9F64-C992588AC4CD}" type="presParOf" srcId="{908D0EC8-C3D9-484C-A516-34D8D287A54C}" destId="{2CEEEE8B-1C4D-4C93-8506-F972DB896EB7}" srcOrd="0" destOrd="0" presId="urn:microsoft.com/office/officeart/2009/layout/CircleArrowProcess"/>
    <dgm:cxn modelId="{5FD4ECB2-DFC1-4B86-91AB-4DE5C446C542}" type="presParOf" srcId="{F71C06D1-B4F2-4840-A49E-8F462E3FE38F}" destId="{F387B228-1A88-492E-838D-2C6A9B1FE9A4}" srcOrd="3" destOrd="0" presId="urn:microsoft.com/office/officeart/2009/layout/CircleArrowProcess"/>
    <dgm:cxn modelId="{05E78E4F-A376-4D99-B7FB-D30D69BEB24D}" type="presParOf" srcId="{F71C06D1-B4F2-4840-A49E-8F462E3FE38F}" destId="{47F55ACA-98F9-4D3B-BCAE-81663682F45A}" srcOrd="4" destOrd="0" presId="urn:microsoft.com/office/officeart/2009/layout/CircleArrowProcess"/>
    <dgm:cxn modelId="{A53206AE-0999-445A-AF67-B3E4AB641BA9}" type="presParOf" srcId="{47F55ACA-98F9-4D3B-BCAE-81663682F45A}" destId="{82D8AEE8-B15B-4CB5-842F-D76AD4E82F73}" srcOrd="0" destOrd="0" presId="urn:microsoft.com/office/officeart/2009/layout/CircleArrowProcess"/>
    <dgm:cxn modelId="{F8D36E40-296C-48B6-AFE0-8947BF61BD3F}" type="presParOf" srcId="{F71C06D1-B4F2-4840-A49E-8F462E3FE38F}" destId="{B2368669-52AC-4588-BB63-E0B52FA3BF2C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C38F3C7-810C-48FB-BA12-031B0496FCD7}" type="doc">
      <dgm:prSet loTypeId="urn:microsoft.com/office/officeart/2005/8/layout/cycle1" loCatId="cycle" qsTypeId="urn:microsoft.com/office/officeart/2005/8/quickstyle/simple5" qsCatId="simple" csTypeId="urn:microsoft.com/office/officeart/2005/8/colors/accent6_1" csCatId="accent6" phldr="1"/>
      <dgm:spPr/>
      <dgm:t>
        <a:bodyPr/>
        <a:lstStyle/>
        <a:p>
          <a:endParaRPr lang="en-ID"/>
        </a:p>
      </dgm:t>
    </dgm:pt>
    <dgm:pt modelId="{0235E756-6D69-43F8-A89B-B7F03A05F9AD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UPAH TINGGI</a:t>
          </a:r>
          <a:endParaRPr lang="en-ID" b="1" dirty="0">
            <a:solidFill>
              <a:schemeClr val="bg1"/>
            </a:solidFill>
          </a:endParaRPr>
        </a:p>
      </dgm:t>
    </dgm:pt>
    <dgm:pt modelId="{7BC944DB-0151-4366-A4AF-8A6D7136FCA5}" type="parTrans" cxnId="{794E4214-3D2F-4856-B658-A867528082D9}">
      <dgm:prSet/>
      <dgm:spPr/>
      <dgm:t>
        <a:bodyPr/>
        <a:lstStyle/>
        <a:p>
          <a:endParaRPr lang="en-ID"/>
        </a:p>
      </dgm:t>
    </dgm:pt>
    <dgm:pt modelId="{F446E1CB-7627-43AE-887D-3794E6EB5912}" type="sibTrans" cxnId="{794E4214-3D2F-4856-B658-A867528082D9}">
      <dgm:prSet/>
      <dgm:spPr/>
      <dgm:t>
        <a:bodyPr/>
        <a:lstStyle/>
        <a:p>
          <a:endParaRPr lang="en-ID"/>
        </a:p>
      </dgm:t>
    </dgm:pt>
    <dgm:pt modelId="{B455FC0E-5585-47F7-8A4E-A23E9F5ADA94}">
      <dgm:prSet phldrT="[Text]"/>
      <dgm:spPr/>
      <dgm:t>
        <a:bodyPr/>
        <a:lstStyle/>
        <a:p>
          <a:r>
            <a:rPr lang="en-US" b="1" dirty="0" err="1">
              <a:solidFill>
                <a:schemeClr val="bg1"/>
              </a:solidFill>
            </a:rPr>
            <a:t>Teknologi</a:t>
          </a:r>
          <a:r>
            <a:rPr lang="en-US" b="1" dirty="0">
              <a:solidFill>
                <a:schemeClr val="bg1"/>
              </a:solidFill>
            </a:rPr>
            <a:t> &amp; Data </a:t>
          </a:r>
          <a:r>
            <a:rPr lang="en-US" b="1" dirty="0" err="1">
              <a:solidFill>
                <a:schemeClr val="bg1"/>
              </a:solidFill>
            </a:rPr>
            <a:t>untuk</a:t>
          </a:r>
          <a:r>
            <a:rPr lang="en-US" b="1" dirty="0">
              <a:solidFill>
                <a:schemeClr val="bg1"/>
              </a:solidFill>
            </a:rPr>
            <a:t> </a:t>
          </a:r>
          <a:r>
            <a:rPr lang="en-US" b="1" dirty="0" err="1">
              <a:solidFill>
                <a:schemeClr val="bg1"/>
              </a:solidFill>
            </a:rPr>
            <a:t>Kebijakan</a:t>
          </a:r>
          <a:endParaRPr lang="en-ID" b="1" dirty="0">
            <a:solidFill>
              <a:schemeClr val="bg1"/>
            </a:solidFill>
          </a:endParaRPr>
        </a:p>
      </dgm:t>
    </dgm:pt>
    <dgm:pt modelId="{DEE4A653-CAA1-4BA2-A332-274807F8BBD5}" type="parTrans" cxnId="{B23183BD-03BE-465F-B826-A804F423BE57}">
      <dgm:prSet/>
      <dgm:spPr/>
      <dgm:t>
        <a:bodyPr/>
        <a:lstStyle/>
        <a:p>
          <a:endParaRPr lang="en-ID"/>
        </a:p>
      </dgm:t>
    </dgm:pt>
    <dgm:pt modelId="{F42A7C33-E275-4E55-A684-C0C9082FCB4E}" type="sibTrans" cxnId="{B23183BD-03BE-465F-B826-A804F423BE57}">
      <dgm:prSet/>
      <dgm:spPr/>
      <dgm:t>
        <a:bodyPr/>
        <a:lstStyle/>
        <a:p>
          <a:endParaRPr lang="en-ID"/>
        </a:p>
      </dgm:t>
    </dgm:pt>
    <dgm:pt modelId="{B386E7A4-C49E-44A5-B4D1-8746F8389A7C}">
      <dgm:prSet phldrT="[Text]"/>
      <dgm:spPr/>
      <dgm:t>
        <a:bodyPr/>
        <a:lstStyle/>
        <a:p>
          <a:r>
            <a:rPr lang="en-US" b="1" dirty="0" err="1">
              <a:solidFill>
                <a:schemeClr val="bg1"/>
              </a:solidFill>
            </a:rPr>
            <a:t>Pelatihan</a:t>
          </a:r>
          <a:r>
            <a:rPr lang="en-US" b="1" dirty="0">
              <a:solidFill>
                <a:schemeClr val="bg1"/>
              </a:solidFill>
            </a:rPr>
            <a:t> &amp;Pendidikan </a:t>
          </a:r>
          <a:r>
            <a:rPr lang="en-US" b="1" dirty="0" err="1">
              <a:solidFill>
                <a:schemeClr val="bg1"/>
              </a:solidFill>
            </a:rPr>
            <a:t>Khusus</a:t>
          </a:r>
          <a:r>
            <a:rPr lang="en-US" b="1" dirty="0">
              <a:solidFill>
                <a:schemeClr val="bg1"/>
              </a:solidFill>
            </a:rPr>
            <a:t> u </a:t>
          </a:r>
          <a:r>
            <a:rPr lang="en-US" b="1" dirty="0" err="1">
              <a:solidFill>
                <a:schemeClr val="bg1"/>
              </a:solidFill>
            </a:rPr>
            <a:t>Pemimpin</a:t>
          </a:r>
          <a:r>
            <a:rPr lang="en-US" b="1" dirty="0">
              <a:solidFill>
                <a:schemeClr val="bg1"/>
              </a:solidFill>
            </a:rPr>
            <a:t> </a:t>
          </a:r>
          <a:r>
            <a:rPr lang="en-US" b="1" dirty="0" err="1">
              <a:solidFill>
                <a:schemeClr val="bg1"/>
              </a:solidFill>
            </a:rPr>
            <a:t>layPublik</a:t>
          </a:r>
          <a:endParaRPr lang="en-ID" b="1" dirty="0">
            <a:solidFill>
              <a:schemeClr val="bg1"/>
            </a:solidFill>
          </a:endParaRPr>
        </a:p>
      </dgm:t>
    </dgm:pt>
    <dgm:pt modelId="{2A678983-CBF6-49E2-B9D0-33B835B9B900}" type="parTrans" cxnId="{62909CAA-7C09-4E17-810D-0EB665D1B1DD}">
      <dgm:prSet/>
      <dgm:spPr/>
      <dgm:t>
        <a:bodyPr/>
        <a:lstStyle/>
        <a:p>
          <a:endParaRPr lang="en-ID"/>
        </a:p>
      </dgm:t>
    </dgm:pt>
    <dgm:pt modelId="{82BE60F1-2F25-47C7-B721-69B3FF4EA656}" type="sibTrans" cxnId="{62909CAA-7C09-4E17-810D-0EB665D1B1DD}">
      <dgm:prSet/>
      <dgm:spPr/>
      <dgm:t>
        <a:bodyPr/>
        <a:lstStyle/>
        <a:p>
          <a:endParaRPr lang="en-ID"/>
        </a:p>
      </dgm:t>
    </dgm:pt>
    <dgm:pt modelId="{E018AFF0-9F72-40D4-8CD2-9BEB3F7DCB9E}">
      <dgm:prSet phldrT="[Text]" custT="1"/>
      <dgm:spPr/>
      <dgm:t>
        <a:bodyPr/>
        <a:lstStyle/>
        <a:p>
          <a:r>
            <a:rPr lang="en-US" sz="2000" b="1" dirty="0">
              <a:solidFill>
                <a:schemeClr val="bg1"/>
              </a:solidFill>
            </a:rPr>
            <a:t>Program </a:t>
          </a:r>
          <a:r>
            <a:rPr lang="en-US" sz="2000" b="1" dirty="0" err="1">
              <a:solidFill>
                <a:schemeClr val="bg1"/>
              </a:solidFill>
            </a:rPr>
            <a:t>Pengembangan</a:t>
          </a:r>
          <a:r>
            <a:rPr lang="en-US" sz="2000" b="1" dirty="0">
              <a:solidFill>
                <a:schemeClr val="bg1"/>
              </a:solidFill>
            </a:rPr>
            <a:t> </a:t>
          </a:r>
          <a:r>
            <a:rPr lang="en-US" sz="2000" b="1" dirty="0" err="1">
              <a:solidFill>
                <a:schemeClr val="bg1"/>
              </a:solidFill>
            </a:rPr>
            <a:t>generasi</a:t>
          </a:r>
          <a:endParaRPr lang="en-ID" sz="2000" b="1" dirty="0">
            <a:solidFill>
              <a:schemeClr val="bg1"/>
            </a:solidFill>
          </a:endParaRPr>
        </a:p>
      </dgm:t>
    </dgm:pt>
    <dgm:pt modelId="{5A524156-56E0-4421-B956-C774C241CA58}" type="parTrans" cxnId="{69FD846C-31B4-463A-AA2C-C042A5FD4BDB}">
      <dgm:prSet/>
      <dgm:spPr/>
      <dgm:t>
        <a:bodyPr/>
        <a:lstStyle/>
        <a:p>
          <a:endParaRPr lang="en-ID"/>
        </a:p>
      </dgm:t>
    </dgm:pt>
    <dgm:pt modelId="{6139AB2A-C0EE-4AB3-A12C-7AD2C83DCD4B}" type="sibTrans" cxnId="{69FD846C-31B4-463A-AA2C-C042A5FD4BDB}">
      <dgm:prSet/>
      <dgm:spPr/>
      <dgm:t>
        <a:bodyPr/>
        <a:lstStyle/>
        <a:p>
          <a:endParaRPr lang="en-ID"/>
        </a:p>
      </dgm:t>
    </dgm:pt>
    <dgm:pt modelId="{AA8A9FB6-0ACF-4AAF-A800-FF726534E3DA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SDM TERBATAS</a:t>
          </a:r>
          <a:endParaRPr lang="en-ID" b="1" dirty="0">
            <a:solidFill>
              <a:schemeClr val="bg1"/>
            </a:solidFill>
          </a:endParaRPr>
        </a:p>
      </dgm:t>
    </dgm:pt>
    <dgm:pt modelId="{A0ED32BA-23E8-44B9-BFCE-39EED79C99E3}" type="parTrans" cxnId="{2B134C52-F766-45A4-BA1F-FD8B818B90E8}">
      <dgm:prSet/>
      <dgm:spPr/>
      <dgm:t>
        <a:bodyPr/>
        <a:lstStyle/>
        <a:p>
          <a:endParaRPr lang="en-ID"/>
        </a:p>
      </dgm:t>
    </dgm:pt>
    <dgm:pt modelId="{97F97F2E-0D49-4FAF-A923-8FFAAA6E5C31}" type="sibTrans" cxnId="{2B134C52-F766-45A4-BA1F-FD8B818B90E8}">
      <dgm:prSet/>
      <dgm:spPr/>
      <dgm:t>
        <a:bodyPr/>
        <a:lstStyle/>
        <a:p>
          <a:endParaRPr lang="en-ID"/>
        </a:p>
      </dgm:t>
    </dgm:pt>
    <dgm:pt modelId="{F3BEEB0D-31CB-4C88-B19F-48D9145D3E66}" type="pres">
      <dgm:prSet presAssocID="{9C38F3C7-810C-48FB-BA12-031B0496FCD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3DB12E5-54C4-43DA-9B3A-147FD4E16AB0}" type="pres">
      <dgm:prSet presAssocID="{0235E756-6D69-43F8-A89B-B7F03A05F9AD}" presName="dummy" presStyleCnt="0"/>
      <dgm:spPr/>
    </dgm:pt>
    <dgm:pt modelId="{C72C72CA-DD65-4030-90A0-FA2A503A10C5}" type="pres">
      <dgm:prSet presAssocID="{0235E756-6D69-43F8-A89B-B7F03A05F9AD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98563B-7376-48CC-AF17-8C9AE0C9EAD9}" type="pres">
      <dgm:prSet presAssocID="{F446E1CB-7627-43AE-887D-3794E6EB5912}" presName="sibTrans" presStyleLbl="node1" presStyleIdx="0" presStyleCnt="5"/>
      <dgm:spPr/>
      <dgm:t>
        <a:bodyPr/>
        <a:lstStyle/>
        <a:p>
          <a:endParaRPr lang="en-US"/>
        </a:p>
      </dgm:t>
    </dgm:pt>
    <dgm:pt modelId="{21D49A11-6EEA-4D3B-84ED-7900846D4DBC}" type="pres">
      <dgm:prSet presAssocID="{B455FC0E-5585-47F7-8A4E-A23E9F5ADA94}" presName="dummy" presStyleCnt="0"/>
      <dgm:spPr/>
    </dgm:pt>
    <dgm:pt modelId="{D71D8258-66AA-430C-8424-E44373074C0E}" type="pres">
      <dgm:prSet presAssocID="{B455FC0E-5585-47F7-8A4E-A23E9F5ADA94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2588C1-9568-477F-977B-EA8CE86B4F2D}" type="pres">
      <dgm:prSet presAssocID="{F42A7C33-E275-4E55-A684-C0C9082FCB4E}" presName="sibTrans" presStyleLbl="node1" presStyleIdx="1" presStyleCnt="5"/>
      <dgm:spPr/>
      <dgm:t>
        <a:bodyPr/>
        <a:lstStyle/>
        <a:p>
          <a:endParaRPr lang="en-US"/>
        </a:p>
      </dgm:t>
    </dgm:pt>
    <dgm:pt modelId="{CECE5836-E5F3-4CAC-A462-C1AEE6E1B027}" type="pres">
      <dgm:prSet presAssocID="{B386E7A4-C49E-44A5-B4D1-8746F8389A7C}" presName="dummy" presStyleCnt="0"/>
      <dgm:spPr/>
    </dgm:pt>
    <dgm:pt modelId="{D8F10CC6-F31C-4437-9050-88B6AF729154}" type="pres">
      <dgm:prSet presAssocID="{B386E7A4-C49E-44A5-B4D1-8746F8389A7C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AA152C-56E7-49C4-91FB-DAA01FF74F88}" type="pres">
      <dgm:prSet presAssocID="{82BE60F1-2F25-47C7-B721-69B3FF4EA656}" presName="sibTrans" presStyleLbl="node1" presStyleIdx="2" presStyleCnt="5"/>
      <dgm:spPr/>
      <dgm:t>
        <a:bodyPr/>
        <a:lstStyle/>
        <a:p>
          <a:endParaRPr lang="en-US"/>
        </a:p>
      </dgm:t>
    </dgm:pt>
    <dgm:pt modelId="{8BAF0BE7-FDC1-42B9-B0B5-B5728ECDB384}" type="pres">
      <dgm:prSet presAssocID="{E018AFF0-9F72-40D4-8CD2-9BEB3F7DCB9E}" presName="dummy" presStyleCnt="0"/>
      <dgm:spPr/>
    </dgm:pt>
    <dgm:pt modelId="{257BB165-BD78-472D-BBAD-6C68A4C54AD2}" type="pres">
      <dgm:prSet presAssocID="{E018AFF0-9F72-40D4-8CD2-9BEB3F7DCB9E}" presName="node" presStyleLbl="revTx" presStyleIdx="3" presStyleCnt="5" custScaleX="1796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8897BA-6E45-477E-B105-AB33B436961E}" type="pres">
      <dgm:prSet presAssocID="{6139AB2A-C0EE-4AB3-A12C-7AD2C83DCD4B}" presName="sibTrans" presStyleLbl="node1" presStyleIdx="3" presStyleCnt="5"/>
      <dgm:spPr/>
      <dgm:t>
        <a:bodyPr/>
        <a:lstStyle/>
        <a:p>
          <a:endParaRPr lang="en-US"/>
        </a:p>
      </dgm:t>
    </dgm:pt>
    <dgm:pt modelId="{5EDF1ED8-7A1D-4EBA-965B-10FB6E54820C}" type="pres">
      <dgm:prSet presAssocID="{AA8A9FB6-0ACF-4AAF-A800-FF726534E3DA}" presName="dummy" presStyleCnt="0"/>
      <dgm:spPr/>
    </dgm:pt>
    <dgm:pt modelId="{73C68031-BB0D-4E56-9F68-4503897D03C3}" type="pres">
      <dgm:prSet presAssocID="{AA8A9FB6-0ACF-4AAF-A800-FF726534E3DA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B8A8BF-B8FA-48C6-8805-693E96BD8615}" type="pres">
      <dgm:prSet presAssocID="{97F97F2E-0D49-4FAF-A923-8FFAAA6E5C31}" presName="sibTrans" presStyleLbl="node1" presStyleIdx="4" presStyleCnt="5"/>
      <dgm:spPr/>
      <dgm:t>
        <a:bodyPr/>
        <a:lstStyle/>
        <a:p>
          <a:endParaRPr lang="en-US"/>
        </a:p>
      </dgm:t>
    </dgm:pt>
  </dgm:ptLst>
  <dgm:cxnLst>
    <dgm:cxn modelId="{A544AA64-DAA1-440B-9096-D8401D17E10B}" type="presOf" srcId="{97F97F2E-0D49-4FAF-A923-8FFAAA6E5C31}" destId="{0EB8A8BF-B8FA-48C6-8805-693E96BD8615}" srcOrd="0" destOrd="0" presId="urn:microsoft.com/office/officeart/2005/8/layout/cycle1"/>
    <dgm:cxn modelId="{794E4214-3D2F-4856-B658-A867528082D9}" srcId="{9C38F3C7-810C-48FB-BA12-031B0496FCD7}" destId="{0235E756-6D69-43F8-A89B-B7F03A05F9AD}" srcOrd="0" destOrd="0" parTransId="{7BC944DB-0151-4366-A4AF-8A6D7136FCA5}" sibTransId="{F446E1CB-7627-43AE-887D-3794E6EB5912}"/>
    <dgm:cxn modelId="{2B134C52-F766-45A4-BA1F-FD8B818B90E8}" srcId="{9C38F3C7-810C-48FB-BA12-031B0496FCD7}" destId="{AA8A9FB6-0ACF-4AAF-A800-FF726534E3DA}" srcOrd="4" destOrd="0" parTransId="{A0ED32BA-23E8-44B9-BFCE-39EED79C99E3}" sibTransId="{97F97F2E-0D49-4FAF-A923-8FFAAA6E5C31}"/>
    <dgm:cxn modelId="{73AFC69E-A45C-4733-8746-42236C35D3C6}" type="presOf" srcId="{E018AFF0-9F72-40D4-8CD2-9BEB3F7DCB9E}" destId="{257BB165-BD78-472D-BBAD-6C68A4C54AD2}" srcOrd="0" destOrd="0" presId="urn:microsoft.com/office/officeart/2005/8/layout/cycle1"/>
    <dgm:cxn modelId="{FD7FBEEB-D35C-480B-A239-4C20C1421B78}" type="presOf" srcId="{6139AB2A-C0EE-4AB3-A12C-7AD2C83DCD4B}" destId="{588897BA-6E45-477E-B105-AB33B436961E}" srcOrd="0" destOrd="0" presId="urn:microsoft.com/office/officeart/2005/8/layout/cycle1"/>
    <dgm:cxn modelId="{69FD846C-31B4-463A-AA2C-C042A5FD4BDB}" srcId="{9C38F3C7-810C-48FB-BA12-031B0496FCD7}" destId="{E018AFF0-9F72-40D4-8CD2-9BEB3F7DCB9E}" srcOrd="3" destOrd="0" parTransId="{5A524156-56E0-4421-B956-C774C241CA58}" sibTransId="{6139AB2A-C0EE-4AB3-A12C-7AD2C83DCD4B}"/>
    <dgm:cxn modelId="{F536C051-442E-4A0E-A549-ADC26E29B1F4}" type="presOf" srcId="{F446E1CB-7627-43AE-887D-3794E6EB5912}" destId="{E598563B-7376-48CC-AF17-8C9AE0C9EAD9}" srcOrd="0" destOrd="0" presId="urn:microsoft.com/office/officeart/2005/8/layout/cycle1"/>
    <dgm:cxn modelId="{0B5F5820-F9A6-48A4-BA74-0B150D7BA2F9}" type="presOf" srcId="{F42A7C33-E275-4E55-A684-C0C9082FCB4E}" destId="{0B2588C1-9568-477F-977B-EA8CE86B4F2D}" srcOrd="0" destOrd="0" presId="urn:microsoft.com/office/officeart/2005/8/layout/cycle1"/>
    <dgm:cxn modelId="{60F8502A-7A78-4E57-AE42-4BA57282AD80}" type="presOf" srcId="{9C38F3C7-810C-48FB-BA12-031B0496FCD7}" destId="{F3BEEB0D-31CB-4C88-B19F-48D9145D3E66}" srcOrd="0" destOrd="0" presId="urn:microsoft.com/office/officeart/2005/8/layout/cycle1"/>
    <dgm:cxn modelId="{9C604889-1C2E-4FCF-BC02-D993FFF96522}" type="presOf" srcId="{B386E7A4-C49E-44A5-B4D1-8746F8389A7C}" destId="{D8F10CC6-F31C-4437-9050-88B6AF729154}" srcOrd="0" destOrd="0" presId="urn:microsoft.com/office/officeart/2005/8/layout/cycle1"/>
    <dgm:cxn modelId="{B23183BD-03BE-465F-B826-A804F423BE57}" srcId="{9C38F3C7-810C-48FB-BA12-031B0496FCD7}" destId="{B455FC0E-5585-47F7-8A4E-A23E9F5ADA94}" srcOrd="1" destOrd="0" parTransId="{DEE4A653-CAA1-4BA2-A332-274807F8BBD5}" sibTransId="{F42A7C33-E275-4E55-A684-C0C9082FCB4E}"/>
    <dgm:cxn modelId="{6E3DAA3F-89EC-4ED8-A145-009EC2A6336B}" type="presOf" srcId="{AA8A9FB6-0ACF-4AAF-A800-FF726534E3DA}" destId="{73C68031-BB0D-4E56-9F68-4503897D03C3}" srcOrd="0" destOrd="0" presId="urn:microsoft.com/office/officeart/2005/8/layout/cycle1"/>
    <dgm:cxn modelId="{0C26D088-BF11-44BE-B5CA-973AE739614F}" type="presOf" srcId="{0235E756-6D69-43F8-A89B-B7F03A05F9AD}" destId="{C72C72CA-DD65-4030-90A0-FA2A503A10C5}" srcOrd="0" destOrd="0" presId="urn:microsoft.com/office/officeart/2005/8/layout/cycle1"/>
    <dgm:cxn modelId="{D9A7D3EC-5A3E-4170-83E6-6E22E1AFFA50}" type="presOf" srcId="{82BE60F1-2F25-47C7-B721-69B3FF4EA656}" destId="{02AA152C-56E7-49C4-91FB-DAA01FF74F88}" srcOrd="0" destOrd="0" presId="urn:microsoft.com/office/officeart/2005/8/layout/cycle1"/>
    <dgm:cxn modelId="{62909CAA-7C09-4E17-810D-0EB665D1B1DD}" srcId="{9C38F3C7-810C-48FB-BA12-031B0496FCD7}" destId="{B386E7A4-C49E-44A5-B4D1-8746F8389A7C}" srcOrd="2" destOrd="0" parTransId="{2A678983-CBF6-49E2-B9D0-33B835B9B900}" sibTransId="{82BE60F1-2F25-47C7-B721-69B3FF4EA656}"/>
    <dgm:cxn modelId="{639DA1E2-0055-4306-BA4A-CF3697B0BCF4}" type="presOf" srcId="{B455FC0E-5585-47F7-8A4E-A23E9F5ADA94}" destId="{D71D8258-66AA-430C-8424-E44373074C0E}" srcOrd="0" destOrd="0" presId="urn:microsoft.com/office/officeart/2005/8/layout/cycle1"/>
    <dgm:cxn modelId="{E31C4549-2841-46B5-8A53-97D7E6C92890}" type="presParOf" srcId="{F3BEEB0D-31CB-4C88-B19F-48D9145D3E66}" destId="{A3DB12E5-54C4-43DA-9B3A-147FD4E16AB0}" srcOrd="0" destOrd="0" presId="urn:microsoft.com/office/officeart/2005/8/layout/cycle1"/>
    <dgm:cxn modelId="{DEE2E5BE-C6BB-44E7-943A-7FD79E2EE70E}" type="presParOf" srcId="{F3BEEB0D-31CB-4C88-B19F-48D9145D3E66}" destId="{C72C72CA-DD65-4030-90A0-FA2A503A10C5}" srcOrd="1" destOrd="0" presId="urn:microsoft.com/office/officeart/2005/8/layout/cycle1"/>
    <dgm:cxn modelId="{CF0FC676-1BBC-4CD6-9B22-23B48971BFB6}" type="presParOf" srcId="{F3BEEB0D-31CB-4C88-B19F-48D9145D3E66}" destId="{E598563B-7376-48CC-AF17-8C9AE0C9EAD9}" srcOrd="2" destOrd="0" presId="urn:microsoft.com/office/officeart/2005/8/layout/cycle1"/>
    <dgm:cxn modelId="{A25D6AF4-A16D-4A3A-B673-3AA9E70BB13A}" type="presParOf" srcId="{F3BEEB0D-31CB-4C88-B19F-48D9145D3E66}" destId="{21D49A11-6EEA-4D3B-84ED-7900846D4DBC}" srcOrd="3" destOrd="0" presId="urn:microsoft.com/office/officeart/2005/8/layout/cycle1"/>
    <dgm:cxn modelId="{2E73B374-DA8E-4A0C-B071-3DBCA3C64EE7}" type="presParOf" srcId="{F3BEEB0D-31CB-4C88-B19F-48D9145D3E66}" destId="{D71D8258-66AA-430C-8424-E44373074C0E}" srcOrd="4" destOrd="0" presId="urn:microsoft.com/office/officeart/2005/8/layout/cycle1"/>
    <dgm:cxn modelId="{9077A816-706F-4FBE-B833-45FCCADFFE10}" type="presParOf" srcId="{F3BEEB0D-31CB-4C88-B19F-48D9145D3E66}" destId="{0B2588C1-9568-477F-977B-EA8CE86B4F2D}" srcOrd="5" destOrd="0" presId="urn:microsoft.com/office/officeart/2005/8/layout/cycle1"/>
    <dgm:cxn modelId="{C39399F0-604F-4253-86F4-C6C524CF1C40}" type="presParOf" srcId="{F3BEEB0D-31CB-4C88-B19F-48D9145D3E66}" destId="{CECE5836-E5F3-4CAC-A462-C1AEE6E1B027}" srcOrd="6" destOrd="0" presId="urn:microsoft.com/office/officeart/2005/8/layout/cycle1"/>
    <dgm:cxn modelId="{B644DF7A-87A4-4725-86EC-2E9BC4A0ADAC}" type="presParOf" srcId="{F3BEEB0D-31CB-4C88-B19F-48D9145D3E66}" destId="{D8F10CC6-F31C-4437-9050-88B6AF729154}" srcOrd="7" destOrd="0" presId="urn:microsoft.com/office/officeart/2005/8/layout/cycle1"/>
    <dgm:cxn modelId="{8D797E11-7DCB-4D7F-A630-260385E67172}" type="presParOf" srcId="{F3BEEB0D-31CB-4C88-B19F-48D9145D3E66}" destId="{02AA152C-56E7-49C4-91FB-DAA01FF74F88}" srcOrd="8" destOrd="0" presId="urn:microsoft.com/office/officeart/2005/8/layout/cycle1"/>
    <dgm:cxn modelId="{69275534-A976-4C42-B773-FDD805604696}" type="presParOf" srcId="{F3BEEB0D-31CB-4C88-B19F-48D9145D3E66}" destId="{8BAF0BE7-FDC1-42B9-B0B5-B5728ECDB384}" srcOrd="9" destOrd="0" presId="urn:microsoft.com/office/officeart/2005/8/layout/cycle1"/>
    <dgm:cxn modelId="{659F48E5-2641-4CD2-98BA-4116D5CC0211}" type="presParOf" srcId="{F3BEEB0D-31CB-4C88-B19F-48D9145D3E66}" destId="{257BB165-BD78-472D-BBAD-6C68A4C54AD2}" srcOrd="10" destOrd="0" presId="urn:microsoft.com/office/officeart/2005/8/layout/cycle1"/>
    <dgm:cxn modelId="{F6A9ED8D-6E50-45AF-B386-F4765CA56631}" type="presParOf" srcId="{F3BEEB0D-31CB-4C88-B19F-48D9145D3E66}" destId="{588897BA-6E45-477E-B105-AB33B436961E}" srcOrd="11" destOrd="0" presId="urn:microsoft.com/office/officeart/2005/8/layout/cycle1"/>
    <dgm:cxn modelId="{2394D809-B774-4234-A906-495DF1F33E6E}" type="presParOf" srcId="{F3BEEB0D-31CB-4C88-B19F-48D9145D3E66}" destId="{5EDF1ED8-7A1D-4EBA-965B-10FB6E54820C}" srcOrd="12" destOrd="0" presId="urn:microsoft.com/office/officeart/2005/8/layout/cycle1"/>
    <dgm:cxn modelId="{2EA57ECA-5636-43D2-9614-36AD918C15B9}" type="presParOf" srcId="{F3BEEB0D-31CB-4C88-B19F-48D9145D3E66}" destId="{73C68031-BB0D-4E56-9F68-4503897D03C3}" srcOrd="13" destOrd="0" presId="urn:microsoft.com/office/officeart/2005/8/layout/cycle1"/>
    <dgm:cxn modelId="{99FD659F-2E7B-44D0-83AF-A84F2EC2B007}" type="presParOf" srcId="{F3BEEB0D-31CB-4C88-B19F-48D9145D3E66}" destId="{0EB8A8BF-B8FA-48C6-8805-693E96BD8615}" srcOrd="14" destOrd="0" presId="urn:microsoft.com/office/officeart/2005/8/layout/cycle1"/>
  </dgm:cxnLst>
  <dgm:bg>
    <a:solidFill>
      <a:srgbClr val="92D050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F62D3C7-D982-4740-9F95-058858E0CE09}" type="doc">
      <dgm:prSet loTypeId="urn:microsoft.com/office/officeart/2005/8/layout/radial6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ID"/>
        </a:p>
      </dgm:t>
    </dgm:pt>
    <dgm:pt modelId="{6970911C-7469-41DA-BF2B-55CCF43025E3}">
      <dgm:prSet phldrT="[Text]"/>
      <dgm:spPr/>
      <dgm:t>
        <a:bodyPr/>
        <a:lstStyle/>
        <a:p>
          <a:r>
            <a:rPr lang="en-US" dirty="0"/>
            <a:t>Malaysia</a:t>
          </a:r>
          <a:endParaRPr lang="en-ID" dirty="0"/>
        </a:p>
      </dgm:t>
    </dgm:pt>
    <dgm:pt modelId="{36CFC1B6-E0B0-455B-83BA-62807B295D62}" type="parTrans" cxnId="{1D66A00A-907F-4BF3-B036-3F15070739A3}">
      <dgm:prSet/>
      <dgm:spPr/>
      <dgm:t>
        <a:bodyPr/>
        <a:lstStyle/>
        <a:p>
          <a:endParaRPr lang="en-ID"/>
        </a:p>
      </dgm:t>
    </dgm:pt>
    <dgm:pt modelId="{71FD4A27-A12D-43A4-8752-53F71CE8C7B6}" type="sibTrans" cxnId="{1D66A00A-907F-4BF3-B036-3F15070739A3}">
      <dgm:prSet/>
      <dgm:spPr/>
      <dgm:t>
        <a:bodyPr/>
        <a:lstStyle/>
        <a:p>
          <a:endParaRPr lang="en-ID"/>
        </a:p>
      </dgm:t>
    </dgm:pt>
    <dgm:pt modelId="{13691D06-0141-4DC2-BB33-5CAFA5CE745D}">
      <dgm:prSet phldrT="[Text]" custT="1"/>
      <dgm:spPr/>
      <dgm:t>
        <a:bodyPr/>
        <a:lstStyle/>
        <a:p>
          <a:r>
            <a:rPr lang="en-US" sz="1400" dirty="0" err="1">
              <a:solidFill>
                <a:schemeClr val="tx1"/>
              </a:solidFill>
            </a:rPr>
            <a:t>Partai</a:t>
          </a:r>
          <a:r>
            <a:rPr lang="en-US" sz="1400" dirty="0">
              <a:solidFill>
                <a:schemeClr val="tx1"/>
              </a:solidFill>
            </a:rPr>
            <a:t> </a:t>
          </a:r>
          <a:r>
            <a:rPr lang="en-US" sz="1400" dirty="0" err="1">
              <a:solidFill>
                <a:schemeClr val="tx1"/>
              </a:solidFill>
            </a:rPr>
            <a:t>Penguasa</a:t>
          </a:r>
          <a:endParaRPr lang="en-ID" sz="1400" dirty="0">
            <a:solidFill>
              <a:schemeClr val="tx1"/>
            </a:solidFill>
          </a:endParaRPr>
        </a:p>
      </dgm:t>
    </dgm:pt>
    <dgm:pt modelId="{2C1AAED4-A0AD-49C3-9861-D0DCFDD96453}" type="parTrans" cxnId="{7768856A-5462-4968-A860-EBD53895DC2F}">
      <dgm:prSet/>
      <dgm:spPr/>
      <dgm:t>
        <a:bodyPr/>
        <a:lstStyle/>
        <a:p>
          <a:endParaRPr lang="en-ID"/>
        </a:p>
      </dgm:t>
    </dgm:pt>
    <dgm:pt modelId="{3A698D62-7A4E-4E32-B411-D6B89BC26FC5}" type="sibTrans" cxnId="{7768856A-5462-4968-A860-EBD53895DC2F}">
      <dgm:prSet/>
      <dgm:spPr/>
      <dgm:t>
        <a:bodyPr/>
        <a:lstStyle/>
        <a:p>
          <a:endParaRPr lang="en-ID"/>
        </a:p>
      </dgm:t>
    </dgm:pt>
    <dgm:pt modelId="{133AB1D3-D8F6-412A-8EAC-EB8B3F8289A1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</a:rPr>
            <a:t>Dominasi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Etnik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melayu</a:t>
          </a:r>
          <a:r>
            <a:rPr lang="en-US" dirty="0">
              <a:solidFill>
                <a:schemeClr val="tx1"/>
              </a:solidFill>
            </a:rPr>
            <a:t> 90 % PNS</a:t>
          </a:r>
          <a:endParaRPr lang="en-ID" dirty="0">
            <a:solidFill>
              <a:schemeClr val="tx1"/>
            </a:solidFill>
          </a:endParaRPr>
        </a:p>
      </dgm:t>
    </dgm:pt>
    <dgm:pt modelId="{309543BE-FAD2-4291-B7C2-148EEF51909D}" type="parTrans" cxnId="{E2FB99CB-BF77-42CC-8469-5D5C9C1DD2D7}">
      <dgm:prSet/>
      <dgm:spPr/>
      <dgm:t>
        <a:bodyPr/>
        <a:lstStyle/>
        <a:p>
          <a:endParaRPr lang="en-ID"/>
        </a:p>
      </dgm:t>
    </dgm:pt>
    <dgm:pt modelId="{DA849041-FACA-49E7-BC87-123136FDFEB1}" type="sibTrans" cxnId="{E2FB99CB-BF77-42CC-8469-5D5C9C1DD2D7}">
      <dgm:prSet/>
      <dgm:spPr/>
      <dgm:t>
        <a:bodyPr/>
        <a:lstStyle/>
        <a:p>
          <a:endParaRPr lang="en-ID"/>
        </a:p>
      </dgm:t>
    </dgm:pt>
    <dgm:pt modelId="{4D901D99-DFFB-460F-854E-6F14C71AE7C9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</a:rPr>
            <a:t>Tingginya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Layanan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Sipil</a:t>
          </a:r>
          <a:endParaRPr lang="en-ID" dirty="0">
            <a:solidFill>
              <a:schemeClr val="tx1"/>
            </a:solidFill>
          </a:endParaRPr>
        </a:p>
      </dgm:t>
    </dgm:pt>
    <dgm:pt modelId="{72F800B5-139D-40E8-8DF2-3BB8B09CDCA0}" type="parTrans" cxnId="{01031743-7E51-4A68-AF1D-3806345D6491}">
      <dgm:prSet/>
      <dgm:spPr/>
      <dgm:t>
        <a:bodyPr/>
        <a:lstStyle/>
        <a:p>
          <a:endParaRPr lang="en-ID"/>
        </a:p>
      </dgm:t>
    </dgm:pt>
    <dgm:pt modelId="{0F1BD4AF-81FC-41AC-BB84-DFA2ECFBBD07}" type="sibTrans" cxnId="{01031743-7E51-4A68-AF1D-3806345D6491}">
      <dgm:prSet/>
      <dgm:spPr/>
      <dgm:t>
        <a:bodyPr/>
        <a:lstStyle/>
        <a:p>
          <a:endParaRPr lang="en-ID"/>
        </a:p>
      </dgm:t>
    </dgm:pt>
    <dgm:pt modelId="{32DEFCE5-BD87-4533-B482-56F873FCD8D2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</a:rPr>
            <a:t>Jumlah</a:t>
          </a:r>
          <a:r>
            <a:rPr lang="en-US" dirty="0">
              <a:solidFill>
                <a:schemeClr val="tx1"/>
              </a:solidFill>
            </a:rPr>
            <a:t> PNS </a:t>
          </a:r>
          <a:r>
            <a:rPr lang="en-US" dirty="0" err="1">
              <a:solidFill>
                <a:schemeClr val="tx1"/>
              </a:solidFill>
            </a:rPr>
            <a:t>membengkak</a:t>
          </a:r>
          <a:endParaRPr lang="en-ID" dirty="0">
            <a:solidFill>
              <a:schemeClr val="tx1"/>
            </a:solidFill>
          </a:endParaRPr>
        </a:p>
      </dgm:t>
    </dgm:pt>
    <dgm:pt modelId="{BBCE086B-2D40-44AE-9D95-6EF1AE11AF67}" type="parTrans" cxnId="{5F5D1ADE-19E8-482B-8437-60F9BF8BB8EE}">
      <dgm:prSet/>
      <dgm:spPr/>
      <dgm:t>
        <a:bodyPr/>
        <a:lstStyle/>
        <a:p>
          <a:endParaRPr lang="en-ID"/>
        </a:p>
      </dgm:t>
    </dgm:pt>
    <dgm:pt modelId="{95AFC3AB-1161-43FC-9312-047E8AE817B6}" type="sibTrans" cxnId="{5F5D1ADE-19E8-482B-8437-60F9BF8BB8EE}">
      <dgm:prSet/>
      <dgm:spPr/>
      <dgm:t>
        <a:bodyPr/>
        <a:lstStyle/>
        <a:p>
          <a:endParaRPr lang="en-ID"/>
        </a:p>
      </dgm:t>
    </dgm:pt>
    <dgm:pt modelId="{B30896E2-A928-4468-A809-F84A77143CEB}" type="pres">
      <dgm:prSet presAssocID="{EF62D3C7-D982-4740-9F95-058858E0CE0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A6635C-684D-4312-8995-819C77F9C39C}" type="pres">
      <dgm:prSet presAssocID="{6970911C-7469-41DA-BF2B-55CCF43025E3}" presName="centerShape" presStyleLbl="node0" presStyleIdx="0" presStyleCnt="1"/>
      <dgm:spPr/>
      <dgm:t>
        <a:bodyPr/>
        <a:lstStyle/>
        <a:p>
          <a:endParaRPr lang="en-US"/>
        </a:p>
      </dgm:t>
    </dgm:pt>
    <dgm:pt modelId="{D123D95A-A112-4C0A-9566-F8DFEEEA9811}" type="pres">
      <dgm:prSet presAssocID="{13691D06-0141-4DC2-BB33-5CAFA5CE745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30B2B6-3E65-4CF2-AC0E-8B9363E180A5}" type="pres">
      <dgm:prSet presAssocID="{13691D06-0141-4DC2-BB33-5CAFA5CE745D}" presName="dummy" presStyleCnt="0"/>
      <dgm:spPr/>
    </dgm:pt>
    <dgm:pt modelId="{FD5C964A-0465-4B31-B9B6-438A69250756}" type="pres">
      <dgm:prSet presAssocID="{3A698D62-7A4E-4E32-B411-D6B89BC26FC5}" presName="sibTrans" presStyleLbl="sibTrans2D1" presStyleIdx="0" presStyleCnt="4"/>
      <dgm:spPr/>
      <dgm:t>
        <a:bodyPr/>
        <a:lstStyle/>
        <a:p>
          <a:endParaRPr lang="en-US"/>
        </a:p>
      </dgm:t>
    </dgm:pt>
    <dgm:pt modelId="{524D17F1-91BB-4B56-AE06-9ED006B12C68}" type="pres">
      <dgm:prSet presAssocID="{133AB1D3-D8F6-412A-8EAC-EB8B3F8289A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AC4CDB-F958-4B72-BE54-4D222F71B34F}" type="pres">
      <dgm:prSet presAssocID="{133AB1D3-D8F6-412A-8EAC-EB8B3F8289A1}" presName="dummy" presStyleCnt="0"/>
      <dgm:spPr/>
    </dgm:pt>
    <dgm:pt modelId="{9CCA667E-AF8E-4073-8C1A-68510A3B5357}" type="pres">
      <dgm:prSet presAssocID="{DA849041-FACA-49E7-BC87-123136FDFEB1}" presName="sibTrans" presStyleLbl="sibTrans2D1" presStyleIdx="1" presStyleCnt="4"/>
      <dgm:spPr/>
      <dgm:t>
        <a:bodyPr/>
        <a:lstStyle/>
        <a:p>
          <a:endParaRPr lang="en-US"/>
        </a:p>
      </dgm:t>
    </dgm:pt>
    <dgm:pt modelId="{645EAC22-0C8F-4F20-B021-AD7D16B5DA0E}" type="pres">
      <dgm:prSet presAssocID="{4D901D99-DFFB-460F-854E-6F14C71AE7C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87B2BD-DFE8-45E4-B3A2-E3BFDC41DC11}" type="pres">
      <dgm:prSet presAssocID="{4D901D99-DFFB-460F-854E-6F14C71AE7C9}" presName="dummy" presStyleCnt="0"/>
      <dgm:spPr/>
    </dgm:pt>
    <dgm:pt modelId="{C8FA867A-BA86-4635-8FB9-B3BC22BA1D01}" type="pres">
      <dgm:prSet presAssocID="{0F1BD4AF-81FC-41AC-BB84-DFA2ECFBBD07}" presName="sibTrans" presStyleLbl="sibTrans2D1" presStyleIdx="2" presStyleCnt="4"/>
      <dgm:spPr/>
      <dgm:t>
        <a:bodyPr/>
        <a:lstStyle/>
        <a:p>
          <a:endParaRPr lang="en-US"/>
        </a:p>
      </dgm:t>
    </dgm:pt>
    <dgm:pt modelId="{218F2DFC-0371-4999-8564-90A710E28F04}" type="pres">
      <dgm:prSet presAssocID="{32DEFCE5-BD87-4533-B482-56F873FCD8D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456359-FD00-4BDE-821A-B1F6C765A6A5}" type="pres">
      <dgm:prSet presAssocID="{32DEFCE5-BD87-4533-B482-56F873FCD8D2}" presName="dummy" presStyleCnt="0"/>
      <dgm:spPr/>
    </dgm:pt>
    <dgm:pt modelId="{D65830F5-33C4-4712-8C04-19A53A06D634}" type="pres">
      <dgm:prSet presAssocID="{95AFC3AB-1161-43FC-9312-047E8AE817B6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C42ADFB9-52F1-4C9F-B077-6A0CE626CEC7}" type="presOf" srcId="{95AFC3AB-1161-43FC-9312-047E8AE817B6}" destId="{D65830F5-33C4-4712-8C04-19A53A06D634}" srcOrd="0" destOrd="0" presId="urn:microsoft.com/office/officeart/2005/8/layout/radial6"/>
    <dgm:cxn modelId="{4995FE28-4716-4F43-99DE-E105A9DEFD3D}" type="presOf" srcId="{32DEFCE5-BD87-4533-B482-56F873FCD8D2}" destId="{218F2DFC-0371-4999-8564-90A710E28F04}" srcOrd="0" destOrd="0" presId="urn:microsoft.com/office/officeart/2005/8/layout/radial6"/>
    <dgm:cxn modelId="{B76CCCD3-23B4-4FF0-A825-2CB33607A2B8}" type="presOf" srcId="{4D901D99-DFFB-460F-854E-6F14C71AE7C9}" destId="{645EAC22-0C8F-4F20-B021-AD7D16B5DA0E}" srcOrd="0" destOrd="0" presId="urn:microsoft.com/office/officeart/2005/8/layout/radial6"/>
    <dgm:cxn modelId="{CFF5AB86-7265-4755-A006-C55DD313EB3A}" type="presOf" srcId="{EF62D3C7-D982-4740-9F95-058858E0CE09}" destId="{B30896E2-A928-4468-A809-F84A77143CEB}" srcOrd="0" destOrd="0" presId="urn:microsoft.com/office/officeart/2005/8/layout/radial6"/>
    <dgm:cxn modelId="{3E104827-0687-4B89-848C-FE0EF424B30C}" type="presOf" srcId="{6970911C-7469-41DA-BF2B-55CCF43025E3}" destId="{C1A6635C-684D-4312-8995-819C77F9C39C}" srcOrd="0" destOrd="0" presId="urn:microsoft.com/office/officeart/2005/8/layout/radial6"/>
    <dgm:cxn modelId="{B1967DBA-BE42-4FB1-8B0E-7272D3162EA6}" type="presOf" srcId="{13691D06-0141-4DC2-BB33-5CAFA5CE745D}" destId="{D123D95A-A112-4C0A-9566-F8DFEEEA9811}" srcOrd="0" destOrd="0" presId="urn:microsoft.com/office/officeart/2005/8/layout/radial6"/>
    <dgm:cxn modelId="{01031743-7E51-4A68-AF1D-3806345D6491}" srcId="{6970911C-7469-41DA-BF2B-55CCF43025E3}" destId="{4D901D99-DFFB-460F-854E-6F14C71AE7C9}" srcOrd="2" destOrd="0" parTransId="{72F800B5-139D-40E8-8DF2-3BB8B09CDCA0}" sibTransId="{0F1BD4AF-81FC-41AC-BB84-DFA2ECFBBD07}"/>
    <dgm:cxn modelId="{E08526F6-6338-4ECB-BB65-A90C1D56324E}" type="presOf" srcId="{133AB1D3-D8F6-412A-8EAC-EB8B3F8289A1}" destId="{524D17F1-91BB-4B56-AE06-9ED006B12C68}" srcOrd="0" destOrd="0" presId="urn:microsoft.com/office/officeart/2005/8/layout/radial6"/>
    <dgm:cxn modelId="{5CEF1C7C-B536-49F2-9B0F-908B45F9D70E}" type="presOf" srcId="{DA849041-FACA-49E7-BC87-123136FDFEB1}" destId="{9CCA667E-AF8E-4073-8C1A-68510A3B5357}" srcOrd="0" destOrd="0" presId="urn:microsoft.com/office/officeart/2005/8/layout/radial6"/>
    <dgm:cxn modelId="{7768856A-5462-4968-A860-EBD53895DC2F}" srcId="{6970911C-7469-41DA-BF2B-55CCF43025E3}" destId="{13691D06-0141-4DC2-BB33-5CAFA5CE745D}" srcOrd="0" destOrd="0" parTransId="{2C1AAED4-A0AD-49C3-9861-D0DCFDD96453}" sibTransId="{3A698D62-7A4E-4E32-B411-D6B89BC26FC5}"/>
    <dgm:cxn modelId="{8AF81C76-E617-4760-A533-D1C4A5EB5FE4}" type="presOf" srcId="{3A698D62-7A4E-4E32-B411-D6B89BC26FC5}" destId="{FD5C964A-0465-4B31-B9B6-438A69250756}" srcOrd="0" destOrd="0" presId="urn:microsoft.com/office/officeart/2005/8/layout/radial6"/>
    <dgm:cxn modelId="{1D66A00A-907F-4BF3-B036-3F15070739A3}" srcId="{EF62D3C7-D982-4740-9F95-058858E0CE09}" destId="{6970911C-7469-41DA-BF2B-55CCF43025E3}" srcOrd="0" destOrd="0" parTransId="{36CFC1B6-E0B0-455B-83BA-62807B295D62}" sibTransId="{71FD4A27-A12D-43A4-8752-53F71CE8C7B6}"/>
    <dgm:cxn modelId="{E2FB99CB-BF77-42CC-8469-5D5C9C1DD2D7}" srcId="{6970911C-7469-41DA-BF2B-55CCF43025E3}" destId="{133AB1D3-D8F6-412A-8EAC-EB8B3F8289A1}" srcOrd="1" destOrd="0" parTransId="{309543BE-FAD2-4291-B7C2-148EEF51909D}" sibTransId="{DA849041-FACA-49E7-BC87-123136FDFEB1}"/>
    <dgm:cxn modelId="{5F5D1ADE-19E8-482B-8437-60F9BF8BB8EE}" srcId="{6970911C-7469-41DA-BF2B-55CCF43025E3}" destId="{32DEFCE5-BD87-4533-B482-56F873FCD8D2}" srcOrd="3" destOrd="0" parTransId="{BBCE086B-2D40-44AE-9D95-6EF1AE11AF67}" sibTransId="{95AFC3AB-1161-43FC-9312-047E8AE817B6}"/>
    <dgm:cxn modelId="{AC73224E-2C5C-4B66-AB58-8C811C919966}" type="presOf" srcId="{0F1BD4AF-81FC-41AC-BB84-DFA2ECFBBD07}" destId="{C8FA867A-BA86-4635-8FB9-B3BC22BA1D01}" srcOrd="0" destOrd="0" presId="urn:microsoft.com/office/officeart/2005/8/layout/radial6"/>
    <dgm:cxn modelId="{3CAB5124-50BA-46B3-9844-F67BD73E0C0A}" type="presParOf" srcId="{B30896E2-A928-4468-A809-F84A77143CEB}" destId="{C1A6635C-684D-4312-8995-819C77F9C39C}" srcOrd="0" destOrd="0" presId="urn:microsoft.com/office/officeart/2005/8/layout/radial6"/>
    <dgm:cxn modelId="{D201A957-9619-4362-80CA-D20E4E12F94B}" type="presParOf" srcId="{B30896E2-A928-4468-A809-F84A77143CEB}" destId="{D123D95A-A112-4C0A-9566-F8DFEEEA9811}" srcOrd="1" destOrd="0" presId="urn:microsoft.com/office/officeart/2005/8/layout/radial6"/>
    <dgm:cxn modelId="{0AB27308-E363-4700-9872-E171AF20EC81}" type="presParOf" srcId="{B30896E2-A928-4468-A809-F84A77143CEB}" destId="{3130B2B6-3E65-4CF2-AC0E-8B9363E180A5}" srcOrd="2" destOrd="0" presId="urn:microsoft.com/office/officeart/2005/8/layout/radial6"/>
    <dgm:cxn modelId="{714B08E6-104A-4952-9C4D-3082BB97E069}" type="presParOf" srcId="{B30896E2-A928-4468-A809-F84A77143CEB}" destId="{FD5C964A-0465-4B31-B9B6-438A69250756}" srcOrd="3" destOrd="0" presId="urn:microsoft.com/office/officeart/2005/8/layout/radial6"/>
    <dgm:cxn modelId="{B0C49F15-C21E-4097-9C4E-4D65708B99CC}" type="presParOf" srcId="{B30896E2-A928-4468-A809-F84A77143CEB}" destId="{524D17F1-91BB-4B56-AE06-9ED006B12C68}" srcOrd="4" destOrd="0" presId="urn:microsoft.com/office/officeart/2005/8/layout/radial6"/>
    <dgm:cxn modelId="{44437637-F968-45AC-AA9B-EA7E18A71BD7}" type="presParOf" srcId="{B30896E2-A928-4468-A809-F84A77143CEB}" destId="{40AC4CDB-F958-4B72-BE54-4D222F71B34F}" srcOrd="5" destOrd="0" presId="urn:microsoft.com/office/officeart/2005/8/layout/radial6"/>
    <dgm:cxn modelId="{9DFFF6D9-0B19-42F4-A9CE-EAD131462FD9}" type="presParOf" srcId="{B30896E2-A928-4468-A809-F84A77143CEB}" destId="{9CCA667E-AF8E-4073-8C1A-68510A3B5357}" srcOrd="6" destOrd="0" presId="urn:microsoft.com/office/officeart/2005/8/layout/radial6"/>
    <dgm:cxn modelId="{9DE84968-5F7F-4526-9D72-FC455410C4D1}" type="presParOf" srcId="{B30896E2-A928-4468-A809-F84A77143CEB}" destId="{645EAC22-0C8F-4F20-B021-AD7D16B5DA0E}" srcOrd="7" destOrd="0" presId="urn:microsoft.com/office/officeart/2005/8/layout/radial6"/>
    <dgm:cxn modelId="{84D0E52C-7A1C-4CFF-9A45-4F6D1F481A42}" type="presParOf" srcId="{B30896E2-A928-4468-A809-F84A77143CEB}" destId="{7A87B2BD-DFE8-45E4-B3A2-E3BFDC41DC11}" srcOrd="8" destOrd="0" presId="urn:microsoft.com/office/officeart/2005/8/layout/radial6"/>
    <dgm:cxn modelId="{43C3D276-6BF7-403C-8CB2-A8610FF8CFCA}" type="presParOf" srcId="{B30896E2-A928-4468-A809-F84A77143CEB}" destId="{C8FA867A-BA86-4635-8FB9-B3BC22BA1D01}" srcOrd="9" destOrd="0" presId="urn:microsoft.com/office/officeart/2005/8/layout/radial6"/>
    <dgm:cxn modelId="{6CCF5065-F1F3-4517-900D-4BAC639B8230}" type="presParOf" srcId="{B30896E2-A928-4468-A809-F84A77143CEB}" destId="{218F2DFC-0371-4999-8564-90A710E28F04}" srcOrd="10" destOrd="0" presId="urn:microsoft.com/office/officeart/2005/8/layout/radial6"/>
    <dgm:cxn modelId="{D7716FCB-277B-4417-8966-0373DC5CD7BB}" type="presParOf" srcId="{B30896E2-A928-4468-A809-F84A77143CEB}" destId="{6F456359-FD00-4BDE-821A-B1F6C765A6A5}" srcOrd="11" destOrd="0" presId="urn:microsoft.com/office/officeart/2005/8/layout/radial6"/>
    <dgm:cxn modelId="{DB53B1C3-143C-4632-80F6-F2633108ECA9}" type="presParOf" srcId="{B30896E2-A928-4468-A809-F84A77143CEB}" destId="{D65830F5-33C4-4712-8C04-19A53A06D634}" srcOrd="12" destOrd="0" presId="urn:microsoft.com/office/officeart/2005/8/layout/radial6"/>
  </dgm:cxnLst>
  <dgm:bg>
    <a:solidFill>
      <a:schemeClr val="bg1">
        <a:lumMod val="50000"/>
        <a:lumOff val="50000"/>
      </a:schemeClr>
    </a:solidFill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F62D3C7-D982-4740-9F95-058858E0CE09}" type="doc">
      <dgm:prSet loTypeId="urn:microsoft.com/office/officeart/2005/8/layout/radial6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ID"/>
        </a:p>
      </dgm:t>
    </dgm:pt>
    <dgm:pt modelId="{6970911C-7469-41DA-BF2B-55CCF43025E3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Indonesia</a:t>
          </a:r>
          <a:endParaRPr lang="en-ID" dirty="0">
            <a:solidFill>
              <a:schemeClr val="tx1"/>
            </a:solidFill>
          </a:endParaRPr>
        </a:p>
      </dgm:t>
    </dgm:pt>
    <dgm:pt modelId="{36CFC1B6-E0B0-455B-83BA-62807B295D62}" type="parTrans" cxnId="{1D66A00A-907F-4BF3-B036-3F15070739A3}">
      <dgm:prSet/>
      <dgm:spPr/>
      <dgm:t>
        <a:bodyPr/>
        <a:lstStyle/>
        <a:p>
          <a:endParaRPr lang="en-ID"/>
        </a:p>
      </dgm:t>
    </dgm:pt>
    <dgm:pt modelId="{71FD4A27-A12D-43A4-8752-53F71CE8C7B6}" type="sibTrans" cxnId="{1D66A00A-907F-4BF3-B036-3F15070739A3}">
      <dgm:prSet/>
      <dgm:spPr/>
      <dgm:t>
        <a:bodyPr/>
        <a:lstStyle/>
        <a:p>
          <a:endParaRPr lang="en-ID"/>
        </a:p>
      </dgm:t>
    </dgm:pt>
    <dgm:pt modelId="{13691D06-0141-4DC2-BB33-5CAFA5CE745D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</a:rPr>
            <a:t>Tingginya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Jumlah</a:t>
          </a:r>
          <a:r>
            <a:rPr lang="en-US" dirty="0">
              <a:solidFill>
                <a:schemeClr val="tx1"/>
              </a:solidFill>
            </a:rPr>
            <a:t> PNS</a:t>
          </a:r>
          <a:endParaRPr lang="en-ID" dirty="0">
            <a:solidFill>
              <a:schemeClr val="tx1"/>
            </a:solidFill>
          </a:endParaRPr>
        </a:p>
      </dgm:t>
    </dgm:pt>
    <dgm:pt modelId="{2C1AAED4-A0AD-49C3-9861-D0DCFDD96453}" type="parTrans" cxnId="{7768856A-5462-4968-A860-EBD53895DC2F}">
      <dgm:prSet/>
      <dgm:spPr/>
      <dgm:t>
        <a:bodyPr/>
        <a:lstStyle/>
        <a:p>
          <a:endParaRPr lang="en-ID"/>
        </a:p>
      </dgm:t>
    </dgm:pt>
    <dgm:pt modelId="{3A698D62-7A4E-4E32-B411-D6B89BC26FC5}" type="sibTrans" cxnId="{7768856A-5462-4968-A860-EBD53895DC2F}">
      <dgm:prSet/>
      <dgm:spPr/>
      <dgm:t>
        <a:bodyPr/>
        <a:lstStyle/>
        <a:p>
          <a:endParaRPr lang="en-ID"/>
        </a:p>
      </dgm:t>
    </dgm:pt>
    <dgm:pt modelId="{133AB1D3-D8F6-412A-8EAC-EB8B3F8289A1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</a:rPr>
            <a:t>Pensiun</a:t>
          </a:r>
          <a:r>
            <a:rPr lang="en-US" dirty="0">
              <a:solidFill>
                <a:schemeClr val="tx1"/>
              </a:solidFill>
            </a:rPr>
            <a:t> Dini &amp; </a:t>
          </a:r>
          <a:r>
            <a:rPr lang="en-US" dirty="0" err="1">
              <a:solidFill>
                <a:schemeClr val="tx1"/>
              </a:solidFill>
            </a:rPr>
            <a:t>Rekrutmen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Selektif</a:t>
          </a:r>
          <a:endParaRPr lang="en-ID" dirty="0">
            <a:solidFill>
              <a:schemeClr val="tx1"/>
            </a:solidFill>
          </a:endParaRPr>
        </a:p>
      </dgm:t>
    </dgm:pt>
    <dgm:pt modelId="{309543BE-FAD2-4291-B7C2-148EEF51909D}" type="parTrans" cxnId="{E2FB99CB-BF77-42CC-8469-5D5C9C1DD2D7}">
      <dgm:prSet/>
      <dgm:spPr/>
      <dgm:t>
        <a:bodyPr/>
        <a:lstStyle/>
        <a:p>
          <a:endParaRPr lang="en-ID"/>
        </a:p>
      </dgm:t>
    </dgm:pt>
    <dgm:pt modelId="{DA849041-FACA-49E7-BC87-123136FDFEB1}" type="sibTrans" cxnId="{E2FB99CB-BF77-42CC-8469-5D5C9C1DD2D7}">
      <dgm:prSet/>
      <dgm:spPr/>
      <dgm:t>
        <a:bodyPr/>
        <a:lstStyle/>
        <a:p>
          <a:endParaRPr lang="en-ID"/>
        </a:p>
      </dgm:t>
    </dgm:pt>
    <dgm:pt modelId="{4D901D99-DFFB-460F-854E-6F14C71AE7C9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</a:rPr>
            <a:t>Perbaikan</a:t>
          </a:r>
          <a:r>
            <a:rPr lang="en-US" dirty="0">
              <a:solidFill>
                <a:schemeClr val="tx1"/>
              </a:solidFill>
            </a:rPr>
            <a:t>  </a:t>
          </a:r>
          <a:r>
            <a:rPr lang="en-US" dirty="0" err="1">
              <a:solidFill>
                <a:schemeClr val="tx1"/>
              </a:solidFill>
            </a:rPr>
            <a:t>mentalitas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aparatur</a:t>
          </a:r>
          <a:endParaRPr lang="en-ID" dirty="0">
            <a:solidFill>
              <a:schemeClr val="tx1"/>
            </a:solidFill>
          </a:endParaRPr>
        </a:p>
      </dgm:t>
    </dgm:pt>
    <dgm:pt modelId="{72F800B5-139D-40E8-8DF2-3BB8B09CDCA0}" type="parTrans" cxnId="{01031743-7E51-4A68-AF1D-3806345D6491}">
      <dgm:prSet/>
      <dgm:spPr/>
      <dgm:t>
        <a:bodyPr/>
        <a:lstStyle/>
        <a:p>
          <a:endParaRPr lang="en-ID"/>
        </a:p>
      </dgm:t>
    </dgm:pt>
    <dgm:pt modelId="{0F1BD4AF-81FC-41AC-BB84-DFA2ECFBBD07}" type="sibTrans" cxnId="{01031743-7E51-4A68-AF1D-3806345D6491}">
      <dgm:prSet/>
      <dgm:spPr/>
      <dgm:t>
        <a:bodyPr/>
        <a:lstStyle/>
        <a:p>
          <a:endParaRPr lang="en-ID"/>
        </a:p>
      </dgm:t>
    </dgm:pt>
    <dgm:pt modelId="{32DEFCE5-BD87-4533-B482-56F873FCD8D2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</a:rPr>
            <a:t>Rendahnya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upah</a:t>
          </a:r>
          <a:r>
            <a:rPr lang="en-US" dirty="0">
              <a:solidFill>
                <a:schemeClr val="tx1"/>
              </a:solidFill>
            </a:rPr>
            <a:t>  &amp; </a:t>
          </a:r>
          <a:r>
            <a:rPr lang="en-US" dirty="0" err="1">
              <a:solidFill>
                <a:schemeClr val="tx1"/>
              </a:solidFill>
            </a:rPr>
            <a:t>tidak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tepat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waktu</a:t>
          </a:r>
          <a:endParaRPr lang="en-ID" dirty="0">
            <a:solidFill>
              <a:schemeClr val="tx1"/>
            </a:solidFill>
          </a:endParaRPr>
        </a:p>
      </dgm:t>
    </dgm:pt>
    <dgm:pt modelId="{BBCE086B-2D40-44AE-9D95-6EF1AE11AF67}" type="parTrans" cxnId="{5F5D1ADE-19E8-482B-8437-60F9BF8BB8EE}">
      <dgm:prSet/>
      <dgm:spPr/>
      <dgm:t>
        <a:bodyPr/>
        <a:lstStyle/>
        <a:p>
          <a:endParaRPr lang="en-ID"/>
        </a:p>
      </dgm:t>
    </dgm:pt>
    <dgm:pt modelId="{95AFC3AB-1161-43FC-9312-047E8AE817B6}" type="sibTrans" cxnId="{5F5D1ADE-19E8-482B-8437-60F9BF8BB8EE}">
      <dgm:prSet/>
      <dgm:spPr/>
      <dgm:t>
        <a:bodyPr/>
        <a:lstStyle/>
        <a:p>
          <a:endParaRPr lang="en-ID"/>
        </a:p>
      </dgm:t>
    </dgm:pt>
    <dgm:pt modelId="{B30896E2-A928-4468-A809-F84A77143CEB}" type="pres">
      <dgm:prSet presAssocID="{EF62D3C7-D982-4740-9F95-058858E0CE0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A6635C-684D-4312-8995-819C77F9C39C}" type="pres">
      <dgm:prSet presAssocID="{6970911C-7469-41DA-BF2B-55CCF43025E3}" presName="centerShape" presStyleLbl="node0" presStyleIdx="0" presStyleCnt="1"/>
      <dgm:spPr/>
      <dgm:t>
        <a:bodyPr/>
        <a:lstStyle/>
        <a:p>
          <a:endParaRPr lang="en-US"/>
        </a:p>
      </dgm:t>
    </dgm:pt>
    <dgm:pt modelId="{D123D95A-A112-4C0A-9566-F8DFEEEA9811}" type="pres">
      <dgm:prSet presAssocID="{13691D06-0141-4DC2-BB33-5CAFA5CE745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30B2B6-3E65-4CF2-AC0E-8B9363E180A5}" type="pres">
      <dgm:prSet presAssocID="{13691D06-0141-4DC2-BB33-5CAFA5CE745D}" presName="dummy" presStyleCnt="0"/>
      <dgm:spPr/>
    </dgm:pt>
    <dgm:pt modelId="{FD5C964A-0465-4B31-B9B6-438A69250756}" type="pres">
      <dgm:prSet presAssocID="{3A698D62-7A4E-4E32-B411-D6B89BC26FC5}" presName="sibTrans" presStyleLbl="sibTrans2D1" presStyleIdx="0" presStyleCnt="4"/>
      <dgm:spPr/>
      <dgm:t>
        <a:bodyPr/>
        <a:lstStyle/>
        <a:p>
          <a:endParaRPr lang="en-US"/>
        </a:p>
      </dgm:t>
    </dgm:pt>
    <dgm:pt modelId="{524D17F1-91BB-4B56-AE06-9ED006B12C68}" type="pres">
      <dgm:prSet presAssocID="{133AB1D3-D8F6-412A-8EAC-EB8B3F8289A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AC4CDB-F958-4B72-BE54-4D222F71B34F}" type="pres">
      <dgm:prSet presAssocID="{133AB1D3-D8F6-412A-8EAC-EB8B3F8289A1}" presName="dummy" presStyleCnt="0"/>
      <dgm:spPr/>
    </dgm:pt>
    <dgm:pt modelId="{9CCA667E-AF8E-4073-8C1A-68510A3B5357}" type="pres">
      <dgm:prSet presAssocID="{DA849041-FACA-49E7-BC87-123136FDFEB1}" presName="sibTrans" presStyleLbl="sibTrans2D1" presStyleIdx="1" presStyleCnt="4"/>
      <dgm:spPr/>
      <dgm:t>
        <a:bodyPr/>
        <a:lstStyle/>
        <a:p>
          <a:endParaRPr lang="en-US"/>
        </a:p>
      </dgm:t>
    </dgm:pt>
    <dgm:pt modelId="{645EAC22-0C8F-4F20-B021-AD7D16B5DA0E}" type="pres">
      <dgm:prSet presAssocID="{4D901D99-DFFB-460F-854E-6F14C71AE7C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87B2BD-DFE8-45E4-B3A2-E3BFDC41DC11}" type="pres">
      <dgm:prSet presAssocID="{4D901D99-DFFB-460F-854E-6F14C71AE7C9}" presName="dummy" presStyleCnt="0"/>
      <dgm:spPr/>
    </dgm:pt>
    <dgm:pt modelId="{C8FA867A-BA86-4635-8FB9-B3BC22BA1D01}" type="pres">
      <dgm:prSet presAssocID="{0F1BD4AF-81FC-41AC-BB84-DFA2ECFBBD07}" presName="sibTrans" presStyleLbl="sibTrans2D1" presStyleIdx="2" presStyleCnt="4"/>
      <dgm:spPr/>
      <dgm:t>
        <a:bodyPr/>
        <a:lstStyle/>
        <a:p>
          <a:endParaRPr lang="en-US"/>
        </a:p>
      </dgm:t>
    </dgm:pt>
    <dgm:pt modelId="{218F2DFC-0371-4999-8564-90A710E28F04}" type="pres">
      <dgm:prSet presAssocID="{32DEFCE5-BD87-4533-B482-56F873FCD8D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456359-FD00-4BDE-821A-B1F6C765A6A5}" type="pres">
      <dgm:prSet presAssocID="{32DEFCE5-BD87-4533-B482-56F873FCD8D2}" presName="dummy" presStyleCnt="0"/>
      <dgm:spPr/>
    </dgm:pt>
    <dgm:pt modelId="{D65830F5-33C4-4712-8C04-19A53A06D634}" type="pres">
      <dgm:prSet presAssocID="{95AFC3AB-1161-43FC-9312-047E8AE817B6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C42ADFB9-52F1-4C9F-B077-6A0CE626CEC7}" type="presOf" srcId="{95AFC3AB-1161-43FC-9312-047E8AE817B6}" destId="{D65830F5-33C4-4712-8C04-19A53A06D634}" srcOrd="0" destOrd="0" presId="urn:microsoft.com/office/officeart/2005/8/layout/radial6"/>
    <dgm:cxn modelId="{4995FE28-4716-4F43-99DE-E105A9DEFD3D}" type="presOf" srcId="{32DEFCE5-BD87-4533-B482-56F873FCD8D2}" destId="{218F2DFC-0371-4999-8564-90A710E28F04}" srcOrd="0" destOrd="0" presId="urn:microsoft.com/office/officeart/2005/8/layout/radial6"/>
    <dgm:cxn modelId="{B76CCCD3-23B4-4FF0-A825-2CB33607A2B8}" type="presOf" srcId="{4D901D99-DFFB-460F-854E-6F14C71AE7C9}" destId="{645EAC22-0C8F-4F20-B021-AD7D16B5DA0E}" srcOrd="0" destOrd="0" presId="urn:microsoft.com/office/officeart/2005/8/layout/radial6"/>
    <dgm:cxn modelId="{CFF5AB86-7265-4755-A006-C55DD313EB3A}" type="presOf" srcId="{EF62D3C7-D982-4740-9F95-058858E0CE09}" destId="{B30896E2-A928-4468-A809-F84A77143CEB}" srcOrd="0" destOrd="0" presId="urn:microsoft.com/office/officeart/2005/8/layout/radial6"/>
    <dgm:cxn modelId="{3E104827-0687-4B89-848C-FE0EF424B30C}" type="presOf" srcId="{6970911C-7469-41DA-BF2B-55CCF43025E3}" destId="{C1A6635C-684D-4312-8995-819C77F9C39C}" srcOrd="0" destOrd="0" presId="urn:microsoft.com/office/officeart/2005/8/layout/radial6"/>
    <dgm:cxn modelId="{B1967DBA-BE42-4FB1-8B0E-7272D3162EA6}" type="presOf" srcId="{13691D06-0141-4DC2-BB33-5CAFA5CE745D}" destId="{D123D95A-A112-4C0A-9566-F8DFEEEA9811}" srcOrd="0" destOrd="0" presId="urn:microsoft.com/office/officeart/2005/8/layout/radial6"/>
    <dgm:cxn modelId="{01031743-7E51-4A68-AF1D-3806345D6491}" srcId="{6970911C-7469-41DA-BF2B-55CCF43025E3}" destId="{4D901D99-DFFB-460F-854E-6F14C71AE7C9}" srcOrd="2" destOrd="0" parTransId="{72F800B5-139D-40E8-8DF2-3BB8B09CDCA0}" sibTransId="{0F1BD4AF-81FC-41AC-BB84-DFA2ECFBBD07}"/>
    <dgm:cxn modelId="{E08526F6-6338-4ECB-BB65-A90C1D56324E}" type="presOf" srcId="{133AB1D3-D8F6-412A-8EAC-EB8B3F8289A1}" destId="{524D17F1-91BB-4B56-AE06-9ED006B12C68}" srcOrd="0" destOrd="0" presId="urn:microsoft.com/office/officeart/2005/8/layout/radial6"/>
    <dgm:cxn modelId="{5CEF1C7C-B536-49F2-9B0F-908B45F9D70E}" type="presOf" srcId="{DA849041-FACA-49E7-BC87-123136FDFEB1}" destId="{9CCA667E-AF8E-4073-8C1A-68510A3B5357}" srcOrd="0" destOrd="0" presId="urn:microsoft.com/office/officeart/2005/8/layout/radial6"/>
    <dgm:cxn modelId="{7768856A-5462-4968-A860-EBD53895DC2F}" srcId="{6970911C-7469-41DA-BF2B-55CCF43025E3}" destId="{13691D06-0141-4DC2-BB33-5CAFA5CE745D}" srcOrd="0" destOrd="0" parTransId="{2C1AAED4-A0AD-49C3-9861-D0DCFDD96453}" sibTransId="{3A698D62-7A4E-4E32-B411-D6B89BC26FC5}"/>
    <dgm:cxn modelId="{8AF81C76-E617-4760-A533-D1C4A5EB5FE4}" type="presOf" srcId="{3A698D62-7A4E-4E32-B411-D6B89BC26FC5}" destId="{FD5C964A-0465-4B31-B9B6-438A69250756}" srcOrd="0" destOrd="0" presId="urn:microsoft.com/office/officeart/2005/8/layout/radial6"/>
    <dgm:cxn modelId="{1D66A00A-907F-4BF3-B036-3F15070739A3}" srcId="{EF62D3C7-D982-4740-9F95-058858E0CE09}" destId="{6970911C-7469-41DA-BF2B-55CCF43025E3}" srcOrd="0" destOrd="0" parTransId="{36CFC1B6-E0B0-455B-83BA-62807B295D62}" sibTransId="{71FD4A27-A12D-43A4-8752-53F71CE8C7B6}"/>
    <dgm:cxn modelId="{E2FB99CB-BF77-42CC-8469-5D5C9C1DD2D7}" srcId="{6970911C-7469-41DA-BF2B-55CCF43025E3}" destId="{133AB1D3-D8F6-412A-8EAC-EB8B3F8289A1}" srcOrd="1" destOrd="0" parTransId="{309543BE-FAD2-4291-B7C2-148EEF51909D}" sibTransId="{DA849041-FACA-49E7-BC87-123136FDFEB1}"/>
    <dgm:cxn modelId="{5F5D1ADE-19E8-482B-8437-60F9BF8BB8EE}" srcId="{6970911C-7469-41DA-BF2B-55CCF43025E3}" destId="{32DEFCE5-BD87-4533-B482-56F873FCD8D2}" srcOrd="3" destOrd="0" parTransId="{BBCE086B-2D40-44AE-9D95-6EF1AE11AF67}" sibTransId="{95AFC3AB-1161-43FC-9312-047E8AE817B6}"/>
    <dgm:cxn modelId="{AC73224E-2C5C-4B66-AB58-8C811C919966}" type="presOf" srcId="{0F1BD4AF-81FC-41AC-BB84-DFA2ECFBBD07}" destId="{C8FA867A-BA86-4635-8FB9-B3BC22BA1D01}" srcOrd="0" destOrd="0" presId="urn:microsoft.com/office/officeart/2005/8/layout/radial6"/>
    <dgm:cxn modelId="{3CAB5124-50BA-46B3-9844-F67BD73E0C0A}" type="presParOf" srcId="{B30896E2-A928-4468-A809-F84A77143CEB}" destId="{C1A6635C-684D-4312-8995-819C77F9C39C}" srcOrd="0" destOrd="0" presId="urn:microsoft.com/office/officeart/2005/8/layout/radial6"/>
    <dgm:cxn modelId="{D201A957-9619-4362-80CA-D20E4E12F94B}" type="presParOf" srcId="{B30896E2-A928-4468-A809-F84A77143CEB}" destId="{D123D95A-A112-4C0A-9566-F8DFEEEA9811}" srcOrd="1" destOrd="0" presId="urn:microsoft.com/office/officeart/2005/8/layout/radial6"/>
    <dgm:cxn modelId="{0AB27308-E363-4700-9872-E171AF20EC81}" type="presParOf" srcId="{B30896E2-A928-4468-A809-F84A77143CEB}" destId="{3130B2B6-3E65-4CF2-AC0E-8B9363E180A5}" srcOrd="2" destOrd="0" presId="urn:microsoft.com/office/officeart/2005/8/layout/radial6"/>
    <dgm:cxn modelId="{714B08E6-104A-4952-9C4D-3082BB97E069}" type="presParOf" srcId="{B30896E2-A928-4468-A809-F84A77143CEB}" destId="{FD5C964A-0465-4B31-B9B6-438A69250756}" srcOrd="3" destOrd="0" presId="urn:microsoft.com/office/officeart/2005/8/layout/radial6"/>
    <dgm:cxn modelId="{B0C49F15-C21E-4097-9C4E-4D65708B99CC}" type="presParOf" srcId="{B30896E2-A928-4468-A809-F84A77143CEB}" destId="{524D17F1-91BB-4B56-AE06-9ED006B12C68}" srcOrd="4" destOrd="0" presId="urn:microsoft.com/office/officeart/2005/8/layout/radial6"/>
    <dgm:cxn modelId="{44437637-F968-45AC-AA9B-EA7E18A71BD7}" type="presParOf" srcId="{B30896E2-A928-4468-A809-F84A77143CEB}" destId="{40AC4CDB-F958-4B72-BE54-4D222F71B34F}" srcOrd="5" destOrd="0" presId="urn:microsoft.com/office/officeart/2005/8/layout/radial6"/>
    <dgm:cxn modelId="{9DFFF6D9-0B19-42F4-A9CE-EAD131462FD9}" type="presParOf" srcId="{B30896E2-A928-4468-A809-F84A77143CEB}" destId="{9CCA667E-AF8E-4073-8C1A-68510A3B5357}" srcOrd="6" destOrd="0" presId="urn:microsoft.com/office/officeart/2005/8/layout/radial6"/>
    <dgm:cxn modelId="{9DE84968-5F7F-4526-9D72-FC455410C4D1}" type="presParOf" srcId="{B30896E2-A928-4468-A809-F84A77143CEB}" destId="{645EAC22-0C8F-4F20-B021-AD7D16B5DA0E}" srcOrd="7" destOrd="0" presId="urn:microsoft.com/office/officeart/2005/8/layout/radial6"/>
    <dgm:cxn modelId="{84D0E52C-7A1C-4CFF-9A45-4F6D1F481A42}" type="presParOf" srcId="{B30896E2-A928-4468-A809-F84A77143CEB}" destId="{7A87B2BD-DFE8-45E4-B3A2-E3BFDC41DC11}" srcOrd="8" destOrd="0" presId="urn:microsoft.com/office/officeart/2005/8/layout/radial6"/>
    <dgm:cxn modelId="{43C3D276-6BF7-403C-8CB2-A8610FF8CFCA}" type="presParOf" srcId="{B30896E2-A928-4468-A809-F84A77143CEB}" destId="{C8FA867A-BA86-4635-8FB9-B3BC22BA1D01}" srcOrd="9" destOrd="0" presId="urn:microsoft.com/office/officeart/2005/8/layout/radial6"/>
    <dgm:cxn modelId="{6CCF5065-F1F3-4517-900D-4BAC639B8230}" type="presParOf" srcId="{B30896E2-A928-4468-A809-F84A77143CEB}" destId="{218F2DFC-0371-4999-8564-90A710E28F04}" srcOrd="10" destOrd="0" presId="urn:microsoft.com/office/officeart/2005/8/layout/radial6"/>
    <dgm:cxn modelId="{D7716FCB-277B-4417-8966-0373DC5CD7BB}" type="presParOf" srcId="{B30896E2-A928-4468-A809-F84A77143CEB}" destId="{6F456359-FD00-4BDE-821A-B1F6C765A6A5}" srcOrd="11" destOrd="0" presId="urn:microsoft.com/office/officeart/2005/8/layout/radial6"/>
    <dgm:cxn modelId="{DB53B1C3-143C-4632-80F6-F2633108ECA9}" type="presParOf" srcId="{B30896E2-A928-4468-A809-F84A77143CEB}" destId="{D65830F5-33C4-4712-8C04-19A53A06D634}" srcOrd="12" destOrd="0" presId="urn:microsoft.com/office/officeart/2005/8/layout/radial6"/>
  </dgm:cxnLst>
  <dgm:bg>
    <a:solidFill>
      <a:schemeClr val="bg2">
        <a:lumMod val="9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F62D3C7-D982-4740-9F95-058858E0CE09}" type="doc">
      <dgm:prSet loTypeId="urn:microsoft.com/office/officeart/2005/8/layout/radial6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ID"/>
        </a:p>
      </dgm:t>
    </dgm:pt>
    <dgm:pt modelId="{6970911C-7469-41DA-BF2B-55CCF43025E3}">
      <dgm:prSet phldrT="[Text]"/>
      <dgm:spPr/>
      <dgm:t>
        <a:bodyPr/>
        <a:lstStyle/>
        <a:p>
          <a:r>
            <a:rPr lang="en-US" dirty="0"/>
            <a:t>Myanmar, </a:t>
          </a:r>
          <a:r>
            <a:rPr lang="en-US" dirty="0" err="1"/>
            <a:t>Kamboja</a:t>
          </a:r>
          <a:r>
            <a:rPr lang="en-US" dirty="0"/>
            <a:t>, Vietnam,</a:t>
          </a:r>
          <a:endParaRPr lang="en-ID" dirty="0"/>
        </a:p>
      </dgm:t>
    </dgm:pt>
    <dgm:pt modelId="{36CFC1B6-E0B0-455B-83BA-62807B295D62}" type="parTrans" cxnId="{1D66A00A-907F-4BF3-B036-3F15070739A3}">
      <dgm:prSet/>
      <dgm:spPr/>
      <dgm:t>
        <a:bodyPr/>
        <a:lstStyle/>
        <a:p>
          <a:endParaRPr lang="en-ID"/>
        </a:p>
      </dgm:t>
    </dgm:pt>
    <dgm:pt modelId="{71FD4A27-A12D-43A4-8752-53F71CE8C7B6}" type="sibTrans" cxnId="{1D66A00A-907F-4BF3-B036-3F15070739A3}">
      <dgm:prSet/>
      <dgm:spPr/>
      <dgm:t>
        <a:bodyPr/>
        <a:lstStyle/>
        <a:p>
          <a:endParaRPr lang="en-ID"/>
        </a:p>
      </dgm:t>
    </dgm:pt>
    <dgm:pt modelId="{13691D06-0141-4DC2-BB33-5CAFA5CE745D}">
      <dgm:prSet phldrT="[Text]" custT="1"/>
      <dgm:spPr/>
      <dgm:t>
        <a:bodyPr/>
        <a:lstStyle/>
        <a:p>
          <a:r>
            <a:rPr lang="en-US" sz="1800" dirty="0" err="1">
              <a:solidFill>
                <a:schemeClr val="tx1"/>
              </a:solidFill>
            </a:rPr>
            <a:t>Tingginya</a:t>
          </a:r>
          <a:r>
            <a:rPr lang="en-US" sz="1800" dirty="0">
              <a:solidFill>
                <a:schemeClr val="tx1"/>
              </a:solidFill>
            </a:rPr>
            <a:t> </a:t>
          </a:r>
          <a:r>
            <a:rPr lang="en-US" sz="1800" dirty="0" err="1">
              <a:solidFill>
                <a:schemeClr val="tx1"/>
              </a:solidFill>
            </a:rPr>
            <a:t>Jumlah</a:t>
          </a:r>
          <a:r>
            <a:rPr lang="en-US" sz="1800" dirty="0">
              <a:solidFill>
                <a:schemeClr val="tx1"/>
              </a:solidFill>
            </a:rPr>
            <a:t> PNS</a:t>
          </a:r>
          <a:endParaRPr lang="en-ID" sz="1800" dirty="0">
            <a:solidFill>
              <a:schemeClr val="tx1"/>
            </a:solidFill>
          </a:endParaRPr>
        </a:p>
      </dgm:t>
    </dgm:pt>
    <dgm:pt modelId="{2C1AAED4-A0AD-49C3-9861-D0DCFDD96453}" type="parTrans" cxnId="{7768856A-5462-4968-A860-EBD53895DC2F}">
      <dgm:prSet/>
      <dgm:spPr/>
      <dgm:t>
        <a:bodyPr/>
        <a:lstStyle/>
        <a:p>
          <a:endParaRPr lang="en-ID"/>
        </a:p>
      </dgm:t>
    </dgm:pt>
    <dgm:pt modelId="{3A698D62-7A4E-4E32-B411-D6B89BC26FC5}" type="sibTrans" cxnId="{7768856A-5462-4968-A860-EBD53895DC2F}">
      <dgm:prSet/>
      <dgm:spPr/>
      <dgm:t>
        <a:bodyPr/>
        <a:lstStyle/>
        <a:p>
          <a:endParaRPr lang="en-ID"/>
        </a:p>
      </dgm:t>
    </dgm:pt>
    <dgm:pt modelId="{133AB1D3-D8F6-412A-8EAC-EB8B3F8289A1}">
      <dgm:prSet phldrT="[Text]"/>
      <dgm:spPr/>
      <dgm:t>
        <a:bodyPr/>
        <a:lstStyle/>
        <a:p>
          <a:r>
            <a:rPr lang="en-US" b="1" dirty="0" err="1">
              <a:solidFill>
                <a:schemeClr val="tx1"/>
              </a:solidFill>
            </a:rPr>
            <a:t>Organisasi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dirty="0" err="1">
              <a:solidFill>
                <a:schemeClr val="tx1"/>
              </a:solidFill>
            </a:rPr>
            <a:t>Berbasis</a:t>
          </a:r>
          <a:r>
            <a:rPr lang="en-US" b="1" dirty="0">
              <a:solidFill>
                <a:schemeClr val="tx1"/>
              </a:solidFill>
            </a:rPr>
            <a:t> </a:t>
          </a:r>
          <a:r>
            <a:rPr lang="en-US" b="1" dirty="0" err="1">
              <a:solidFill>
                <a:schemeClr val="tx1"/>
              </a:solidFill>
            </a:rPr>
            <a:t>prestasi</a:t>
          </a:r>
          <a:r>
            <a:rPr lang="en-US" b="1" dirty="0">
              <a:solidFill>
                <a:schemeClr val="tx1"/>
              </a:solidFill>
            </a:rPr>
            <a:t> dan </a:t>
          </a:r>
          <a:r>
            <a:rPr lang="en-US" b="1" dirty="0" err="1">
              <a:solidFill>
                <a:schemeClr val="tx1"/>
              </a:solidFill>
            </a:rPr>
            <a:t>Inkuslif</a:t>
          </a:r>
          <a:r>
            <a:rPr lang="en-US" b="1" dirty="0">
              <a:solidFill>
                <a:schemeClr val="tx1"/>
              </a:solidFill>
            </a:rPr>
            <a:t> (</a:t>
          </a:r>
          <a:r>
            <a:rPr lang="en-US" b="1" dirty="0" err="1">
              <a:solidFill>
                <a:schemeClr val="tx1"/>
              </a:solidFill>
            </a:rPr>
            <a:t>tantangan</a:t>
          </a:r>
          <a:r>
            <a:rPr lang="en-US" b="1" dirty="0">
              <a:solidFill>
                <a:schemeClr val="tx1"/>
              </a:solidFill>
            </a:rPr>
            <a:t>)</a:t>
          </a:r>
          <a:endParaRPr lang="en-ID" b="1" dirty="0">
            <a:solidFill>
              <a:schemeClr val="tx1"/>
            </a:solidFill>
          </a:endParaRPr>
        </a:p>
      </dgm:t>
    </dgm:pt>
    <dgm:pt modelId="{309543BE-FAD2-4291-B7C2-148EEF51909D}" type="parTrans" cxnId="{E2FB99CB-BF77-42CC-8469-5D5C9C1DD2D7}">
      <dgm:prSet/>
      <dgm:spPr/>
      <dgm:t>
        <a:bodyPr/>
        <a:lstStyle/>
        <a:p>
          <a:endParaRPr lang="en-ID"/>
        </a:p>
      </dgm:t>
    </dgm:pt>
    <dgm:pt modelId="{DA849041-FACA-49E7-BC87-123136FDFEB1}" type="sibTrans" cxnId="{E2FB99CB-BF77-42CC-8469-5D5C9C1DD2D7}">
      <dgm:prSet/>
      <dgm:spPr/>
      <dgm:t>
        <a:bodyPr/>
        <a:lstStyle/>
        <a:p>
          <a:endParaRPr lang="en-ID"/>
        </a:p>
      </dgm:t>
    </dgm:pt>
    <dgm:pt modelId="{4D901D99-DFFB-460F-854E-6F14C71AE7C9}">
      <dgm:prSet phldrT="[Text]"/>
      <dgm:spPr/>
      <dgm:t>
        <a:bodyPr/>
        <a:lstStyle/>
        <a:p>
          <a:r>
            <a:rPr lang="en-US" dirty="0" err="1">
              <a:solidFill>
                <a:schemeClr val="tx1"/>
              </a:solidFill>
            </a:rPr>
            <a:t>Tidak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ada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pelatihan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sebelum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bekerja</a:t>
          </a:r>
          <a:endParaRPr lang="en-ID" dirty="0">
            <a:solidFill>
              <a:schemeClr val="tx1"/>
            </a:solidFill>
          </a:endParaRPr>
        </a:p>
      </dgm:t>
    </dgm:pt>
    <dgm:pt modelId="{72F800B5-139D-40E8-8DF2-3BB8B09CDCA0}" type="parTrans" cxnId="{01031743-7E51-4A68-AF1D-3806345D6491}">
      <dgm:prSet/>
      <dgm:spPr/>
      <dgm:t>
        <a:bodyPr/>
        <a:lstStyle/>
        <a:p>
          <a:endParaRPr lang="en-ID"/>
        </a:p>
      </dgm:t>
    </dgm:pt>
    <dgm:pt modelId="{0F1BD4AF-81FC-41AC-BB84-DFA2ECFBBD07}" type="sibTrans" cxnId="{01031743-7E51-4A68-AF1D-3806345D6491}">
      <dgm:prSet/>
      <dgm:spPr/>
      <dgm:t>
        <a:bodyPr/>
        <a:lstStyle/>
        <a:p>
          <a:endParaRPr lang="en-ID"/>
        </a:p>
      </dgm:t>
    </dgm:pt>
    <dgm:pt modelId="{32DEFCE5-BD87-4533-B482-56F873FCD8D2}">
      <dgm:prSet phldrT="[Text]" custT="1"/>
      <dgm:spPr/>
      <dgm:t>
        <a:bodyPr/>
        <a:lstStyle/>
        <a:p>
          <a:r>
            <a:rPr lang="en-US" sz="1600" b="1" dirty="0" err="1">
              <a:solidFill>
                <a:schemeClr val="tx1"/>
              </a:solidFill>
            </a:rPr>
            <a:t>Rendahnya</a:t>
          </a:r>
          <a:r>
            <a:rPr lang="en-US" sz="1600" b="1" dirty="0">
              <a:solidFill>
                <a:schemeClr val="tx1"/>
              </a:solidFill>
            </a:rPr>
            <a:t> </a:t>
          </a:r>
          <a:r>
            <a:rPr lang="en-US" sz="1600" b="1" dirty="0" err="1">
              <a:solidFill>
                <a:schemeClr val="tx1"/>
              </a:solidFill>
            </a:rPr>
            <a:t>upah</a:t>
          </a:r>
          <a:r>
            <a:rPr lang="en-US" sz="1600" b="1" dirty="0">
              <a:solidFill>
                <a:schemeClr val="tx1"/>
              </a:solidFill>
            </a:rPr>
            <a:t>  &amp; </a:t>
          </a:r>
          <a:r>
            <a:rPr lang="en-US" sz="1600" b="1" dirty="0" err="1">
              <a:solidFill>
                <a:schemeClr val="tx1"/>
              </a:solidFill>
            </a:rPr>
            <a:t>tidak</a:t>
          </a:r>
          <a:r>
            <a:rPr lang="en-US" sz="1600" b="1" dirty="0">
              <a:solidFill>
                <a:schemeClr val="tx1"/>
              </a:solidFill>
            </a:rPr>
            <a:t> </a:t>
          </a:r>
          <a:r>
            <a:rPr lang="en-US" sz="1600" b="1" dirty="0" err="1">
              <a:solidFill>
                <a:schemeClr val="tx1"/>
              </a:solidFill>
            </a:rPr>
            <a:t>tepat</a:t>
          </a:r>
          <a:r>
            <a:rPr lang="en-US" sz="1600" b="1" dirty="0">
              <a:solidFill>
                <a:schemeClr val="tx1"/>
              </a:solidFill>
            </a:rPr>
            <a:t> </a:t>
          </a:r>
          <a:r>
            <a:rPr lang="en-US" sz="1600" b="1" dirty="0" err="1">
              <a:solidFill>
                <a:schemeClr val="tx1"/>
              </a:solidFill>
            </a:rPr>
            <a:t>waktu</a:t>
          </a:r>
          <a:endParaRPr lang="en-ID" sz="1600" b="1" dirty="0">
            <a:solidFill>
              <a:schemeClr val="tx1"/>
            </a:solidFill>
          </a:endParaRPr>
        </a:p>
      </dgm:t>
    </dgm:pt>
    <dgm:pt modelId="{BBCE086B-2D40-44AE-9D95-6EF1AE11AF67}" type="parTrans" cxnId="{5F5D1ADE-19E8-482B-8437-60F9BF8BB8EE}">
      <dgm:prSet/>
      <dgm:spPr/>
      <dgm:t>
        <a:bodyPr/>
        <a:lstStyle/>
        <a:p>
          <a:endParaRPr lang="en-ID"/>
        </a:p>
      </dgm:t>
    </dgm:pt>
    <dgm:pt modelId="{95AFC3AB-1161-43FC-9312-047E8AE817B6}" type="sibTrans" cxnId="{5F5D1ADE-19E8-482B-8437-60F9BF8BB8EE}">
      <dgm:prSet/>
      <dgm:spPr/>
      <dgm:t>
        <a:bodyPr/>
        <a:lstStyle/>
        <a:p>
          <a:endParaRPr lang="en-ID"/>
        </a:p>
      </dgm:t>
    </dgm:pt>
    <dgm:pt modelId="{B30896E2-A928-4468-A809-F84A77143CEB}" type="pres">
      <dgm:prSet presAssocID="{EF62D3C7-D982-4740-9F95-058858E0CE0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A6635C-684D-4312-8995-819C77F9C39C}" type="pres">
      <dgm:prSet presAssocID="{6970911C-7469-41DA-BF2B-55CCF43025E3}" presName="centerShape" presStyleLbl="node0" presStyleIdx="0" presStyleCnt="1"/>
      <dgm:spPr/>
      <dgm:t>
        <a:bodyPr/>
        <a:lstStyle/>
        <a:p>
          <a:endParaRPr lang="en-US"/>
        </a:p>
      </dgm:t>
    </dgm:pt>
    <dgm:pt modelId="{D123D95A-A112-4C0A-9566-F8DFEEEA9811}" type="pres">
      <dgm:prSet presAssocID="{13691D06-0141-4DC2-BB33-5CAFA5CE745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30B2B6-3E65-4CF2-AC0E-8B9363E180A5}" type="pres">
      <dgm:prSet presAssocID="{13691D06-0141-4DC2-BB33-5CAFA5CE745D}" presName="dummy" presStyleCnt="0"/>
      <dgm:spPr/>
    </dgm:pt>
    <dgm:pt modelId="{FD5C964A-0465-4B31-B9B6-438A69250756}" type="pres">
      <dgm:prSet presAssocID="{3A698D62-7A4E-4E32-B411-D6B89BC26FC5}" presName="sibTrans" presStyleLbl="sibTrans2D1" presStyleIdx="0" presStyleCnt="4"/>
      <dgm:spPr/>
      <dgm:t>
        <a:bodyPr/>
        <a:lstStyle/>
        <a:p>
          <a:endParaRPr lang="en-US"/>
        </a:p>
      </dgm:t>
    </dgm:pt>
    <dgm:pt modelId="{524D17F1-91BB-4B56-AE06-9ED006B12C68}" type="pres">
      <dgm:prSet presAssocID="{133AB1D3-D8F6-412A-8EAC-EB8B3F8289A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AC4CDB-F958-4B72-BE54-4D222F71B34F}" type="pres">
      <dgm:prSet presAssocID="{133AB1D3-D8F6-412A-8EAC-EB8B3F8289A1}" presName="dummy" presStyleCnt="0"/>
      <dgm:spPr/>
    </dgm:pt>
    <dgm:pt modelId="{9CCA667E-AF8E-4073-8C1A-68510A3B5357}" type="pres">
      <dgm:prSet presAssocID="{DA849041-FACA-49E7-BC87-123136FDFEB1}" presName="sibTrans" presStyleLbl="sibTrans2D1" presStyleIdx="1" presStyleCnt="4"/>
      <dgm:spPr/>
      <dgm:t>
        <a:bodyPr/>
        <a:lstStyle/>
        <a:p>
          <a:endParaRPr lang="en-US"/>
        </a:p>
      </dgm:t>
    </dgm:pt>
    <dgm:pt modelId="{645EAC22-0C8F-4F20-B021-AD7D16B5DA0E}" type="pres">
      <dgm:prSet presAssocID="{4D901D99-DFFB-460F-854E-6F14C71AE7C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87B2BD-DFE8-45E4-B3A2-E3BFDC41DC11}" type="pres">
      <dgm:prSet presAssocID="{4D901D99-DFFB-460F-854E-6F14C71AE7C9}" presName="dummy" presStyleCnt="0"/>
      <dgm:spPr/>
    </dgm:pt>
    <dgm:pt modelId="{C8FA867A-BA86-4635-8FB9-B3BC22BA1D01}" type="pres">
      <dgm:prSet presAssocID="{0F1BD4AF-81FC-41AC-BB84-DFA2ECFBBD07}" presName="sibTrans" presStyleLbl="sibTrans2D1" presStyleIdx="2" presStyleCnt="4"/>
      <dgm:spPr/>
      <dgm:t>
        <a:bodyPr/>
        <a:lstStyle/>
        <a:p>
          <a:endParaRPr lang="en-US"/>
        </a:p>
      </dgm:t>
    </dgm:pt>
    <dgm:pt modelId="{218F2DFC-0371-4999-8564-90A710E28F04}" type="pres">
      <dgm:prSet presAssocID="{32DEFCE5-BD87-4533-B482-56F873FCD8D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456359-FD00-4BDE-821A-B1F6C765A6A5}" type="pres">
      <dgm:prSet presAssocID="{32DEFCE5-BD87-4533-B482-56F873FCD8D2}" presName="dummy" presStyleCnt="0"/>
      <dgm:spPr/>
    </dgm:pt>
    <dgm:pt modelId="{D65830F5-33C4-4712-8C04-19A53A06D634}" type="pres">
      <dgm:prSet presAssocID="{95AFC3AB-1161-43FC-9312-047E8AE817B6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C42ADFB9-52F1-4C9F-B077-6A0CE626CEC7}" type="presOf" srcId="{95AFC3AB-1161-43FC-9312-047E8AE817B6}" destId="{D65830F5-33C4-4712-8C04-19A53A06D634}" srcOrd="0" destOrd="0" presId="urn:microsoft.com/office/officeart/2005/8/layout/radial6"/>
    <dgm:cxn modelId="{4995FE28-4716-4F43-99DE-E105A9DEFD3D}" type="presOf" srcId="{32DEFCE5-BD87-4533-B482-56F873FCD8D2}" destId="{218F2DFC-0371-4999-8564-90A710E28F04}" srcOrd="0" destOrd="0" presId="urn:microsoft.com/office/officeart/2005/8/layout/radial6"/>
    <dgm:cxn modelId="{B76CCCD3-23B4-4FF0-A825-2CB33607A2B8}" type="presOf" srcId="{4D901D99-DFFB-460F-854E-6F14C71AE7C9}" destId="{645EAC22-0C8F-4F20-B021-AD7D16B5DA0E}" srcOrd="0" destOrd="0" presId="urn:microsoft.com/office/officeart/2005/8/layout/radial6"/>
    <dgm:cxn modelId="{CFF5AB86-7265-4755-A006-C55DD313EB3A}" type="presOf" srcId="{EF62D3C7-D982-4740-9F95-058858E0CE09}" destId="{B30896E2-A928-4468-A809-F84A77143CEB}" srcOrd="0" destOrd="0" presId="urn:microsoft.com/office/officeart/2005/8/layout/radial6"/>
    <dgm:cxn modelId="{3E104827-0687-4B89-848C-FE0EF424B30C}" type="presOf" srcId="{6970911C-7469-41DA-BF2B-55CCF43025E3}" destId="{C1A6635C-684D-4312-8995-819C77F9C39C}" srcOrd="0" destOrd="0" presId="urn:microsoft.com/office/officeart/2005/8/layout/radial6"/>
    <dgm:cxn modelId="{B1967DBA-BE42-4FB1-8B0E-7272D3162EA6}" type="presOf" srcId="{13691D06-0141-4DC2-BB33-5CAFA5CE745D}" destId="{D123D95A-A112-4C0A-9566-F8DFEEEA9811}" srcOrd="0" destOrd="0" presId="urn:microsoft.com/office/officeart/2005/8/layout/radial6"/>
    <dgm:cxn modelId="{01031743-7E51-4A68-AF1D-3806345D6491}" srcId="{6970911C-7469-41DA-BF2B-55CCF43025E3}" destId="{4D901D99-DFFB-460F-854E-6F14C71AE7C9}" srcOrd="2" destOrd="0" parTransId="{72F800B5-139D-40E8-8DF2-3BB8B09CDCA0}" sibTransId="{0F1BD4AF-81FC-41AC-BB84-DFA2ECFBBD07}"/>
    <dgm:cxn modelId="{E08526F6-6338-4ECB-BB65-A90C1D56324E}" type="presOf" srcId="{133AB1D3-D8F6-412A-8EAC-EB8B3F8289A1}" destId="{524D17F1-91BB-4B56-AE06-9ED006B12C68}" srcOrd="0" destOrd="0" presId="urn:microsoft.com/office/officeart/2005/8/layout/radial6"/>
    <dgm:cxn modelId="{5CEF1C7C-B536-49F2-9B0F-908B45F9D70E}" type="presOf" srcId="{DA849041-FACA-49E7-BC87-123136FDFEB1}" destId="{9CCA667E-AF8E-4073-8C1A-68510A3B5357}" srcOrd="0" destOrd="0" presId="urn:microsoft.com/office/officeart/2005/8/layout/radial6"/>
    <dgm:cxn modelId="{7768856A-5462-4968-A860-EBD53895DC2F}" srcId="{6970911C-7469-41DA-BF2B-55CCF43025E3}" destId="{13691D06-0141-4DC2-BB33-5CAFA5CE745D}" srcOrd="0" destOrd="0" parTransId="{2C1AAED4-A0AD-49C3-9861-D0DCFDD96453}" sibTransId="{3A698D62-7A4E-4E32-B411-D6B89BC26FC5}"/>
    <dgm:cxn modelId="{8AF81C76-E617-4760-A533-D1C4A5EB5FE4}" type="presOf" srcId="{3A698D62-7A4E-4E32-B411-D6B89BC26FC5}" destId="{FD5C964A-0465-4B31-B9B6-438A69250756}" srcOrd="0" destOrd="0" presId="urn:microsoft.com/office/officeart/2005/8/layout/radial6"/>
    <dgm:cxn modelId="{1D66A00A-907F-4BF3-B036-3F15070739A3}" srcId="{EF62D3C7-D982-4740-9F95-058858E0CE09}" destId="{6970911C-7469-41DA-BF2B-55CCF43025E3}" srcOrd="0" destOrd="0" parTransId="{36CFC1B6-E0B0-455B-83BA-62807B295D62}" sibTransId="{71FD4A27-A12D-43A4-8752-53F71CE8C7B6}"/>
    <dgm:cxn modelId="{E2FB99CB-BF77-42CC-8469-5D5C9C1DD2D7}" srcId="{6970911C-7469-41DA-BF2B-55CCF43025E3}" destId="{133AB1D3-D8F6-412A-8EAC-EB8B3F8289A1}" srcOrd="1" destOrd="0" parTransId="{309543BE-FAD2-4291-B7C2-148EEF51909D}" sibTransId="{DA849041-FACA-49E7-BC87-123136FDFEB1}"/>
    <dgm:cxn modelId="{5F5D1ADE-19E8-482B-8437-60F9BF8BB8EE}" srcId="{6970911C-7469-41DA-BF2B-55CCF43025E3}" destId="{32DEFCE5-BD87-4533-B482-56F873FCD8D2}" srcOrd="3" destOrd="0" parTransId="{BBCE086B-2D40-44AE-9D95-6EF1AE11AF67}" sibTransId="{95AFC3AB-1161-43FC-9312-047E8AE817B6}"/>
    <dgm:cxn modelId="{AC73224E-2C5C-4B66-AB58-8C811C919966}" type="presOf" srcId="{0F1BD4AF-81FC-41AC-BB84-DFA2ECFBBD07}" destId="{C8FA867A-BA86-4635-8FB9-B3BC22BA1D01}" srcOrd="0" destOrd="0" presId="urn:microsoft.com/office/officeart/2005/8/layout/radial6"/>
    <dgm:cxn modelId="{3CAB5124-50BA-46B3-9844-F67BD73E0C0A}" type="presParOf" srcId="{B30896E2-A928-4468-A809-F84A77143CEB}" destId="{C1A6635C-684D-4312-8995-819C77F9C39C}" srcOrd="0" destOrd="0" presId="urn:microsoft.com/office/officeart/2005/8/layout/radial6"/>
    <dgm:cxn modelId="{D201A957-9619-4362-80CA-D20E4E12F94B}" type="presParOf" srcId="{B30896E2-A928-4468-A809-F84A77143CEB}" destId="{D123D95A-A112-4C0A-9566-F8DFEEEA9811}" srcOrd="1" destOrd="0" presId="urn:microsoft.com/office/officeart/2005/8/layout/radial6"/>
    <dgm:cxn modelId="{0AB27308-E363-4700-9872-E171AF20EC81}" type="presParOf" srcId="{B30896E2-A928-4468-A809-F84A77143CEB}" destId="{3130B2B6-3E65-4CF2-AC0E-8B9363E180A5}" srcOrd="2" destOrd="0" presId="urn:microsoft.com/office/officeart/2005/8/layout/radial6"/>
    <dgm:cxn modelId="{714B08E6-104A-4952-9C4D-3082BB97E069}" type="presParOf" srcId="{B30896E2-A928-4468-A809-F84A77143CEB}" destId="{FD5C964A-0465-4B31-B9B6-438A69250756}" srcOrd="3" destOrd="0" presId="urn:microsoft.com/office/officeart/2005/8/layout/radial6"/>
    <dgm:cxn modelId="{B0C49F15-C21E-4097-9C4E-4D65708B99CC}" type="presParOf" srcId="{B30896E2-A928-4468-A809-F84A77143CEB}" destId="{524D17F1-91BB-4B56-AE06-9ED006B12C68}" srcOrd="4" destOrd="0" presId="urn:microsoft.com/office/officeart/2005/8/layout/radial6"/>
    <dgm:cxn modelId="{44437637-F968-45AC-AA9B-EA7E18A71BD7}" type="presParOf" srcId="{B30896E2-A928-4468-A809-F84A77143CEB}" destId="{40AC4CDB-F958-4B72-BE54-4D222F71B34F}" srcOrd="5" destOrd="0" presId="urn:microsoft.com/office/officeart/2005/8/layout/radial6"/>
    <dgm:cxn modelId="{9DFFF6D9-0B19-42F4-A9CE-EAD131462FD9}" type="presParOf" srcId="{B30896E2-A928-4468-A809-F84A77143CEB}" destId="{9CCA667E-AF8E-4073-8C1A-68510A3B5357}" srcOrd="6" destOrd="0" presId="urn:microsoft.com/office/officeart/2005/8/layout/radial6"/>
    <dgm:cxn modelId="{9DE84968-5F7F-4526-9D72-FC455410C4D1}" type="presParOf" srcId="{B30896E2-A928-4468-A809-F84A77143CEB}" destId="{645EAC22-0C8F-4F20-B021-AD7D16B5DA0E}" srcOrd="7" destOrd="0" presId="urn:microsoft.com/office/officeart/2005/8/layout/radial6"/>
    <dgm:cxn modelId="{84D0E52C-7A1C-4CFF-9A45-4F6D1F481A42}" type="presParOf" srcId="{B30896E2-A928-4468-A809-F84A77143CEB}" destId="{7A87B2BD-DFE8-45E4-B3A2-E3BFDC41DC11}" srcOrd="8" destOrd="0" presId="urn:microsoft.com/office/officeart/2005/8/layout/radial6"/>
    <dgm:cxn modelId="{43C3D276-6BF7-403C-8CB2-A8610FF8CFCA}" type="presParOf" srcId="{B30896E2-A928-4468-A809-F84A77143CEB}" destId="{C8FA867A-BA86-4635-8FB9-B3BC22BA1D01}" srcOrd="9" destOrd="0" presId="urn:microsoft.com/office/officeart/2005/8/layout/radial6"/>
    <dgm:cxn modelId="{6CCF5065-F1F3-4517-900D-4BAC639B8230}" type="presParOf" srcId="{B30896E2-A928-4468-A809-F84A77143CEB}" destId="{218F2DFC-0371-4999-8564-90A710E28F04}" srcOrd="10" destOrd="0" presId="urn:microsoft.com/office/officeart/2005/8/layout/radial6"/>
    <dgm:cxn modelId="{D7716FCB-277B-4417-8966-0373DC5CD7BB}" type="presParOf" srcId="{B30896E2-A928-4468-A809-F84A77143CEB}" destId="{6F456359-FD00-4BDE-821A-B1F6C765A6A5}" srcOrd="11" destOrd="0" presId="urn:microsoft.com/office/officeart/2005/8/layout/radial6"/>
    <dgm:cxn modelId="{DB53B1C3-143C-4632-80F6-F2633108ECA9}" type="presParOf" srcId="{B30896E2-A928-4468-A809-F84A77143CEB}" destId="{D65830F5-33C4-4712-8C04-19A53A06D634}" srcOrd="12" destOrd="0" presId="urn:microsoft.com/office/officeart/2005/8/layout/radial6"/>
  </dgm:cxnLst>
  <dgm:bg>
    <a:solidFill>
      <a:schemeClr val="tx1"/>
    </a:solidFill>
  </dgm:bg>
  <dgm:whole>
    <a:ln w="38100"/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191EA0-6C61-4823-B2F5-7EADF3EE0391}">
      <dsp:nvSpPr>
        <dsp:cNvPr id="0" name=""/>
        <dsp:cNvSpPr/>
      </dsp:nvSpPr>
      <dsp:spPr>
        <a:xfrm>
          <a:off x="0" y="4289"/>
          <a:ext cx="11344940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/>
            <a:t>Inovasi</a:t>
          </a:r>
          <a:r>
            <a:rPr lang="en-US" sz="3200" kern="1200" dirty="0"/>
            <a:t> Di Daerah</a:t>
          </a:r>
          <a:endParaRPr lang="en-ID" sz="3200" kern="1200" dirty="0"/>
        </a:p>
      </dsp:txBody>
      <dsp:txXfrm>
        <a:off x="37467" y="41756"/>
        <a:ext cx="11270006" cy="692586"/>
      </dsp:txXfrm>
    </dsp:sp>
    <dsp:sp modelId="{77F406E2-3649-4797-99D9-42DBF53B797A}">
      <dsp:nvSpPr>
        <dsp:cNvPr id="0" name=""/>
        <dsp:cNvSpPr/>
      </dsp:nvSpPr>
      <dsp:spPr>
        <a:xfrm>
          <a:off x="0" y="771809"/>
          <a:ext cx="11344940" cy="2185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0202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500" kern="1200" dirty="0" err="1"/>
            <a:t>Orientasi</a:t>
          </a:r>
          <a:r>
            <a:rPr lang="en-US" sz="2500" kern="1200" dirty="0"/>
            <a:t> </a:t>
          </a:r>
          <a:r>
            <a:rPr lang="en-US" sz="2500" kern="1200" dirty="0" err="1"/>
            <a:t>bisnis</a:t>
          </a:r>
          <a:endParaRPr lang="en-ID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500" kern="1200" dirty="0"/>
            <a:t>Target Pasar</a:t>
          </a:r>
          <a:endParaRPr lang="en-ID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500" kern="1200" dirty="0" err="1"/>
            <a:t>Lebih</a:t>
          </a:r>
          <a:r>
            <a:rPr lang="en-US" sz="2500" kern="1200" dirty="0"/>
            <a:t> </a:t>
          </a:r>
          <a:r>
            <a:rPr lang="en-US" sz="2500" kern="1200" dirty="0" err="1"/>
            <a:t>digunakan</a:t>
          </a:r>
          <a:r>
            <a:rPr lang="en-US" sz="2500" kern="1200" dirty="0"/>
            <a:t> </a:t>
          </a:r>
          <a:r>
            <a:rPr lang="en-US" sz="2500" kern="1200" dirty="0" err="1"/>
            <a:t>industri</a:t>
          </a:r>
          <a:endParaRPr lang="en-ID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500" kern="1200" dirty="0" err="1"/>
            <a:t>Dibebankan</a:t>
          </a:r>
          <a:r>
            <a:rPr lang="en-US" sz="2500" kern="1200" dirty="0"/>
            <a:t> </a:t>
          </a:r>
          <a:r>
            <a:rPr lang="en-US" sz="2500" kern="1200" dirty="0" err="1"/>
            <a:t>Pajak</a:t>
          </a:r>
          <a:endParaRPr lang="en-ID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500" kern="1200" dirty="0" err="1"/>
            <a:t>Perjanjian</a:t>
          </a:r>
          <a:r>
            <a:rPr lang="en-US" sz="2500" kern="1200" dirty="0"/>
            <a:t> </a:t>
          </a:r>
          <a:r>
            <a:rPr lang="en-US" sz="2500" kern="1200" dirty="0" err="1"/>
            <a:t>kedua</a:t>
          </a:r>
          <a:r>
            <a:rPr lang="en-US" sz="2500" kern="1200" dirty="0"/>
            <a:t> </a:t>
          </a:r>
          <a:r>
            <a:rPr lang="en-US" sz="2500" kern="1200" dirty="0" err="1"/>
            <a:t>belah</a:t>
          </a:r>
          <a:r>
            <a:rPr lang="en-US" sz="2500" kern="1200" dirty="0"/>
            <a:t> </a:t>
          </a:r>
          <a:r>
            <a:rPr lang="en-US" sz="2500" kern="1200" dirty="0" err="1"/>
            <a:t>pihak</a:t>
          </a:r>
          <a:r>
            <a:rPr lang="en-US" sz="2500" kern="1200" dirty="0"/>
            <a:t> </a:t>
          </a:r>
          <a:r>
            <a:rPr lang="en-US" sz="2500" kern="1200" dirty="0" err="1"/>
            <a:t>berdasarkan</a:t>
          </a:r>
          <a:r>
            <a:rPr lang="en-US" sz="2500" kern="1200" dirty="0"/>
            <a:t> </a:t>
          </a:r>
          <a:r>
            <a:rPr lang="en-US" sz="2500" kern="1200" dirty="0" err="1"/>
            <a:t>bisnis</a:t>
          </a:r>
          <a:r>
            <a:rPr lang="en-US" sz="2500" kern="1200" dirty="0"/>
            <a:t> </a:t>
          </a:r>
          <a:r>
            <a:rPr lang="en-US" sz="2500" kern="1200" dirty="0" err="1"/>
            <a:t>atau</a:t>
          </a:r>
          <a:r>
            <a:rPr lang="en-US" sz="2500" kern="1200" dirty="0"/>
            <a:t> </a:t>
          </a:r>
          <a:r>
            <a:rPr lang="en-US" sz="2500" kern="1200" dirty="0" err="1"/>
            <a:t>saling</a:t>
          </a:r>
          <a:r>
            <a:rPr lang="en-US" sz="2500" kern="1200" dirty="0"/>
            <a:t> </a:t>
          </a:r>
          <a:r>
            <a:rPr lang="en-US" sz="2500" kern="1200" dirty="0" err="1"/>
            <a:t>menguntungkan</a:t>
          </a:r>
          <a:endParaRPr lang="en-ID" sz="2500" kern="1200" dirty="0"/>
        </a:p>
      </dsp:txBody>
      <dsp:txXfrm>
        <a:off x="0" y="771809"/>
        <a:ext cx="11344940" cy="2185920"/>
      </dsp:txXfrm>
    </dsp:sp>
    <dsp:sp modelId="{C0EA1B57-7CC8-4DEE-93B3-BA25FCF0C0A0}">
      <dsp:nvSpPr>
        <dsp:cNvPr id="0" name=""/>
        <dsp:cNvSpPr/>
      </dsp:nvSpPr>
      <dsp:spPr>
        <a:xfrm>
          <a:off x="0" y="2957729"/>
          <a:ext cx="11344940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/>
            <a:t>Inovasi</a:t>
          </a:r>
          <a:r>
            <a:rPr lang="en-US" sz="3200" kern="1200" dirty="0"/>
            <a:t> Daerah</a:t>
          </a:r>
          <a:endParaRPr lang="en-ID" sz="3200" kern="1200" dirty="0"/>
        </a:p>
      </dsp:txBody>
      <dsp:txXfrm>
        <a:off x="37467" y="2995196"/>
        <a:ext cx="11270006" cy="692586"/>
      </dsp:txXfrm>
    </dsp:sp>
    <dsp:sp modelId="{32F57B73-55FB-4473-A2CA-B6A371FF1D6B}">
      <dsp:nvSpPr>
        <dsp:cNvPr id="0" name=""/>
        <dsp:cNvSpPr/>
      </dsp:nvSpPr>
      <dsp:spPr>
        <a:xfrm>
          <a:off x="0" y="3725249"/>
          <a:ext cx="11344940" cy="26465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0202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500" kern="1200" dirty="0" err="1"/>
            <a:t>Orientasi</a:t>
          </a:r>
          <a:r>
            <a:rPr lang="en-US" sz="2500" kern="1200" dirty="0"/>
            <a:t> Masyarakat</a:t>
          </a:r>
          <a:endParaRPr lang="en-ID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500" kern="1200" dirty="0"/>
            <a:t>Target </a:t>
          </a:r>
          <a:r>
            <a:rPr lang="en-US" sz="2500" kern="1200" dirty="0" err="1"/>
            <a:t>Penyelesaian</a:t>
          </a:r>
          <a:r>
            <a:rPr lang="en-US" sz="2500" kern="1200" dirty="0"/>
            <a:t> </a:t>
          </a:r>
          <a:r>
            <a:rPr lang="en-US" sz="2500" kern="1200" dirty="0" err="1"/>
            <a:t>masalah</a:t>
          </a:r>
          <a:endParaRPr lang="en-ID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500" kern="1200" dirty="0" err="1"/>
            <a:t>Lebih</a:t>
          </a:r>
          <a:r>
            <a:rPr lang="en-US" sz="2500" kern="1200" dirty="0"/>
            <a:t> </a:t>
          </a:r>
          <a:r>
            <a:rPr lang="en-US" sz="2500" kern="1200" dirty="0" err="1"/>
            <a:t>keberpihakan</a:t>
          </a:r>
          <a:r>
            <a:rPr lang="en-US" sz="2500" kern="1200" dirty="0"/>
            <a:t> </a:t>
          </a:r>
          <a:r>
            <a:rPr lang="en-US" sz="2500" kern="1200" dirty="0" err="1"/>
            <a:t>kepada</a:t>
          </a:r>
          <a:r>
            <a:rPr lang="en-US" sz="2500" kern="1200" dirty="0"/>
            <a:t> </a:t>
          </a:r>
          <a:r>
            <a:rPr lang="en-US" sz="2500" kern="1200" dirty="0" err="1"/>
            <a:t>kebutuhan</a:t>
          </a:r>
          <a:r>
            <a:rPr lang="en-US" sz="2500" kern="1200" dirty="0"/>
            <a:t> Masyarakat</a:t>
          </a:r>
          <a:endParaRPr lang="en-ID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500" kern="1200" dirty="0"/>
            <a:t>Free </a:t>
          </a:r>
          <a:r>
            <a:rPr lang="en-US" sz="2500" kern="1200" dirty="0" err="1"/>
            <a:t>pajak</a:t>
          </a:r>
          <a:endParaRPr lang="en-ID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500" kern="1200" dirty="0" err="1"/>
            <a:t>Perjanjian</a:t>
          </a:r>
          <a:r>
            <a:rPr lang="en-US" sz="2500" kern="1200" dirty="0"/>
            <a:t> </a:t>
          </a:r>
          <a:r>
            <a:rPr lang="en-US" sz="2500" kern="1200" dirty="0" err="1"/>
            <a:t>replikasi</a:t>
          </a:r>
          <a:r>
            <a:rPr lang="en-US" sz="2500" kern="1200" dirty="0"/>
            <a:t> </a:t>
          </a:r>
          <a:r>
            <a:rPr lang="en-US" sz="2500" kern="1200" dirty="0" err="1"/>
            <a:t>bebas</a:t>
          </a:r>
          <a:r>
            <a:rPr lang="en-US" sz="2500" kern="1200" dirty="0"/>
            <a:t> </a:t>
          </a:r>
          <a:r>
            <a:rPr lang="en-US" sz="2500" kern="1200" dirty="0" err="1"/>
            <a:t>biaya</a:t>
          </a:r>
          <a:r>
            <a:rPr lang="en-US" sz="2500" kern="1200" dirty="0"/>
            <a:t> </a:t>
          </a:r>
          <a:endParaRPr lang="en-ID" sz="2500" kern="1200" dirty="0"/>
        </a:p>
      </dsp:txBody>
      <dsp:txXfrm>
        <a:off x="0" y="3725249"/>
        <a:ext cx="11344940" cy="264655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0E0593-23A5-4DE3-8FF3-438DA1E0F356}">
      <dsp:nvSpPr>
        <dsp:cNvPr id="0" name=""/>
        <dsp:cNvSpPr/>
      </dsp:nvSpPr>
      <dsp:spPr>
        <a:xfrm>
          <a:off x="3000070" y="1293"/>
          <a:ext cx="1129704" cy="73430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>
              <a:latin typeface="+mn-lt"/>
              <a:ea typeface="+mn-ea"/>
              <a:cs typeface="+mn-cs"/>
            </a:rPr>
            <a:t>Pelayanan Publik</a:t>
          </a:r>
          <a:endParaRPr lang="en-ID" sz="1600" kern="1200" dirty="0">
            <a:latin typeface="+mn-lt"/>
            <a:ea typeface="+mn-ea"/>
            <a:cs typeface="+mn-cs"/>
          </a:endParaRPr>
        </a:p>
      </dsp:txBody>
      <dsp:txXfrm>
        <a:off x="3035916" y="37139"/>
        <a:ext cx="1058012" cy="662615"/>
      </dsp:txXfrm>
    </dsp:sp>
    <dsp:sp modelId="{0B000974-3D29-49AE-BD64-14C1B589002E}">
      <dsp:nvSpPr>
        <dsp:cNvPr id="0" name=""/>
        <dsp:cNvSpPr/>
      </dsp:nvSpPr>
      <dsp:spPr>
        <a:xfrm>
          <a:off x="2586369" y="368447"/>
          <a:ext cx="1957106" cy="1957106"/>
        </a:xfrm>
        <a:custGeom>
          <a:avLst/>
          <a:gdLst/>
          <a:ahLst/>
          <a:cxnLst/>
          <a:rect l="0" t="0" r="0" b="0"/>
          <a:pathLst>
            <a:path>
              <a:moveTo>
                <a:pt x="1551595" y="185339"/>
              </a:moveTo>
              <a:arcTo wR="978553" hR="978553" stAng="18350732" swAng="3644050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61B68D-67D0-486F-A19F-7F522651980F}">
      <dsp:nvSpPr>
        <dsp:cNvPr id="0" name=""/>
        <dsp:cNvSpPr/>
      </dsp:nvSpPr>
      <dsp:spPr>
        <a:xfrm>
          <a:off x="3847522" y="1469123"/>
          <a:ext cx="1129704" cy="734307"/>
        </a:xfrm>
        <a:prstGeom prst="roundRect">
          <a:avLst/>
        </a:prstGeom>
        <a:solidFill>
          <a:schemeClr val="accent5">
            <a:hueOff val="680693"/>
            <a:satOff val="1227"/>
            <a:lumOff val="13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>
              <a:latin typeface="+mn-lt"/>
              <a:ea typeface="+mn-ea"/>
              <a:cs typeface="+mn-cs"/>
            </a:rPr>
            <a:t>Pemberdayaan dan peran serta masyarakat</a:t>
          </a:r>
          <a:endParaRPr lang="en-ID" sz="1200" kern="1200" dirty="0">
            <a:latin typeface="+mn-lt"/>
            <a:ea typeface="+mn-ea"/>
            <a:cs typeface="+mn-cs"/>
          </a:endParaRPr>
        </a:p>
      </dsp:txBody>
      <dsp:txXfrm>
        <a:off x="3883368" y="1504969"/>
        <a:ext cx="1058012" cy="662615"/>
      </dsp:txXfrm>
    </dsp:sp>
    <dsp:sp modelId="{11FCCCCC-7D44-461C-B7A0-3C4279A9ED61}">
      <dsp:nvSpPr>
        <dsp:cNvPr id="0" name=""/>
        <dsp:cNvSpPr/>
      </dsp:nvSpPr>
      <dsp:spPr>
        <a:xfrm>
          <a:off x="2586369" y="368447"/>
          <a:ext cx="1957106" cy="1957106"/>
        </a:xfrm>
        <a:custGeom>
          <a:avLst/>
          <a:gdLst/>
          <a:ahLst/>
          <a:cxnLst/>
          <a:rect l="0" t="0" r="0" b="0"/>
          <a:pathLst>
            <a:path>
              <a:moveTo>
                <a:pt x="1443629" y="1839523"/>
              </a:moveTo>
              <a:arcTo wR="978553" hR="978553" stAng="3697386" swAng="3405228"/>
            </a:path>
          </a:pathLst>
        </a:custGeom>
        <a:noFill/>
        <a:ln w="6350" cap="flat" cmpd="sng" algn="ctr">
          <a:solidFill>
            <a:schemeClr val="accent5">
              <a:hueOff val="680693"/>
              <a:satOff val="1227"/>
              <a:lumOff val="137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4BB8FD-32A8-479C-96E1-8B91AC38D2F4}">
      <dsp:nvSpPr>
        <dsp:cNvPr id="0" name=""/>
        <dsp:cNvSpPr/>
      </dsp:nvSpPr>
      <dsp:spPr>
        <a:xfrm>
          <a:off x="2152618" y="1469123"/>
          <a:ext cx="1129704" cy="734307"/>
        </a:xfrm>
        <a:prstGeom prst="roundRect">
          <a:avLst/>
        </a:prstGeom>
        <a:solidFill>
          <a:schemeClr val="accent5">
            <a:hueOff val="1361386"/>
            <a:satOff val="2454"/>
            <a:lumOff val="27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>
              <a:latin typeface="+mn-lt"/>
              <a:ea typeface="+mn-ea"/>
              <a:cs typeface="+mn-cs"/>
            </a:rPr>
            <a:t>Peningkatan</a:t>
          </a:r>
          <a:r>
            <a:rPr lang="en-US" sz="1400" kern="1200" dirty="0">
              <a:latin typeface="+mn-lt"/>
              <a:ea typeface="+mn-ea"/>
              <a:cs typeface="+mn-cs"/>
            </a:rPr>
            <a:t> </a:t>
          </a:r>
          <a:r>
            <a:rPr lang="en-US" sz="1400" kern="1200" dirty="0" err="1">
              <a:latin typeface="+mn-lt"/>
              <a:ea typeface="+mn-ea"/>
              <a:cs typeface="+mn-cs"/>
            </a:rPr>
            <a:t>daya</a:t>
          </a:r>
          <a:r>
            <a:rPr lang="en-US" sz="1400" kern="1200" dirty="0">
              <a:latin typeface="+mn-lt"/>
              <a:ea typeface="+mn-ea"/>
              <a:cs typeface="+mn-cs"/>
            </a:rPr>
            <a:t> </a:t>
          </a:r>
          <a:r>
            <a:rPr lang="en-US" sz="1400" kern="1200" dirty="0" err="1">
              <a:latin typeface="+mn-lt"/>
              <a:ea typeface="+mn-ea"/>
              <a:cs typeface="+mn-cs"/>
            </a:rPr>
            <a:t>saing</a:t>
          </a:r>
          <a:r>
            <a:rPr lang="en-US" sz="1400" kern="1200" dirty="0">
              <a:latin typeface="+mn-lt"/>
              <a:ea typeface="+mn-ea"/>
              <a:cs typeface="+mn-cs"/>
            </a:rPr>
            <a:t> </a:t>
          </a:r>
          <a:r>
            <a:rPr lang="en-US" sz="1400" kern="1200" dirty="0" err="1">
              <a:latin typeface="+mn-lt"/>
              <a:ea typeface="+mn-ea"/>
              <a:cs typeface="+mn-cs"/>
            </a:rPr>
            <a:t>daerah</a:t>
          </a:r>
          <a:endParaRPr lang="en-ID" sz="1400" kern="1200" dirty="0">
            <a:latin typeface="+mn-lt"/>
            <a:ea typeface="+mn-ea"/>
            <a:cs typeface="+mn-cs"/>
          </a:endParaRPr>
        </a:p>
      </dsp:txBody>
      <dsp:txXfrm>
        <a:off x="2188464" y="1504969"/>
        <a:ext cx="1058012" cy="662615"/>
      </dsp:txXfrm>
    </dsp:sp>
    <dsp:sp modelId="{8C184DD7-293E-47F4-9BCF-DBD3BC8557E9}">
      <dsp:nvSpPr>
        <dsp:cNvPr id="0" name=""/>
        <dsp:cNvSpPr/>
      </dsp:nvSpPr>
      <dsp:spPr>
        <a:xfrm>
          <a:off x="2586369" y="368447"/>
          <a:ext cx="1957106" cy="1957106"/>
        </a:xfrm>
        <a:custGeom>
          <a:avLst/>
          <a:gdLst/>
          <a:ahLst/>
          <a:cxnLst/>
          <a:rect l="0" t="0" r="0" b="0"/>
          <a:pathLst>
            <a:path>
              <a:moveTo>
                <a:pt x="6445" y="1090680"/>
              </a:moveTo>
              <a:arcTo wR="978553" hR="978553" stAng="10405217" swAng="3644050"/>
            </a:path>
          </a:pathLst>
        </a:custGeom>
        <a:noFill/>
        <a:ln w="6350" cap="flat" cmpd="sng" algn="ctr">
          <a:solidFill>
            <a:schemeClr val="accent5">
              <a:hueOff val="1361386"/>
              <a:satOff val="2454"/>
              <a:lumOff val="274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3D2A27-115E-4F1B-A2BB-2CC5335B4F77}">
      <dsp:nvSpPr>
        <dsp:cNvPr id="0" name=""/>
        <dsp:cNvSpPr/>
      </dsp:nvSpPr>
      <dsp:spPr>
        <a:xfrm>
          <a:off x="0" y="592412"/>
          <a:ext cx="2039457" cy="12950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4B9412-180B-4B4C-BE6D-447F086386B4}">
      <dsp:nvSpPr>
        <dsp:cNvPr id="0" name=""/>
        <dsp:cNvSpPr/>
      </dsp:nvSpPr>
      <dsp:spPr>
        <a:xfrm>
          <a:off x="226606" y="807688"/>
          <a:ext cx="2039457" cy="12950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Undang-Undang Nomor 23 Tahun 2014 Tentang Pemerintah Daerah</a:t>
          </a:r>
        </a:p>
      </dsp:txBody>
      <dsp:txXfrm>
        <a:off x="264537" y="845619"/>
        <a:ext cx="1963595" cy="1219193"/>
      </dsp:txXfrm>
    </dsp:sp>
    <dsp:sp modelId="{A533E36A-9CF2-4023-ABB0-BB66EC73E10A}">
      <dsp:nvSpPr>
        <dsp:cNvPr id="0" name=""/>
        <dsp:cNvSpPr/>
      </dsp:nvSpPr>
      <dsp:spPr>
        <a:xfrm>
          <a:off x="2492670" y="592412"/>
          <a:ext cx="2039457" cy="12950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4F9514-9E6F-4EB7-A263-978676252C42}">
      <dsp:nvSpPr>
        <dsp:cNvPr id="0" name=""/>
        <dsp:cNvSpPr/>
      </dsp:nvSpPr>
      <dsp:spPr>
        <a:xfrm>
          <a:off x="2719276" y="807688"/>
          <a:ext cx="2039457" cy="12950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Undang-Undang Nomor 11 Tahun 2019 Tentang Sisnas Iptek</a:t>
          </a:r>
        </a:p>
      </dsp:txBody>
      <dsp:txXfrm>
        <a:off x="2757207" y="845619"/>
        <a:ext cx="1963595" cy="1219193"/>
      </dsp:txXfrm>
    </dsp:sp>
    <dsp:sp modelId="{879D4D58-6B9C-4C88-AF48-276DB02C13A3}">
      <dsp:nvSpPr>
        <dsp:cNvPr id="0" name=""/>
        <dsp:cNvSpPr/>
      </dsp:nvSpPr>
      <dsp:spPr>
        <a:xfrm>
          <a:off x="4985340" y="592412"/>
          <a:ext cx="2039457" cy="12950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07ACAD-8B1A-490D-8802-A4FE2C28ED2B}">
      <dsp:nvSpPr>
        <dsp:cNvPr id="0" name=""/>
        <dsp:cNvSpPr/>
      </dsp:nvSpPr>
      <dsp:spPr>
        <a:xfrm>
          <a:off x="5211947" y="807688"/>
          <a:ext cx="2039457" cy="12950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Peraturan Pemerintah No.38 Tahun 2017 Tentang Inovasi Daerah. </a:t>
          </a:r>
        </a:p>
      </dsp:txBody>
      <dsp:txXfrm>
        <a:off x="5249878" y="845619"/>
        <a:ext cx="1963595" cy="121919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5ECCC8-EA16-4055-8B7B-0F95F560DB89}">
      <dsp:nvSpPr>
        <dsp:cNvPr id="0" name=""/>
        <dsp:cNvSpPr/>
      </dsp:nvSpPr>
      <dsp:spPr>
        <a:xfrm>
          <a:off x="0" y="67328"/>
          <a:ext cx="5393361" cy="62361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/>
            <a:t>Jantung Perubahan</a:t>
          </a:r>
          <a:endParaRPr lang="en-ID" sz="2600" kern="1200"/>
        </a:p>
      </dsp:txBody>
      <dsp:txXfrm>
        <a:off x="30442" y="97770"/>
        <a:ext cx="5332477" cy="562726"/>
      </dsp:txXfrm>
    </dsp:sp>
    <dsp:sp modelId="{7C8B1D85-6057-46B9-883C-6968779D15F3}">
      <dsp:nvSpPr>
        <dsp:cNvPr id="0" name=""/>
        <dsp:cNvSpPr/>
      </dsp:nvSpPr>
      <dsp:spPr>
        <a:xfrm>
          <a:off x="0" y="690938"/>
          <a:ext cx="5393361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239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err="1"/>
            <a:t>Tekad</a:t>
          </a:r>
          <a:r>
            <a:rPr lang="en-US" sz="2000" kern="1200" dirty="0"/>
            <a:t> dan </a:t>
          </a:r>
          <a:r>
            <a:rPr lang="en-US" sz="2000" kern="1200" dirty="0" err="1"/>
            <a:t>pantang</a:t>
          </a:r>
          <a:r>
            <a:rPr lang="en-US" sz="2000" kern="1200" dirty="0"/>
            <a:t> </a:t>
          </a:r>
          <a:r>
            <a:rPr lang="en-US" sz="2000" kern="1200" dirty="0" err="1"/>
            <a:t>surut</a:t>
          </a:r>
          <a:endParaRPr lang="en-ID" sz="2000" kern="1200" dirty="0"/>
        </a:p>
      </dsp:txBody>
      <dsp:txXfrm>
        <a:off x="0" y="690938"/>
        <a:ext cx="5393361" cy="430560"/>
      </dsp:txXfrm>
    </dsp:sp>
    <dsp:sp modelId="{7D17383D-B1D5-4EB9-AD95-8EADBA847956}">
      <dsp:nvSpPr>
        <dsp:cNvPr id="0" name=""/>
        <dsp:cNvSpPr/>
      </dsp:nvSpPr>
      <dsp:spPr>
        <a:xfrm>
          <a:off x="0" y="1121499"/>
          <a:ext cx="5393361" cy="623610"/>
        </a:xfrm>
        <a:prstGeom prst="roundRect">
          <a:avLst/>
        </a:prstGeom>
        <a:gradFill rotWithShape="0">
          <a:gsLst>
            <a:gs pos="0">
              <a:schemeClr val="accent5">
                <a:hueOff val="453795"/>
                <a:satOff val="818"/>
                <a:lumOff val="9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453795"/>
                <a:satOff val="818"/>
                <a:lumOff val="9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453795"/>
                <a:satOff val="818"/>
                <a:lumOff val="9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/>
            <a:t>Rekonstruksi Inovasi</a:t>
          </a:r>
          <a:endParaRPr lang="en-ID" sz="2600" kern="1200"/>
        </a:p>
      </dsp:txBody>
      <dsp:txXfrm>
        <a:off x="30442" y="1151941"/>
        <a:ext cx="5332477" cy="562726"/>
      </dsp:txXfrm>
    </dsp:sp>
    <dsp:sp modelId="{56A0AEEB-BB20-492C-9B9A-77DE6650D3FA}">
      <dsp:nvSpPr>
        <dsp:cNvPr id="0" name=""/>
        <dsp:cNvSpPr/>
      </dsp:nvSpPr>
      <dsp:spPr>
        <a:xfrm>
          <a:off x="0" y="1745109"/>
          <a:ext cx="5393361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239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err="1"/>
            <a:t>Menyempurnakan</a:t>
          </a:r>
          <a:r>
            <a:rPr lang="en-US" sz="2000" kern="1200" dirty="0"/>
            <a:t> </a:t>
          </a:r>
          <a:r>
            <a:rPr lang="en-US" sz="2000" kern="1200" dirty="0" err="1"/>
            <a:t>inovasi</a:t>
          </a:r>
          <a:r>
            <a:rPr lang="en-US" sz="2000" kern="1200" dirty="0"/>
            <a:t> yang </a:t>
          </a:r>
          <a:r>
            <a:rPr lang="en-US" sz="2000" kern="1200" dirty="0" err="1"/>
            <a:t>sudah</a:t>
          </a:r>
          <a:r>
            <a:rPr lang="en-US" sz="2000" kern="1200" dirty="0"/>
            <a:t> </a:t>
          </a:r>
          <a:r>
            <a:rPr lang="en-US" sz="2000" kern="1200" dirty="0" err="1"/>
            <a:t>berjalan</a:t>
          </a:r>
          <a:endParaRPr lang="en-ID" sz="2000" kern="1200" dirty="0"/>
        </a:p>
      </dsp:txBody>
      <dsp:txXfrm>
        <a:off x="0" y="1745109"/>
        <a:ext cx="5393361" cy="430560"/>
      </dsp:txXfrm>
    </dsp:sp>
    <dsp:sp modelId="{BB980CA7-D22A-4AC3-8771-EA07403D29C2}">
      <dsp:nvSpPr>
        <dsp:cNvPr id="0" name=""/>
        <dsp:cNvSpPr/>
      </dsp:nvSpPr>
      <dsp:spPr>
        <a:xfrm>
          <a:off x="0" y="2175669"/>
          <a:ext cx="5393361" cy="623610"/>
        </a:xfrm>
        <a:prstGeom prst="roundRect">
          <a:avLst/>
        </a:prstGeom>
        <a:gradFill rotWithShape="0">
          <a:gsLst>
            <a:gs pos="0">
              <a:schemeClr val="accent5">
                <a:hueOff val="907591"/>
                <a:satOff val="1636"/>
                <a:lumOff val="18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907591"/>
                <a:satOff val="1636"/>
                <a:lumOff val="18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907591"/>
                <a:satOff val="1636"/>
                <a:lumOff val="18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/>
            <a:t>Lubang data</a:t>
          </a:r>
          <a:endParaRPr lang="en-ID" sz="2600" kern="1200"/>
        </a:p>
      </dsp:txBody>
      <dsp:txXfrm>
        <a:off x="30442" y="2206111"/>
        <a:ext cx="5332477" cy="562726"/>
      </dsp:txXfrm>
    </dsp:sp>
    <dsp:sp modelId="{B869F98A-13E0-4CB7-A15A-19665CAA82DE}">
      <dsp:nvSpPr>
        <dsp:cNvPr id="0" name=""/>
        <dsp:cNvSpPr/>
      </dsp:nvSpPr>
      <dsp:spPr>
        <a:xfrm>
          <a:off x="0" y="2799279"/>
          <a:ext cx="5393361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239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err="1"/>
            <a:t>Rumah</a:t>
          </a:r>
          <a:r>
            <a:rPr lang="en-US" sz="2000" kern="1200" dirty="0"/>
            <a:t> data </a:t>
          </a:r>
          <a:r>
            <a:rPr lang="en-US" sz="2000" kern="1200" dirty="0" err="1"/>
            <a:t>inovasi</a:t>
          </a:r>
          <a:r>
            <a:rPr lang="en-US" sz="2000" kern="1200" dirty="0"/>
            <a:t> </a:t>
          </a:r>
          <a:r>
            <a:rPr lang="en-US" sz="2000" kern="1200" dirty="0" err="1"/>
            <a:t>terkonsepsi</a:t>
          </a:r>
          <a:endParaRPr lang="en-ID" sz="2000" kern="1200" dirty="0"/>
        </a:p>
      </dsp:txBody>
      <dsp:txXfrm>
        <a:off x="0" y="2799279"/>
        <a:ext cx="5393361" cy="430560"/>
      </dsp:txXfrm>
    </dsp:sp>
    <dsp:sp modelId="{074C036A-A429-4D51-B076-D59FDF082DAD}">
      <dsp:nvSpPr>
        <dsp:cNvPr id="0" name=""/>
        <dsp:cNvSpPr/>
      </dsp:nvSpPr>
      <dsp:spPr>
        <a:xfrm>
          <a:off x="0" y="3229839"/>
          <a:ext cx="5393361" cy="623610"/>
        </a:xfrm>
        <a:prstGeom prst="roundRect">
          <a:avLst/>
        </a:prstGeom>
        <a:gradFill rotWithShape="0">
          <a:gsLst>
            <a:gs pos="0">
              <a:schemeClr val="accent5">
                <a:hueOff val="1361386"/>
                <a:satOff val="2454"/>
                <a:lumOff val="27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1361386"/>
                <a:satOff val="2454"/>
                <a:lumOff val="27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1361386"/>
                <a:satOff val="2454"/>
                <a:lumOff val="27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/>
            <a:t>Kebijakan  Aspiratif Inovasi</a:t>
          </a:r>
          <a:endParaRPr lang="en-ID" sz="2600" kern="1200"/>
        </a:p>
      </dsp:txBody>
      <dsp:txXfrm>
        <a:off x="30442" y="3260281"/>
        <a:ext cx="5332477" cy="562726"/>
      </dsp:txXfrm>
    </dsp:sp>
    <dsp:sp modelId="{3176563C-E8D4-4C6F-9469-8D8A3FFF975F}">
      <dsp:nvSpPr>
        <dsp:cNvPr id="0" name=""/>
        <dsp:cNvSpPr/>
      </dsp:nvSpPr>
      <dsp:spPr>
        <a:xfrm>
          <a:off x="0" y="3853449"/>
          <a:ext cx="5393361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239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err="1"/>
            <a:t>Keberpihakan</a:t>
          </a:r>
          <a:r>
            <a:rPr lang="en-US" sz="2000" kern="1200" dirty="0"/>
            <a:t> </a:t>
          </a:r>
          <a:r>
            <a:rPr lang="en-US" sz="2000" kern="1200" dirty="0" err="1"/>
            <a:t>inovasi</a:t>
          </a:r>
          <a:r>
            <a:rPr lang="en-US" sz="2000" kern="1200" dirty="0"/>
            <a:t> </a:t>
          </a:r>
          <a:r>
            <a:rPr lang="en-US" sz="2000" kern="1200" dirty="0" err="1"/>
            <a:t>berlanjut</a:t>
          </a:r>
          <a:endParaRPr lang="en-ID" sz="2000" kern="1200" dirty="0"/>
        </a:p>
      </dsp:txBody>
      <dsp:txXfrm>
        <a:off x="0" y="3853449"/>
        <a:ext cx="5393361" cy="43056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C0A32E-DF14-4786-A51B-CC11E2C762D5}">
      <dsp:nvSpPr>
        <dsp:cNvPr id="0" name=""/>
        <dsp:cNvSpPr/>
      </dsp:nvSpPr>
      <dsp:spPr>
        <a:xfrm>
          <a:off x="0" y="0"/>
          <a:ext cx="4706211" cy="153667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/>
            <a:t>Sesuai</a:t>
          </a:r>
          <a:r>
            <a:rPr lang="en-US" sz="2800" kern="1200" dirty="0"/>
            <a:t> UU No.23 </a:t>
          </a:r>
          <a:r>
            <a:rPr lang="en-US" sz="2800" kern="1200" dirty="0" err="1"/>
            <a:t>Tahun</a:t>
          </a:r>
          <a:r>
            <a:rPr lang="en-US" sz="2800" kern="1200" dirty="0"/>
            <a:t> 2014 dan PP No.38 </a:t>
          </a:r>
          <a:r>
            <a:rPr lang="en-US" sz="2800" kern="1200" dirty="0" err="1"/>
            <a:t>Tahun</a:t>
          </a:r>
          <a:r>
            <a:rPr lang="en-US" sz="2800" kern="1200" dirty="0"/>
            <a:t> 2017</a:t>
          </a:r>
          <a:endParaRPr lang="en-ID" sz="2800" kern="1200" dirty="0"/>
        </a:p>
      </dsp:txBody>
      <dsp:txXfrm>
        <a:off x="45008" y="45008"/>
        <a:ext cx="3048021" cy="1446655"/>
      </dsp:txXfrm>
    </dsp:sp>
    <dsp:sp modelId="{651D0C73-A8F5-4200-B9B3-2D7230237C1B}">
      <dsp:nvSpPr>
        <dsp:cNvPr id="0" name=""/>
        <dsp:cNvSpPr/>
      </dsp:nvSpPr>
      <dsp:spPr>
        <a:xfrm>
          <a:off x="415253" y="1792783"/>
          <a:ext cx="4706211" cy="1536671"/>
        </a:xfrm>
        <a:prstGeom prst="roundRect">
          <a:avLst>
            <a:gd name="adj" fmla="val 10000"/>
          </a:avLst>
        </a:prstGeom>
        <a:solidFill>
          <a:schemeClr val="accent2">
            <a:hueOff val="3604206"/>
            <a:satOff val="5500"/>
            <a:lumOff val="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Lembaga Think Thank</a:t>
          </a:r>
          <a:endParaRPr lang="en-ID" sz="2800" kern="1200" dirty="0"/>
        </a:p>
      </dsp:txBody>
      <dsp:txXfrm>
        <a:off x="460261" y="1837791"/>
        <a:ext cx="3202104" cy="1446655"/>
      </dsp:txXfrm>
    </dsp:sp>
    <dsp:sp modelId="{BCF7FF43-63F8-453F-9446-7D27AED84345}">
      <dsp:nvSpPr>
        <dsp:cNvPr id="0" name=""/>
        <dsp:cNvSpPr/>
      </dsp:nvSpPr>
      <dsp:spPr>
        <a:xfrm>
          <a:off x="830507" y="3585566"/>
          <a:ext cx="4706211" cy="1536671"/>
        </a:xfrm>
        <a:prstGeom prst="roundRect">
          <a:avLst>
            <a:gd name="adj" fmla="val 10000"/>
          </a:avLst>
        </a:prstGeom>
        <a:solidFill>
          <a:schemeClr val="accent2">
            <a:hueOff val="7208412"/>
            <a:satOff val="10999"/>
            <a:lumOff val="3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/>
            <a:t>Menjaga</a:t>
          </a:r>
          <a:r>
            <a:rPr lang="en-US" sz="2800" kern="1200" dirty="0"/>
            <a:t> </a:t>
          </a:r>
          <a:r>
            <a:rPr lang="en-US" sz="2800" kern="1200" dirty="0" err="1"/>
            <a:t>ekosistem</a:t>
          </a:r>
          <a:r>
            <a:rPr lang="en-US" sz="2800" kern="1200" dirty="0"/>
            <a:t> </a:t>
          </a:r>
          <a:r>
            <a:rPr lang="en-US" sz="2800" kern="1200" dirty="0" err="1"/>
            <a:t>riset</a:t>
          </a:r>
          <a:r>
            <a:rPr lang="en-US" sz="2800" kern="1200" dirty="0"/>
            <a:t> dan </a:t>
          </a:r>
          <a:r>
            <a:rPr lang="en-US" sz="2800" kern="1200" dirty="0" err="1"/>
            <a:t>inovasi</a:t>
          </a:r>
          <a:endParaRPr lang="en-ID" sz="2800" kern="1200" dirty="0"/>
        </a:p>
      </dsp:txBody>
      <dsp:txXfrm>
        <a:off x="875515" y="3630574"/>
        <a:ext cx="3202104" cy="1446655"/>
      </dsp:txXfrm>
    </dsp:sp>
    <dsp:sp modelId="{76BA26B9-8A47-46F9-A0AC-8AAC7557BF6C}">
      <dsp:nvSpPr>
        <dsp:cNvPr id="0" name=""/>
        <dsp:cNvSpPr/>
      </dsp:nvSpPr>
      <dsp:spPr>
        <a:xfrm>
          <a:off x="3707374" y="1165309"/>
          <a:ext cx="998836" cy="99883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D" sz="3600" kern="1200"/>
        </a:p>
      </dsp:txBody>
      <dsp:txXfrm>
        <a:off x="3932112" y="1165309"/>
        <a:ext cx="549360" cy="751624"/>
      </dsp:txXfrm>
    </dsp:sp>
    <dsp:sp modelId="{7EB121CE-436B-44FF-9F7B-15E5B2221366}">
      <dsp:nvSpPr>
        <dsp:cNvPr id="0" name=""/>
        <dsp:cNvSpPr/>
      </dsp:nvSpPr>
      <dsp:spPr>
        <a:xfrm>
          <a:off x="4122628" y="2947847"/>
          <a:ext cx="998836" cy="99883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7288477"/>
            <a:satOff val="10053"/>
            <a:lumOff val="64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7288477"/>
              <a:satOff val="10053"/>
              <a:lumOff val="6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D" sz="3600" kern="1200"/>
        </a:p>
      </dsp:txBody>
      <dsp:txXfrm>
        <a:off x="4347366" y="2947847"/>
        <a:ext cx="549360" cy="75162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0E681-FF71-4B3F-A4DF-0074A882CEDD}">
      <dsp:nvSpPr>
        <dsp:cNvPr id="0" name=""/>
        <dsp:cNvSpPr/>
      </dsp:nvSpPr>
      <dsp:spPr>
        <a:xfrm>
          <a:off x="1400" y="0"/>
          <a:ext cx="3641184" cy="489086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err="1"/>
            <a:t>Kuantitas</a:t>
          </a:r>
          <a:endParaRPr lang="en-US" sz="3500" kern="1200" dirty="0"/>
        </a:p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D" sz="3500" kern="1200" dirty="0"/>
        </a:p>
      </dsp:txBody>
      <dsp:txXfrm>
        <a:off x="1400" y="0"/>
        <a:ext cx="3641184" cy="1467259"/>
      </dsp:txXfrm>
    </dsp:sp>
    <dsp:sp modelId="{6078190B-71BE-40DF-85BC-4A9510ADA898}">
      <dsp:nvSpPr>
        <dsp:cNvPr id="0" name=""/>
        <dsp:cNvSpPr/>
      </dsp:nvSpPr>
      <dsp:spPr>
        <a:xfrm>
          <a:off x="365518" y="1468692"/>
          <a:ext cx="2912947" cy="147466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/>
            <a:t>Sebaran</a:t>
          </a:r>
          <a:r>
            <a:rPr lang="en-US" sz="2200" kern="1200" dirty="0"/>
            <a:t> </a:t>
          </a:r>
          <a:r>
            <a:rPr lang="en-US" sz="2200" kern="1200" dirty="0" err="1"/>
            <a:t>inovasi</a:t>
          </a:r>
          <a:r>
            <a:rPr lang="en-US" sz="2200" kern="1200" dirty="0"/>
            <a:t> </a:t>
          </a:r>
          <a:r>
            <a:rPr lang="en-US" sz="2200" kern="1200" dirty="0" err="1"/>
            <a:t>daerah</a:t>
          </a:r>
          <a:r>
            <a:rPr lang="en-US" sz="2200" kern="1200" dirty="0"/>
            <a:t> </a:t>
          </a:r>
          <a:endParaRPr lang="en-ID" sz="2200" kern="1200" dirty="0"/>
        </a:p>
      </dsp:txBody>
      <dsp:txXfrm>
        <a:off x="408709" y="1511883"/>
        <a:ext cx="2826565" cy="1388280"/>
      </dsp:txXfrm>
    </dsp:sp>
    <dsp:sp modelId="{55EE902D-A502-4B85-A47C-3B76F5FEC00D}">
      <dsp:nvSpPr>
        <dsp:cNvPr id="0" name=""/>
        <dsp:cNvSpPr/>
      </dsp:nvSpPr>
      <dsp:spPr>
        <a:xfrm>
          <a:off x="365518" y="3170226"/>
          <a:ext cx="2912947" cy="147466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Silang </a:t>
          </a:r>
          <a:r>
            <a:rPr lang="en-US" sz="2200" kern="1200" dirty="0" err="1"/>
            <a:t>Kolaborasi</a:t>
          </a:r>
          <a:endParaRPr lang="en-ID" sz="2200" kern="1200" dirty="0"/>
        </a:p>
      </dsp:txBody>
      <dsp:txXfrm>
        <a:off x="408709" y="3213417"/>
        <a:ext cx="2826565" cy="1388280"/>
      </dsp:txXfrm>
    </dsp:sp>
    <dsp:sp modelId="{0EECF227-83C9-47A5-ACD5-B66ED95B6333}">
      <dsp:nvSpPr>
        <dsp:cNvPr id="0" name=""/>
        <dsp:cNvSpPr/>
      </dsp:nvSpPr>
      <dsp:spPr>
        <a:xfrm>
          <a:off x="3915673" y="0"/>
          <a:ext cx="3641184" cy="489086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err="1"/>
            <a:t>Kualitas</a:t>
          </a:r>
          <a:endParaRPr lang="en-US" sz="3500" kern="1200" dirty="0"/>
        </a:p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D" sz="3500" kern="1200" dirty="0"/>
        </a:p>
      </dsp:txBody>
      <dsp:txXfrm>
        <a:off x="3915673" y="0"/>
        <a:ext cx="3641184" cy="1467259"/>
      </dsp:txXfrm>
    </dsp:sp>
    <dsp:sp modelId="{6021718E-C3BD-4244-B513-720E6BE0F9AF}">
      <dsp:nvSpPr>
        <dsp:cNvPr id="0" name=""/>
        <dsp:cNvSpPr/>
      </dsp:nvSpPr>
      <dsp:spPr>
        <a:xfrm>
          <a:off x="4279791" y="1467677"/>
          <a:ext cx="2912947" cy="96085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/>
            <a:t>Penuhi</a:t>
          </a:r>
          <a:r>
            <a:rPr lang="en-US" sz="2200" kern="1200" dirty="0"/>
            <a:t> </a:t>
          </a:r>
          <a:r>
            <a:rPr lang="en-US" sz="2200" kern="1200" dirty="0" err="1"/>
            <a:t>Indikator</a:t>
          </a:r>
          <a:r>
            <a:rPr lang="en-US" sz="2200" kern="1200" dirty="0"/>
            <a:t> SPD &amp; SI</a:t>
          </a:r>
          <a:endParaRPr lang="en-ID" sz="2200" kern="1200" dirty="0"/>
        </a:p>
      </dsp:txBody>
      <dsp:txXfrm>
        <a:off x="4307934" y="1495820"/>
        <a:ext cx="2856661" cy="904573"/>
      </dsp:txXfrm>
    </dsp:sp>
    <dsp:sp modelId="{0A0D2BEC-5D34-43C8-AF6D-4DD4388156DD}">
      <dsp:nvSpPr>
        <dsp:cNvPr id="0" name=""/>
        <dsp:cNvSpPr/>
      </dsp:nvSpPr>
      <dsp:spPr>
        <a:xfrm>
          <a:off x="4279791" y="2576361"/>
          <a:ext cx="2912947" cy="96085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/>
            <a:t>Memahami</a:t>
          </a:r>
          <a:r>
            <a:rPr lang="en-US" sz="2200" kern="1200" dirty="0"/>
            <a:t> Proposal</a:t>
          </a:r>
          <a:endParaRPr lang="en-ID" sz="2200" kern="1200" dirty="0"/>
        </a:p>
      </dsp:txBody>
      <dsp:txXfrm>
        <a:off x="4307934" y="2604504"/>
        <a:ext cx="2856661" cy="904573"/>
      </dsp:txXfrm>
    </dsp:sp>
    <dsp:sp modelId="{F6EA0A6C-4D01-4018-B58E-864BDEBB4323}">
      <dsp:nvSpPr>
        <dsp:cNvPr id="0" name=""/>
        <dsp:cNvSpPr/>
      </dsp:nvSpPr>
      <dsp:spPr>
        <a:xfrm>
          <a:off x="4245011" y="3759091"/>
          <a:ext cx="2912947" cy="96085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/>
            <a:t>Evaluasi</a:t>
          </a:r>
          <a:r>
            <a:rPr lang="en-US" sz="2200" kern="1200" dirty="0"/>
            <a:t> </a:t>
          </a:r>
          <a:r>
            <a:rPr lang="en-US" sz="2200" kern="1200" dirty="0" err="1"/>
            <a:t>Keseluruhan</a:t>
          </a:r>
          <a:endParaRPr lang="en-ID" sz="2200" kern="1200" dirty="0"/>
        </a:p>
      </dsp:txBody>
      <dsp:txXfrm>
        <a:off x="4273154" y="3787234"/>
        <a:ext cx="2856661" cy="904573"/>
      </dsp:txXfrm>
    </dsp:sp>
    <dsp:sp modelId="{4EBBBC7B-D110-4C60-80A8-8017C4C0C51B}">
      <dsp:nvSpPr>
        <dsp:cNvPr id="0" name=""/>
        <dsp:cNvSpPr/>
      </dsp:nvSpPr>
      <dsp:spPr>
        <a:xfrm>
          <a:off x="7829946" y="0"/>
          <a:ext cx="3641184" cy="489086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err="1"/>
            <a:t>Insentif</a:t>
          </a:r>
          <a:r>
            <a:rPr lang="en-US" sz="3500" kern="1200" dirty="0"/>
            <a:t> </a:t>
          </a:r>
        </a:p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D" sz="3500" kern="1200" dirty="0"/>
        </a:p>
      </dsp:txBody>
      <dsp:txXfrm>
        <a:off x="7829946" y="0"/>
        <a:ext cx="3641184" cy="1467259"/>
      </dsp:txXfrm>
    </dsp:sp>
    <dsp:sp modelId="{953653FF-8DD4-41C0-8C77-1F5F9FBF72BF}">
      <dsp:nvSpPr>
        <dsp:cNvPr id="0" name=""/>
        <dsp:cNvSpPr/>
      </dsp:nvSpPr>
      <dsp:spPr>
        <a:xfrm>
          <a:off x="8194064" y="1467378"/>
          <a:ext cx="2912947" cy="71249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/>
            <a:t>Apresiasi</a:t>
          </a:r>
          <a:r>
            <a:rPr lang="en-US" sz="2200" kern="1200" dirty="0"/>
            <a:t> </a:t>
          </a:r>
          <a:r>
            <a:rPr lang="en-US" sz="2200" kern="1200" dirty="0" err="1"/>
            <a:t>Prestasi</a:t>
          </a:r>
          <a:endParaRPr lang="en-ID" sz="2200" kern="1200" dirty="0"/>
        </a:p>
      </dsp:txBody>
      <dsp:txXfrm>
        <a:off x="8214932" y="1488246"/>
        <a:ext cx="2871211" cy="670758"/>
      </dsp:txXfrm>
    </dsp:sp>
    <dsp:sp modelId="{CD6C2DCF-8224-4EE6-8616-9C26DA65679C}">
      <dsp:nvSpPr>
        <dsp:cNvPr id="0" name=""/>
        <dsp:cNvSpPr/>
      </dsp:nvSpPr>
      <dsp:spPr>
        <a:xfrm>
          <a:off x="8194064" y="2289488"/>
          <a:ext cx="2912947" cy="71249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Program Pembangunan</a:t>
          </a:r>
          <a:endParaRPr lang="en-ID" sz="2200" kern="1200" dirty="0"/>
        </a:p>
      </dsp:txBody>
      <dsp:txXfrm>
        <a:off x="8214932" y="2310356"/>
        <a:ext cx="2871211" cy="670758"/>
      </dsp:txXfrm>
    </dsp:sp>
    <dsp:sp modelId="{578939C2-1D41-48F9-A445-BD04C254E39E}">
      <dsp:nvSpPr>
        <dsp:cNvPr id="0" name=""/>
        <dsp:cNvSpPr/>
      </dsp:nvSpPr>
      <dsp:spPr>
        <a:xfrm>
          <a:off x="8194064" y="3111597"/>
          <a:ext cx="2912947" cy="71249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Investor</a:t>
          </a:r>
          <a:endParaRPr lang="en-ID" sz="2200" kern="1200" dirty="0"/>
        </a:p>
      </dsp:txBody>
      <dsp:txXfrm>
        <a:off x="8214932" y="3132465"/>
        <a:ext cx="2871211" cy="670758"/>
      </dsp:txXfrm>
    </dsp:sp>
    <dsp:sp modelId="{A0216CA9-F03E-46E7-AA45-F86DF5429141}">
      <dsp:nvSpPr>
        <dsp:cNvPr id="0" name=""/>
        <dsp:cNvSpPr/>
      </dsp:nvSpPr>
      <dsp:spPr>
        <a:xfrm>
          <a:off x="8194064" y="3933707"/>
          <a:ext cx="2912947" cy="71249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41910" rIns="5588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/>
            <a:t>Promosi</a:t>
          </a:r>
          <a:r>
            <a:rPr lang="en-US" sz="2200" kern="1200" dirty="0"/>
            <a:t> Daerah</a:t>
          </a:r>
          <a:endParaRPr lang="en-ID" sz="2200" kern="1200" dirty="0"/>
        </a:p>
      </dsp:txBody>
      <dsp:txXfrm>
        <a:off x="8214932" y="3954575"/>
        <a:ext cx="2871211" cy="67075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599CDD-6F32-4CBD-B654-E52115252CFF}">
      <dsp:nvSpPr>
        <dsp:cNvPr id="0" name=""/>
        <dsp:cNvSpPr/>
      </dsp:nvSpPr>
      <dsp:spPr>
        <a:xfrm>
          <a:off x="7894726" y="2905387"/>
          <a:ext cx="233273" cy="23326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FC9655-681A-4DC3-B79B-61E22043AEA2}">
      <dsp:nvSpPr>
        <dsp:cNvPr id="0" name=""/>
        <dsp:cNvSpPr/>
      </dsp:nvSpPr>
      <dsp:spPr>
        <a:xfrm>
          <a:off x="7467193" y="2905387"/>
          <a:ext cx="233273" cy="23326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A45A39-E653-4645-BEE5-0D6682B4E2F0}">
      <dsp:nvSpPr>
        <dsp:cNvPr id="0" name=""/>
        <dsp:cNvSpPr/>
      </dsp:nvSpPr>
      <dsp:spPr>
        <a:xfrm>
          <a:off x="7039660" y="2905387"/>
          <a:ext cx="233273" cy="23326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56C0C2-496D-49DD-B0ED-BA6662C3F561}">
      <dsp:nvSpPr>
        <dsp:cNvPr id="0" name=""/>
        <dsp:cNvSpPr/>
      </dsp:nvSpPr>
      <dsp:spPr>
        <a:xfrm>
          <a:off x="6612940" y="2905387"/>
          <a:ext cx="233273" cy="23326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4F6D0D-D0DA-425B-9EB1-E630A70D8074}">
      <dsp:nvSpPr>
        <dsp:cNvPr id="0" name=""/>
        <dsp:cNvSpPr/>
      </dsp:nvSpPr>
      <dsp:spPr>
        <a:xfrm>
          <a:off x="6185408" y="2905387"/>
          <a:ext cx="233273" cy="23326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EDC8EF-DE1D-4187-B60D-22AD80F6E042}">
      <dsp:nvSpPr>
        <dsp:cNvPr id="0" name=""/>
        <dsp:cNvSpPr/>
      </dsp:nvSpPr>
      <dsp:spPr>
        <a:xfrm>
          <a:off x="5524601" y="2788752"/>
          <a:ext cx="466547" cy="46692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3F81E2-3E6F-4EDC-96E2-850C4AA6FAEC}">
      <dsp:nvSpPr>
        <dsp:cNvPr id="0" name=""/>
        <dsp:cNvSpPr/>
      </dsp:nvSpPr>
      <dsp:spPr>
        <a:xfrm>
          <a:off x="7514336" y="2423501"/>
          <a:ext cx="233273" cy="23326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AFE051-BEFC-4E96-AB87-7E85BBC5094E}">
      <dsp:nvSpPr>
        <dsp:cNvPr id="0" name=""/>
        <dsp:cNvSpPr/>
      </dsp:nvSpPr>
      <dsp:spPr>
        <a:xfrm>
          <a:off x="7514336" y="3390727"/>
          <a:ext cx="233273" cy="23326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959E92-4413-4A26-87A9-E200F1CB8030}">
      <dsp:nvSpPr>
        <dsp:cNvPr id="0" name=""/>
        <dsp:cNvSpPr/>
      </dsp:nvSpPr>
      <dsp:spPr>
        <a:xfrm>
          <a:off x="7722412" y="2632983"/>
          <a:ext cx="233273" cy="23326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0C270A-4772-4547-8C5C-780BB3F19E25}">
      <dsp:nvSpPr>
        <dsp:cNvPr id="0" name=""/>
        <dsp:cNvSpPr/>
      </dsp:nvSpPr>
      <dsp:spPr>
        <a:xfrm>
          <a:off x="7736230" y="3182395"/>
          <a:ext cx="233273" cy="23326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D72A43-DE55-4FE8-B262-F9E05D78CBF8}">
      <dsp:nvSpPr>
        <dsp:cNvPr id="0" name=""/>
        <dsp:cNvSpPr/>
      </dsp:nvSpPr>
      <dsp:spPr>
        <a:xfrm>
          <a:off x="2969158" y="1841093"/>
          <a:ext cx="2361996" cy="236224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err="1"/>
            <a:t>Rumus</a:t>
          </a:r>
          <a:r>
            <a:rPr lang="en-US" sz="4400" kern="1200" dirty="0"/>
            <a:t> </a:t>
          </a:r>
          <a:r>
            <a:rPr lang="en-US" sz="4400" kern="1200" dirty="0" err="1"/>
            <a:t>Inovda</a:t>
          </a:r>
          <a:endParaRPr lang="en-ID" sz="4400" kern="1200" dirty="0"/>
        </a:p>
      </dsp:txBody>
      <dsp:txXfrm>
        <a:off x="3315064" y="2187035"/>
        <a:ext cx="1670184" cy="1670357"/>
      </dsp:txXfrm>
    </dsp:sp>
    <dsp:sp modelId="{E8F5A714-3DA7-425B-9A99-3E0902E4FB65}">
      <dsp:nvSpPr>
        <dsp:cNvPr id="0" name=""/>
        <dsp:cNvSpPr/>
      </dsp:nvSpPr>
      <dsp:spPr>
        <a:xfrm>
          <a:off x="2792780" y="1639284"/>
          <a:ext cx="466547" cy="46692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1AFE4C-E255-4A6F-A385-40B87C5431A3}">
      <dsp:nvSpPr>
        <dsp:cNvPr id="0" name=""/>
        <dsp:cNvSpPr/>
      </dsp:nvSpPr>
      <dsp:spPr>
        <a:xfrm>
          <a:off x="2493670" y="1392969"/>
          <a:ext cx="233273" cy="23326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3AC1D9-75B0-41DC-B4A2-695C55DFE5BA}">
      <dsp:nvSpPr>
        <dsp:cNvPr id="0" name=""/>
        <dsp:cNvSpPr/>
      </dsp:nvSpPr>
      <dsp:spPr>
        <a:xfrm>
          <a:off x="1995424" y="1392969"/>
          <a:ext cx="233273" cy="23326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F81F98-C7B7-4A3E-B0CE-E7882B8D4087}">
      <dsp:nvSpPr>
        <dsp:cNvPr id="0" name=""/>
        <dsp:cNvSpPr/>
      </dsp:nvSpPr>
      <dsp:spPr>
        <a:xfrm>
          <a:off x="1497177" y="1392969"/>
          <a:ext cx="233273" cy="23326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1DB0DA-20CD-4182-8E12-D9FFC61AACA5}">
      <dsp:nvSpPr>
        <dsp:cNvPr id="0" name=""/>
        <dsp:cNvSpPr/>
      </dsp:nvSpPr>
      <dsp:spPr>
        <a:xfrm>
          <a:off x="998931" y="1392969"/>
          <a:ext cx="233273" cy="23326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A31E2D-A8DB-403B-93F5-15D1AD0CA14B}">
      <dsp:nvSpPr>
        <dsp:cNvPr id="0" name=""/>
        <dsp:cNvSpPr/>
      </dsp:nvSpPr>
      <dsp:spPr>
        <a:xfrm>
          <a:off x="499872" y="1392969"/>
          <a:ext cx="233273" cy="23326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7D2C90-BB9D-4860-BA2A-FA25522DC68B}">
      <dsp:nvSpPr>
        <dsp:cNvPr id="0" name=""/>
        <dsp:cNvSpPr/>
      </dsp:nvSpPr>
      <dsp:spPr>
        <a:xfrm>
          <a:off x="1625" y="1392969"/>
          <a:ext cx="233273" cy="23326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AFB2F9-5DFD-4E63-AF7F-2888BCAAB6AC}">
      <dsp:nvSpPr>
        <dsp:cNvPr id="0" name=""/>
        <dsp:cNvSpPr/>
      </dsp:nvSpPr>
      <dsp:spPr>
        <a:xfrm>
          <a:off x="0" y="790995"/>
          <a:ext cx="2734259" cy="600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/>
            <a:t>Kebutuhan</a:t>
          </a:r>
          <a:endParaRPr lang="en-ID" sz="3000" kern="1200" dirty="0"/>
        </a:p>
      </dsp:txBody>
      <dsp:txXfrm>
        <a:off x="0" y="790995"/>
        <a:ext cx="2734259" cy="600056"/>
      </dsp:txXfrm>
    </dsp:sp>
    <dsp:sp modelId="{0BFB396A-586D-46BC-A3D6-07D3AA57A70E}">
      <dsp:nvSpPr>
        <dsp:cNvPr id="0" name=""/>
        <dsp:cNvSpPr/>
      </dsp:nvSpPr>
      <dsp:spPr>
        <a:xfrm>
          <a:off x="2308352" y="2788752"/>
          <a:ext cx="466547" cy="46692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4B528D-B51C-4422-B04E-392181B509A0}">
      <dsp:nvSpPr>
        <dsp:cNvPr id="0" name=""/>
        <dsp:cNvSpPr/>
      </dsp:nvSpPr>
      <dsp:spPr>
        <a:xfrm>
          <a:off x="1846681" y="2905387"/>
          <a:ext cx="233273" cy="23326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7DEA11-E911-44E0-B28F-85C781EBECD2}">
      <dsp:nvSpPr>
        <dsp:cNvPr id="0" name=""/>
        <dsp:cNvSpPr/>
      </dsp:nvSpPr>
      <dsp:spPr>
        <a:xfrm>
          <a:off x="1385824" y="2905387"/>
          <a:ext cx="233273" cy="23326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57E9E1-E23E-4EDC-B2AB-27584C4F7B82}">
      <dsp:nvSpPr>
        <dsp:cNvPr id="0" name=""/>
        <dsp:cNvSpPr/>
      </dsp:nvSpPr>
      <dsp:spPr>
        <a:xfrm>
          <a:off x="924153" y="2905387"/>
          <a:ext cx="233273" cy="23326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F76729-FD8C-4EB4-AAFD-F96C4181D956}">
      <dsp:nvSpPr>
        <dsp:cNvPr id="0" name=""/>
        <dsp:cNvSpPr/>
      </dsp:nvSpPr>
      <dsp:spPr>
        <a:xfrm>
          <a:off x="463296" y="2905387"/>
          <a:ext cx="233273" cy="23326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DE1781-2364-4850-8496-924619A6488D}">
      <dsp:nvSpPr>
        <dsp:cNvPr id="0" name=""/>
        <dsp:cNvSpPr/>
      </dsp:nvSpPr>
      <dsp:spPr>
        <a:xfrm>
          <a:off x="1625" y="2905387"/>
          <a:ext cx="233273" cy="23326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51AE8F-7294-4472-81CE-DBF54A8CEC3A}">
      <dsp:nvSpPr>
        <dsp:cNvPr id="0" name=""/>
        <dsp:cNvSpPr/>
      </dsp:nvSpPr>
      <dsp:spPr>
        <a:xfrm>
          <a:off x="0" y="2308400"/>
          <a:ext cx="2067763" cy="600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/>
            <a:t>Kompilasi</a:t>
          </a:r>
          <a:r>
            <a:rPr lang="en-US" sz="3000" kern="1200" dirty="0"/>
            <a:t> Ide</a:t>
          </a:r>
          <a:endParaRPr lang="en-ID" sz="3000" kern="1200" dirty="0"/>
        </a:p>
      </dsp:txBody>
      <dsp:txXfrm>
        <a:off x="0" y="2308400"/>
        <a:ext cx="2067763" cy="600056"/>
      </dsp:txXfrm>
    </dsp:sp>
    <dsp:sp modelId="{23A95FF4-A9F8-4176-9E61-122F8A0897CD}">
      <dsp:nvSpPr>
        <dsp:cNvPr id="0" name=""/>
        <dsp:cNvSpPr/>
      </dsp:nvSpPr>
      <dsp:spPr>
        <a:xfrm>
          <a:off x="2792780" y="3919037"/>
          <a:ext cx="466547" cy="46692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4718B3-844A-40DB-94AF-EDBED116E394}">
      <dsp:nvSpPr>
        <dsp:cNvPr id="0" name=""/>
        <dsp:cNvSpPr/>
      </dsp:nvSpPr>
      <dsp:spPr>
        <a:xfrm>
          <a:off x="2493670" y="4394401"/>
          <a:ext cx="233273" cy="23326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C0B04D-CF7F-46F6-B761-A989A70DFFA0}">
      <dsp:nvSpPr>
        <dsp:cNvPr id="0" name=""/>
        <dsp:cNvSpPr/>
      </dsp:nvSpPr>
      <dsp:spPr>
        <a:xfrm>
          <a:off x="1995424" y="4394401"/>
          <a:ext cx="233273" cy="23326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704117-6757-4B19-84D4-05C4A98CB4C3}">
      <dsp:nvSpPr>
        <dsp:cNvPr id="0" name=""/>
        <dsp:cNvSpPr/>
      </dsp:nvSpPr>
      <dsp:spPr>
        <a:xfrm>
          <a:off x="1497177" y="4394401"/>
          <a:ext cx="233273" cy="23326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9AFCE4-36A9-4ECF-B66C-DCBC44ED032C}">
      <dsp:nvSpPr>
        <dsp:cNvPr id="0" name=""/>
        <dsp:cNvSpPr/>
      </dsp:nvSpPr>
      <dsp:spPr>
        <a:xfrm>
          <a:off x="998931" y="4394401"/>
          <a:ext cx="233273" cy="23326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7E0E6D-0C2A-49EC-8EF8-031EB0640447}">
      <dsp:nvSpPr>
        <dsp:cNvPr id="0" name=""/>
        <dsp:cNvSpPr/>
      </dsp:nvSpPr>
      <dsp:spPr>
        <a:xfrm>
          <a:off x="499872" y="4394401"/>
          <a:ext cx="233273" cy="23326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61DDFF-3526-4532-AB15-1797D9E2293F}">
      <dsp:nvSpPr>
        <dsp:cNvPr id="0" name=""/>
        <dsp:cNvSpPr/>
      </dsp:nvSpPr>
      <dsp:spPr>
        <a:xfrm>
          <a:off x="1625" y="4394401"/>
          <a:ext cx="233273" cy="23326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1C2386-0B8C-427D-8067-C638F4054D1E}">
      <dsp:nvSpPr>
        <dsp:cNvPr id="0" name=""/>
        <dsp:cNvSpPr/>
      </dsp:nvSpPr>
      <dsp:spPr>
        <a:xfrm>
          <a:off x="0" y="3792043"/>
          <a:ext cx="2734259" cy="600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Keputusan</a:t>
          </a:r>
          <a:endParaRPr lang="en-ID" sz="3000" kern="1200" dirty="0"/>
        </a:p>
      </dsp:txBody>
      <dsp:txXfrm>
        <a:off x="0" y="3792043"/>
        <a:ext cx="2734259" cy="60005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6F01DE-232B-4F3B-9F48-64AA2CFDA511}">
      <dsp:nvSpPr>
        <dsp:cNvPr id="0" name=""/>
        <dsp:cNvSpPr/>
      </dsp:nvSpPr>
      <dsp:spPr>
        <a:xfrm>
          <a:off x="3400745" y="0"/>
          <a:ext cx="4564714" cy="4564714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91C6E1-1187-40CC-8EF8-678143E7139D}">
      <dsp:nvSpPr>
        <dsp:cNvPr id="0" name=""/>
        <dsp:cNvSpPr/>
      </dsp:nvSpPr>
      <dsp:spPr>
        <a:xfrm>
          <a:off x="3834393" y="433647"/>
          <a:ext cx="1780238" cy="178023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/>
            <a:t>Bentuk</a:t>
          </a:r>
          <a:endParaRPr lang="en-ID" sz="1800" kern="1200" dirty="0"/>
        </a:p>
      </dsp:txBody>
      <dsp:txXfrm>
        <a:off x="3921297" y="520551"/>
        <a:ext cx="1606430" cy="1606430"/>
      </dsp:txXfrm>
    </dsp:sp>
    <dsp:sp modelId="{5E149AEA-6D2F-4D4A-BD9F-0D6ADCBD1176}">
      <dsp:nvSpPr>
        <dsp:cNvPr id="0" name=""/>
        <dsp:cNvSpPr/>
      </dsp:nvSpPr>
      <dsp:spPr>
        <a:xfrm>
          <a:off x="5751573" y="433647"/>
          <a:ext cx="1780238" cy="178023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/>
            <a:t>Metode</a:t>
          </a:r>
          <a:r>
            <a:rPr lang="en-US" sz="1800" kern="1200" dirty="0"/>
            <a:t>/Proses</a:t>
          </a:r>
          <a:endParaRPr lang="en-ID" sz="1800" kern="1200" dirty="0"/>
        </a:p>
      </dsp:txBody>
      <dsp:txXfrm>
        <a:off x="5838477" y="520551"/>
        <a:ext cx="1606430" cy="1606430"/>
      </dsp:txXfrm>
    </dsp:sp>
    <dsp:sp modelId="{3BE8D9D2-C613-4564-A04F-ED39DDE63092}">
      <dsp:nvSpPr>
        <dsp:cNvPr id="0" name=""/>
        <dsp:cNvSpPr/>
      </dsp:nvSpPr>
      <dsp:spPr>
        <a:xfrm>
          <a:off x="3834393" y="2350827"/>
          <a:ext cx="1780238" cy="178023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Cara</a:t>
          </a:r>
          <a:endParaRPr lang="en-ID" sz="1800" kern="1200" dirty="0"/>
        </a:p>
      </dsp:txBody>
      <dsp:txXfrm>
        <a:off x="3921297" y="2437731"/>
        <a:ext cx="1606430" cy="1606430"/>
      </dsp:txXfrm>
    </dsp:sp>
    <dsp:sp modelId="{CA235BC0-129D-45E7-AF4E-0741F4A07BA5}">
      <dsp:nvSpPr>
        <dsp:cNvPr id="0" name=""/>
        <dsp:cNvSpPr/>
      </dsp:nvSpPr>
      <dsp:spPr>
        <a:xfrm>
          <a:off x="5751573" y="2350827"/>
          <a:ext cx="1780238" cy="178023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PRODUK</a:t>
          </a:r>
          <a:endParaRPr lang="en-ID" sz="1800" kern="1200" dirty="0"/>
        </a:p>
      </dsp:txBody>
      <dsp:txXfrm>
        <a:off x="5838477" y="2437731"/>
        <a:ext cx="1606430" cy="160643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31343B-7295-42EA-8B8C-3B269E6C6A3B}">
      <dsp:nvSpPr>
        <dsp:cNvPr id="0" name=""/>
        <dsp:cNvSpPr/>
      </dsp:nvSpPr>
      <dsp:spPr>
        <a:xfrm>
          <a:off x="0" y="6790"/>
          <a:ext cx="7883991" cy="7160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700" kern="1200" dirty="0" err="1"/>
            <a:t>Tidak</a:t>
          </a:r>
          <a:r>
            <a:rPr lang="en-US" sz="1700" kern="1200" dirty="0"/>
            <a:t> </a:t>
          </a:r>
          <a:r>
            <a:rPr lang="en-US" sz="1700" kern="1200" dirty="0" err="1"/>
            <a:t>terlaporkan</a:t>
          </a:r>
          <a:endParaRPr lang="en-ID" sz="1700" kern="1200" dirty="0"/>
        </a:p>
        <a:p>
          <a:pPr marL="0"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D" sz="1700" kern="1200" dirty="0"/>
        </a:p>
      </dsp:txBody>
      <dsp:txXfrm>
        <a:off x="34954" y="41744"/>
        <a:ext cx="7814083" cy="646132"/>
      </dsp:txXfrm>
    </dsp:sp>
    <dsp:sp modelId="{79D2CFEB-E4A2-4210-A317-B7F0B1E2912F}">
      <dsp:nvSpPr>
        <dsp:cNvPr id="0" name=""/>
        <dsp:cNvSpPr/>
      </dsp:nvSpPr>
      <dsp:spPr>
        <a:xfrm>
          <a:off x="0" y="771790"/>
          <a:ext cx="7883991" cy="71604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/>
            <a:t>Tidak</a:t>
          </a:r>
          <a:r>
            <a:rPr lang="en-US" sz="1700" kern="1200" dirty="0"/>
            <a:t> </a:t>
          </a:r>
          <a:r>
            <a:rPr lang="en-US" sz="1700" kern="1200" dirty="0" err="1"/>
            <a:t>bisa</a:t>
          </a:r>
          <a:r>
            <a:rPr lang="en-US" sz="1700" kern="1200" dirty="0"/>
            <a:t> </a:t>
          </a:r>
          <a:r>
            <a:rPr lang="en-US" sz="1700" kern="1200" dirty="0" err="1"/>
            <a:t>dilacak</a:t>
          </a:r>
          <a:r>
            <a:rPr lang="en-US" sz="1700" kern="1200" dirty="0"/>
            <a:t> </a:t>
          </a:r>
          <a:r>
            <a:rPr lang="en-US" sz="1700" kern="1200" dirty="0" err="1"/>
            <a:t>secara</a:t>
          </a:r>
          <a:r>
            <a:rPr lang="en-US" sz="1700" kern="1200" dirty="0"/>
            <a:t> </a:t>
          </a:r>
          <a:r>
            <a:rPr lang="en-US" sz="1700" kern="1200" dirty="0" err="1"/>
            <a:t>statistik</a:t>
          </a:r>
          <a:r>
            <a:rPr lang="en-US" sz="1700" kern="1200" dirty="0"/>
            <a:t> </a:t>
          </a:r>
          <a:endParaRPr lang="en-ID" sz="1700" kern="1200" dirty="0"/>
        </a:p>
      </dsp:txBody>
      <dsp:txXfrm>
        <a:off x="34954" y="806744"/>
        <a:ext cx="7814083" cy="646132"/>
      </dsp:txXfrm>
    </dsp:sp>
    <dsp:sp modelId="{41F4CCA1-B83D-40F0-AC3D-876642D1C29C}">
      <dsp:nvSpPr>
        <dsp:cNvPr id="0" name=""/>
        <dsp:cNvSpPr/>
      </dsp:nvSpPr>
      <dsp:spPr>
        <a:xfrm>
          <a:off x="0" y="1536790"/>
          <a:ext cx="7883991" cy="7160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Pola </a:t>
          </a:r>
          <a:r>
            <a:rPr lang="en-US" sz="1700" kern="1200" dirty="0" err="1"/>
            <a:t>Pikir</a:t>
          </a:r>
          <a:r>
            <a:rPr lang="en-US" sz="1700" kern="1200" dirty="0"/>
            <a:t> </a:t>
          </a:r>
          <a:endParaRPr lang="en-ID" sz="1700" kern="1200" dirty="0"/>
        </a:p>
      </dsp:txBody>
      <dsp:txXfrm>
        <a:off x="34954" y="1571744"/>
        <a:ext cx="7814083" cy="646132"/>
      </dsp:txXfrm>
    </dsp:sp>
    <dsp:sp modelId="{C9A736EB-17CF-4D64-8EC3-4C8AB498285A}">
      <dsp:nvSpPr>
        <dsp:cNvPr id="0" name=""/>
        <dsp:cNvSpPr/>
      </dsp:nvSpPr>
      <dsp:spPr>
        <a:xfrm>
          <a:off x="0" y="2330103"/>
          <a:ext cx="7883991" cy="71604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/>
            <a:t>Tidak</a:t>
          </a:r>
          <a:r>
            <a:rPr lang="en-US" sz="1700" kern="1200" dirty="0"/>
            <a:t> </a:t>
          </a:r>
          <a:r>
            <a:rPr lang="en-US" sz="1700" kern="1200" dirty="0" err="1"/>
            <a:t>terikat</a:t>
          </a:r>
          <a:r>
            <a:rPr lang="en-US" sz="1700" kern="1200" dirty="0"/>
            <a:t> APBD</a:t>
          </a:r>
          <a:endParaRPr lang="en-ID" sz="1700" kern="1200" dirty="0"/>
        </a:p>
      </dsp:txBody>
      <dsp:txXfrm>
        <a:off x="34954" y="2365057"/>
        <a:ext cx="7814083" cy="646132"/>
      </dsp:txXfrm>
    </dsp:sp>
    <dsp:sp modelId="{515AFB43-50FA-46E8-AE85-28CD1D9489A5}">
      <dsp:nvSpPr>
        <dsp:cNvPr id="0" name=""/>
        <dsp:cNvSpPr/>
      </dsp:nvSpPr>
      <dsp:spPr>
        <a:xfrm>
          <a:off x="0" y="3066790"/>
          <a:ext cx="7883991" cy="71604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/>
            <a:t>Perlindungan</a:t>
          </a:r>
          <a:r>
            <a:rPr lang="en-US" sz="1700" kern="1200" dirty="0"/>
            <a:t> </a:t>
          </a:r>
          <a:r>
            <a:rPr lang="en-US" sz="1700" kern="1200" dirty="0" err="1"/>
            <a:t>hukum</a:t>
          </a:r>
          <a:endParaRPr lang="en-ID" sz="1700" kern="1200" dirty="0"/>
        </a:p>
      </dsp:txBody>
      <dsp:txXfrm>
        <a:off x="34954" y="3101744"/>
        <a:ext cx="7814083" cy="646132"/>
      </dsp:txXfrm>
    </dsp:sp>
    <dsp:sp modelId="{2F368563-8C68-42E0-95D7-2A67B21F3E68}">
      <dsp:nvSpPr>
        <dsp:cNvPr id="0" name=""/>
        <dsp:cNvSpPr/>
      </dsp:nvSpPr>
      <dsp:spPr>
        <a:xfrm>
          <a:off x="0" y="3782830"/>
          <a:ext cx="7883991" cy="8973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317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ID" sz="2000" b="1" kern="1200" dirty="0">
            <a:latin typeface="Bell MT" panose="02020503060305020303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b="1" kern="1200" dirty="0" err="1">
              <a:latin typeface="Bell MT" panose="02020503060305020303" pitchFamily="18" charset="0"/>
            </a:rPr>
            <a:t>Inovasi</a:t>
          </a:r>
          <a:r>
            <a:rPr lang="en-US" sz="2000" b="1" kern="1200" dirty="0">
              <a:latin typeface="Bell MT" panose="02020503060305020303" pitchFamily="18" charset="0"/>
            </a:rPr>
            <a:t> </a:t>
          </a:r>
          <a:r>
            <a:rPr lang="en-US" sz="2000" b="1" kern="1200" dirty="0" err="1">
              <a:latin typeface="Bell MT" panose="02020503060305020303" pitchFamily="18" charset="0"/>
            </a:rPr>
            <a:t>sederhana</a:t>
          </a:r>
          <a:r>
            <a:rPr lang="en-US" sz="2000" b="1" kern="1200" dirty="0">
              <a:latin typeface="Bell MT" panose="02020503060305020303" pitchFamily="18" charset="0"/>
            </a:rPr>
            <a:t> </a:t>
          </a:r>
          <a:r>
            <a:rPr lang="en-US" sz="2000" b="1" kern="1200" dirty="0" err="1">
              <a:latin typeface="Bell MT" panose="02020503060305020303" pitchFamily="18" charset="0"/>
            </a:rPr>
            <a:t>menjadi</a:t>
          </a:r>
          <a:r>
            <a:rPr lang="en-US" sz="2000" b="1" kern="1200" dirty="0">
              <a:latin typeface="Bell MT" panose="02020503060305020303" pitchFamily="18" charset="0"/>
            </a:rPr>
            <a:t> </a:t>
          </a:r>
          <a:r>
            <a:rPr lang="en-US" sz="2000" b="1" kern="1200" dirty="0" err="1">
              <a:latin typeface="Bell MT" panose="02020503060305020303" pitchFamily="18" charset="0"/>
            </a:rPr>
            <a:t>tidak</a:t>
          </a:r>
          <a:r>
            <a:rPr lang="en-US" sz="2000" b="1" kern="1200" dirty="0">
              <a:latin typeface="Bell MT" panose="02020503060305020303" pitchFamily="18" charset="0"/>
            </a:rPr>
            <a:t> </a:t>
          </a:r>
          <a:r>
            <a:rPr lang="en-US" sz="2000" b="1" kern="1200" dirty="0" err="1">
              <a:latin typeface="Bell MT" panose="02020503060305020303" pitchFamily="18" charset="0"/>
            </a:rPr>
            <a:t>tertata</a:t>
          </a:r>
          <a:r>
            <a:rPr lang="en-US" sz="2000" b="1" kern="1200" dirty="0">
              <a:latin typeface="Bell MT" panose="02020503060305020303" pitchFamily="18" charset="0"/>
            </a:rPr>
            <a:t> </a:t>
          </a:r>
          <a:r>
            <a:rPr lang="en-US" sz="2000" b="1" kern="1200" dirty="0" err="1">
              <a:latin typeface="Bell MT" panose="02020503060305020303" pitchFamily="18" charset="0"/>
            </a:rPr>
            <a:t>meski</a:t>
          </a:r>
          <a:r>
            <a:rPr lang="en-US" sz="2000" b="1" kern="1200" dirty="0">
              <a:latin typeface="Bell MT" panose="02020503060305020303" pitchFamily="18" charset="0"/>
            </a:rPr>
            <a:t> </a:t>
          </a:r>
          <a:r>
            <a:rPr lang="en-US" sz="2000" b="1" kern="1200" dirty="0" err="1">
              <a:latin typeface="Bell MT" panose="02020503060305020303" pitchFamily="18" charset="0"/>
            </a:rPr>
            <a:t>jumlahnya</a:t>
          </a:r>
          <a:r>
            <a:rPr lang="en-US" sz="2000" b="1" kern="1200" dirty="0">
              <a:latin typeface="Bell MT" panose="02020503060305020303" pitchFamily="18" charset="0"/>
            </a:rPr>
            <a:t> sangat </a:t>
          </a:r>
          <a:r>
            <a:rPr lang="en-US" sz="2000" b="1" kern="1200" dirty="0" err="1">
              <a:latin typeface="Bell MT" panose="02020503060305020303" pitchFamily="18" charset="0"/>
            </a:rPr>
            <a:t>banyak</a:t>
          </a:r>
          <a:endParaRPr lang="en-ID" sz="2000" b="1" kern="1200" dirty="0">
            <a:latin typeface="Bell MT" panose="02020503060305020303" pitchFamily="18" charset="0"/>
          </a:endParaRPr>
        </a:p>
      </dsp:txBody>
      <dsp:txXfrm>
        <a:off x="0" y="3782830"/>
        <a:ext cx="7883991" cy="89734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054B3-D3FC-4B48-842E-784B8E1A4D4F}">
      <dsp:nvSpPr>
        <dsp:cNvPr id="0" name=""/>
        <dsp:cNvSpPr/>
      </dsp:nvSpPr>
      <dsp:spPr>
        <a:xfrm>
          <a:off x="877031" y="981435"/>
          <a:ext cx="1997104" cy="1376005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99C475-269F-40C2-B686-088AEC9A6696}">
      <dsp:nvSpPr>
        <dsp:cNvPr id="0" name=""/>
        <dsp:cNvSpPr/>
      </dsp:nvSpPr>
      <dsp:spPr>
        <a:xfrm>
          <a:off x="877031" y="2357440"/>
          <a:ext cx="1997104" cy="740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chemeClr val="bg1"/>
              </a:solidFill>
            </a:rPr>
            <a:t>Pemetaan</a:t>
          </a:r>
          <a:r>
            <a:rPr lang="en-US" sz="2400" kern="1200" dirty="0">
              <a:solidFill>
                <a:schemeClr val="bg1"/>
              </a:solidFill>
            </a:rPr>
            <a:t> </a:t>
          </a:r>
          <a:r>
            <a:rPr lang="en-US" sz="2400" kern="1200" dirty="0" err="1">
              <a:solidFill>
                <a:schemeClr val="bg1"/>
              </a:solidFill>
            </a:rPr>
            <a:t>aktor</a:t>
          </a:r>
          <a:r>
            <a:rPr lang="en-US" sz="2400" kern="1200" dirty="0">
              <a:solidFill>
                <a:schemeClr val="bg1"/>
              </a:solidFill>
            </a:rPr>
            <a:t> </a:t>
          </a:r>
          <a:r>
            <a:rPr lang="en-US" sz="2400" kern="1200" dirty="0" err="1">
              <a:solidFill>
                <a:schemeClr val="bg1"/>
              </a:solidFill>
            </a:rPr>
            <a:t>inovasi</a:t>
          </a:r>
          <a:endParaRPr lang="en-ID" sz="2400" kern="1200" dirty="0">
            <a:solidFill>
              <a:schemeClr val="bg1"/>
            </a:solidFill>
          </a:endParaRPr>
        </a:p>
      </dsp:txBody>
      <dsp:txXfrm>
        <a:off x="877031" y="2357440"/>
        <a:ext cx="1997104" cy="740925"/>
      </dsp:txXfrm>
    </dsp:sp>
    <dsp:sp modelId="{B26B0F87-B83D-43C9-B1F9-9AE0392D8C5A}">
      <dsp:nvSpPr>
        <dsp:cNvPr id="0" name=""/>
        <dsp:cNvSpPr/>
      </dsp:nvSpPr>
      <dsp:spPr>
        <a:xfrm>
          <a:off x="3296607" y="981435"/>
          <a:ext cx="1997104" cy="1376005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41389F-5AF9-4987-8D1A-66AC548E5678}">
      <dsp:nvSpPr>
        <dsp:cNvPr id="0" name=""/>
        <dsp:cNvSpPr/>
      </dsp:nvSpPr>
      <dsp:spPr>
        <a:xfrm>
          <a:off x="3073930" y="2357440"/>
          <a:ext cx="2442459" cy="740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solidFill>
                <a:schemeClr val="bg1"/>
              </a:solidFill>
            </a:rPr>
            <a:t>Mengidentifikasi</a:t>
          </a:r>
          <a:r>
            <a:rPr lang="en-US" sz="2400" kern="1200" dirty="0">
              <a:solidFill>
                <a:schemeClr val="bg1"/>
              </a:solidFill>
            </a:rPr>
            <a:t> </a:t>
          </a:r>
          <a:r>
            <a:rPr lang="en-US" sz="2400" kern="1200" dirty="0" err="1">
              <a:solidFill>
                <a:schemeClr val="bg1"/>
              </a:solidFill>
            </a:rPr>
            <a:t>Masalah</a:t>
          </a:r>
          <a:endParaRPr lang="en-ID" sz="2400" kern="1200" dirty="0">
            <a:solidFill>
              <a:schemeClr val="bg1"/>
            </a:solidFill>
          </a:endParaRPr>
        </a:p>
      </dsp:txBody>
      <dsp:txXfrm>
        <a:off x="3073930" y="2357440"/>
        <a:ext cx="2442459" cy="740925"/>
      </dsp:txXfrm>
    </dsp:sp>
    <dsp:sp modelId="{017C6FD0-5441-49A9-A9C8-D00FBA278C77}">
      <dsp:nvSpPr>
        <dsp:cNvPr id="0" name=""/>
        <dsp:cNvSpPr/>
      </dsp:nvSpPr>
      <dsp:spPr>
        <a:xfrm>
          <a:off x="1258" y="3298076"/>
          <a:ext cx="1997104" cy="1376005"/>
        </a:xfrm>
        <a:prstGeom prst="round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60F351-A210-4EB9-A9B8-D38C8745D3B0}">
      <dsp:nvSpPr>
        <dsp:cNvPr id="0" name=""/>
        <dsp:cNvSpPr/>
      </dsp:nvSpPr>
      <dsp:spPr>
        <a:xfrm>
          <a:off x="1258" y="4674082"/>
          <a:ext cx="1997104" cy="740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solidFill>
                <a:schemeClr val="bg1"/>
              </a:solidFill>
            </a:rPr>
            <a:t>Mendorong</a:t>
          </a:r>
          <a:r>
            <a:rPr lang="en-US" sz="2000" kern="1200" dirty="0">
              <a:solidFill>
                <a:schemeClr val="bg1"/>
              </a:solidFill>
            </a:rPr>
            <a:t> </a:t>
          </a:r>
          <a:r>
            <a:rPr lang="en-US" sz="2000" kern="1200" dirty="0" err="1">
              <a:solidFill>
                <a:schemeClr val="bg1"/>
              </a:solidFill>
            </a:rPr>
            <a:t>komunikasi</a:t>
          </a:r>
          <a:r>
            <a:rPr lang="en-US" sz="2000" kern="1200" dirty="0">
              <a:solidFill>
                <a:schemeClr val="bg1"/>
              </a:solidFill>
            </a:rPr>
            <a:t> dan </a:t>
          </a:r>
          <a:r>
            <a:rPr lang="en-US" sz="2000" kern="1200" dirty="0" err="1">
              <a:solidFill>
                <a:schemeClr val="bg1"/>
              </a:solidFill>
            </a:rPr>
            <a:t>Relasi</a:t>
          </a:r>
          <a:endParaRPr lang="en-ID" sz="2000" kern="1200" dirty="0">
            <a:solidFill>
              <a:schemeClr val="bg1"/>
            </a:solidFill>
          </a:endParaRPr>
        </a:p>
      </dsp:txBody>
      <dsp:txXfrm>
        <a:off x="1258" y="4674082"/>
        <a:ext cx="1997104" cy="740925"/>
      </dsp:txXfrm>
    </dsp:sp>
    <dsp:sp modelId="{2588E476-FF9B-4289-B42D-582EFDF29E16}">
      <dsp:nvSpPr>
        <dsp:cNvPr id="0" name=""/>
        <dsp:cNvSpPr/>
      </dsp:nvSpPr>
      <dsp:spPr>
        <a:xfrm>
          <a:off x="2198158" y="3298076"/>
          <a:ext cx="1997104" cy="1376005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23DE29-E9DF-4367-9894-7B1DBD33BCD2}">
      <dsp:nvSpPr>
        <dsp:cNvPr id="0" name=""/>
        <dsp:cNvSpPr/>
      </dsp:nvSpPr>
      <dsp:spPr>
        <a:xfrm>
          <a:off x="2198158" y="4674082"/>
          <a:ext cx="1997104" cy="740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>
              <a:solidFill>
                <a:schemeClr val="bg1"/>
              </a:solidFill>
            </a:rPr>
            <a:t>Membangun</a:t>
          </a:r>
          <a:r>
            <a:rPr lang="en-US" sz="2100" kern="1200" dirty="0">
              <a:solidFill>
                <a:schemeClr val="bg1"/>
              </a:solidFill>
            </a:rPr>
            <a:t> </a:t>
          </a:r>
          <a:r>
            <a:rPr lang="en-US" sz="2100" kern="1200" dirty="0" err="1">
              <a:solidFill>
                <a:schemeClr val="bg1"/>
              </a:solidFill>
            </a:rPr>
            <a:t>pengetahuan</a:t>
          </a:r>
          <a:endParaRPr lang="en-ID" sz="2100" kern="1200" dirty="0">
            <a:solidFill>
              <a:schemeClr val="bg1"/>
            </a:solidFill>
          </a:endParaRPr>
        </a:p>
      </dsp:txBody>
      <dsp:txXfrm>
        <a:off x="2198158" y="4674082"/>
        <a:ext cx="1997104" cy="740925"/>
      </dsp:txXfrm>
    </dsp:sp>
    <dsp:sp modelId="{856287F2-E26D-41B4-81D7-5E54ECA6EE45}">
      <dsp:nvSpPr>
        <dsp:cNvPr id="0" name=""/>
        <dsp:cNvSpPr/>
      </dsp:nvSpPr>
      <dsp:spPr>
        <a:xfrm>
          <a:off x="4395057" y="3298076"/>
          <a:ext cx="1997104" cy="1376005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A280D4-3B23-4122-97CF-B33D5259A0AC}">
      <dsp:nvSpPr>
        <dsp:cNvPr id="0" name=""/>
        <dsp:cNvSpPr/>
      </dsp:nvSpPr>
      <dsp:spPr>
        <a:xfrm>
          <a:off x="4395057" y="4674082"/>
          <a:ext cx="1997104" cy="740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>
              <a:solidFill>
                <a:schemeClr val="bg1"/>
              </a:solidFill>
            </a:rPr>
            <a:t>Evaluasi</a:t>
          </a:r>
          <a:endParaRPr lang="en-ID" sz="2100" kern="1200" dirty="0">
            <a:solidFill>
              <a:schemeClr val="bg1"/>
            </a:solidFill>
          </a:endParaRPr>
        </a:p>
      </dsp:txBody>
      <dsp:txXfrm>
        <a:off x="4395057" y="4674082"/>
        <a:ext cx="1997104" cy="74092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4D675B-206E-4407-BA38-03885572471B}">
      <dsp:nvSpPr>
        <dsp:cNvPr id="0" name=""/>
        <dsp:cNvSpPr/>
      </dsp:nvSpPr>
      <dsp:spPr>
        <a:xfrm>
          <a:off x="1474" y="1147594"/>
          <a:ext cx="1853381" cy="10493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/>
            <a:t>Mencari</a:t>
          </a:r>
          <a:r>
            <a:rPr lang="en-US" sz="1800" kern="1200" dirty="0"/>
            <a:t> Ide </a:t>
          </a:r>
          <a:r>
            <a:rPr lang="en-US" sz="1800" kern="1200" dirty="0" err="1"/>
            <a:t>Kreatif</a:t>
          </a:r>
          <a:endParaRPr lang="en-ID" sz="1800" kern="1200" dirty="0"/>
        </a:p>
      </dsp:txBody>
      <dsp:txXfrm>
        <a:off x="1474" y="1147594"/>
        <a:ext cx="1853381" cy="699548"/>
      </dsp:txXfrm>
    </dsp:sp>
    <dsp:sp modelId="{059CF44D-0C5C-450C-9229-89F11BBD8751}">
      <dsp:nvSpPr>
        <dsp:cNvPr id="0" name=""/>
        <dsp:cNvSpPr/>
      </dsp:nvSpPr>
      <dsp:spPr>
        <a:xfrm>
          <a:off x="381083" y="1847143"/>
          <a:ext cx="1853381" cy="16362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/>
            <a:t>Telaah</a:t>
          </a:r>
          <a:r>
            <a:rPr lang="en-US" sz="1800" kern="1200" dirty="0"/>
            <a:t> </a:t>
          </a:r>
          <a:r>
            <a:rPr lang="en-US" sz="1800" kern="1200" dirty="0" err="1"/>
            <a:t>sisi</a:t>
          </a:r>
          <a:r>
            <a:rPr lang="en-US" sz="1800" kern="1200" dirty="0"/>
            <a:t> </a:t>
          </a:r>
          <a:r>
            <a:rPr lang="en-US" sz="1800" kern="1200" dirty="0" err="1"/>
            <a:t>kebaharuan</a:t>
          </a:r>
          <a:r>
            <a:rPr lang="en-US" sz="1800" kern="1200" dirty="0"/>
            <a:t> </a:t>
          </a:r>
          <a:r>
            <a:rPr lang="en-US" sz="1800" kern="1200" dirty="0" err="1"/>
            <a:t>inovasi</a:t>
          </a:r>
          <a:endParaRPr lang="en-ID" sz="1800" kern="1200" dirty="0"/>
        </a:p>
      </dsp:txBody>
      <dsp:txXfrm>
        <a:off x="429008" y="1895068"/>
        <a:ext cx="1757531" cy="1540413"/>
      </dsp:txXfrm>
    </dsp:sp>
    <dsp:sp modelId="{A1DF19F9-0C27-4802-B30F-D3043C739162}">
      <dsp:nvSpPr>
        <dsp:cNvPr id="0" name=""/>
        <dsp:cNvSpPr/>
      </dsp:nvSpPr>
      <dsp:spPr>
        <a:xfrm>
          <a:off x="2135821" y="1266649"/>
          <a:ext cx="595647" cy="4614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D" sz="1400" kern="1200"/>
        </a:p>
      </dsp:txBody>
      <dsp:txXfrm>
        <a:off x="2135821" y="1358937"/>
        <a:ext cx="457216" cy="276862"/>
      </dsp:txXfrm>
    </dsp:sp>
    <dsp:sp modelId="{967A515F-CB96-4FA0-89CD-176906BA8238}">
      <dsp:nvSpPr>
        <dsp:cNvPr id="0" name=""/>
        <dsp:cNvSpPr/>
      </dsp:nvSpPr>
      <dsp:spPr>
        <a:xfrm>
          <a:off x="2978719" y="1147594"/>
          <a:ext cx="1853381" cy="104932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/>
            <a:t>Riset</a:t>
          </a:r>
          <a:r>
            <a:rPr lang="en-US" sz="1800" kern="1200" dirty="0"/>
            <a:t> Daerah</a:t>
          </a:r>
          <a:endParaRPr lang="en-ID" sz="1800" kern="1200" dirty="0"/>
        </a:p>
      </dsp:txBody>
      <dsp:txXfrm>
        <a:off x="2978719" y="1147594"/>
        <a:ext cx="1853381" cy="699548"/>
      </dsp:txXfrm>
    </dsp:sp>
    <dsp:sp modelId="{C411F25A-27CF-42FC-8254-CFA2DF9B4791}">
      <dsp:nvSpPr>
        <dsp:cNvPr id="0" name=""/>
        <dsp:cNvSpPr/>
      </dsp:nvSpPr>
      <dsp:spPr>
        <a:xfrm>
          <a:off x="3358327" y="1847143"/>
          <a:ext cx="1853381" cy="16362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GII, R&amp;D  </a:t>
          </a:r>
          <a:r>
            <a:rPr lang="en-US" sz="1800" kern="1200" dirty="0" err="1"/>
            <a:t>indikator</a:t>
          </a:r>
          <a:r>
            <a:rPr lang="en-US" sz="1800" kern="1200" dirty="0"/>
            <a:t> </a:t>
          </a:r>
          <a:r>
            <a:rPr lang="en-US" sz="1800" kern="1200" dirty="0" err="1"/>
            <a:t>keberhasilan</a:t>
          </a:r>
          <a:r>
            <a:rPr lang="en-US" sz="1800" kern="1200" dirty="0"/>
            <a:t> negara</a:t>
          </a:r>
          <a:endParaRPr lang="en-ID" sz="1800" kern="1200" dirty="0"/>
        </a:p>
      </dsp:txBody>
      <dsp:txXfrm>
        <a:off x="3406252" y="1895068"/>
        <a:ext cx="1757531" cy="1540413"/>
      </dsp:txXfrm>
    </dsp:sp>
    <dsp:sp modelId="{B177FAC4-EE01-4A27-BD37-D0253DD8DC02}">
      <dsp:nvSpPr>
        <dsp:cNvPr id="0" name=""/>
        <dsp:cNvSpPr/>
      </dsp:nvSpPr>
      <dsp:spPr>
        <a:xfrm>
          <a:off x="5113066" y="1266649"/>
          <a:ext cx="595647" cy="4614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D" sz="1400" kern="1200"/>
        </a:p>
      </dsp:txBody>
      <dsp:txXfrm>
        <a:off x="5113066" y="1358937"/>
        <a:ext cx="457216" cy="276862"/>
      </dsp:txXfrm>
    </dsp:sp>
    <dsp:sp modelId="{D424B447-EFD8-453E-BF65-CDB143E359F0}">
      <dsp:nvSpPr>
        <dsp:cNvPr id="0" name=""/>
        <dsp:cNvSpPr/>
      </dsp:nvSpPr>
      <dsp:spPr>
        <a:xfrm>
          <a:off x="5955964" y="1147594"/>
          <a:ext cx="1853381" cy="104932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Database </a:t>
          </a:r>
          <a:r>
            <a:rPr lang="en-US" sz="1800" kern="1200" dirty="0" err="1"/>
            <a:t>Inovasi</a:t>
          </a:r>
          <a:endParaRPr lang="en-ID" sz="1800" kern="1200" dirty="0"/>
        </a:p>
      </dsp:txBody>
      <dsp:txXfrm>
        <a:off x="5955964" y="1147594"/>
        <a:ext cx="1853381" cy="699548"/>
      </dsp:txXfrm>
    </dsp:sp>
    <dsp:sp modelId="{30A23B38-8368-4B3A-A8BA-F54A36C3D467}">
      <dsp:nvSpPr>
        <dsp:cNvPr id="0" name=""/>
        <dsp:cNvSpPr/>
      </dsp:nvSpPr>
      <dsp:spPr>
        <a:xfrm>
          <a:off x="6335572" y="1847143"/>
          <a:ext cx="1853381" cy="16362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err="1"/>
            <a:t>Meninjau</a:t>
          </a:r>
          <a:r>
            <a:rPr lang="en-US" sz="1800" kern="1200" dirty="0"/>
            <a:t> instrument data base </a:t>
          </a:r>
          <a:r>
            <a:rPr lang="en-US" sz="1800" kern="1200" dirty="0" err="1"/>
            <a:t>inovasi</a:t>
          </a:r>
          <a:r>
            <a:rPr lang="en-US" sz="1800" kern="1200" dirty="0"/>
            <a:t> </a:t>
          </a:r>
          <a:r>
            <a:rPr lang="en-US" sz="1800" kern="1200" dirty="0" err="1"/>
            <a:t>spt</a:t>
          </a:r>
          <a:r>
            <a:rPr lang="en-US" sz="1800" kern="1200" dirty="0"/>
            <a:t> lab, </a:t>
          </a:r>
          <a:r>
            <a:rPr lang="en-US" sz="1800" kern="1200" dirty="0" err="1"/>
            <a:t>klinik</a:t>
          </a:r>
          <a:endParaRPr lang="en-ID" sz="1800" kern="1200" dirty="0"/>
        </a:p>
      </dsp:txBody>
      <dsp:txXfrm>
        <a:off x="6383497" y="1895068"/>
        <a:ext cx="1757531" cy="1540413"/>
      </dsp:txXfrm>
    </dsp:sp>
    <dsp:sp modelId="{6F1B1714-EC01-4F0A-B4D4-FD601B5E6BBA}">
      <dsp:nvSpPr>
        <dsp:cNvPr id="0" name=""/>
        <dsp:cNvSpPr/>
      </dsp:nvSpPr>
      <dsp:spPr>
        <a:xfrm>
          <a:off x="8080614" y="1251657"/>
          <a:ext cx="595647" cy="4614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D" sz="1400" kern="1200"/>
        </a:p>
      </dsp:txBody>
      <dsp:txXfrm>
        <a:off x="8080614" y="1343945"/>
        <a:ext cx="457216" cy="276862"/>
      </dsp:txXfrm>
    </dsp:sp>
    <dsp:sp modelId="{6F372E29-6ABA-4F33-82ED-C81FC98D78EE}">
      <dsp:nvSpPr>
        <dsp:cNvPr id="0" name=""/>
        <dsp:cNvSpPr/>
      </dsp:nvSpPr>
      <dsp:spPr>
        <a:xfrm>
          <a:off x="8933208" y="1147594"/>
          <a:ext cx="1853381" cy="104932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/>
            <a:t>Penelusuran</a:t>
          </a:r>
          <a:r>
            <a:rPr lang="en-US" sz="1800" kern="1200" dirty="0"/>
            <a:t> dan </a:t>
          </a:r>
          <a:r>
            <a:rPr lang="en-US" sz="1800" kern="1200" dirty="0" err="1"/>
            <a:t>Pemetaan</a:t>
          </a:r>
          <a:r>
            <a:rPr lang="en-US" sz="1800" kern="1200" dirty="0"/>
            <a:t> OPD</a:t>
          </a:r>
          <a:endParaRPr lang="en-ID" sz="1800" kern="1200" dirty="0"/>
        </a:p>
      </dsp:txBody>
      <dsp:txXfrm>
        <a:off x="8933208" y="1147594"/>
        <a:ext cx="1853381" cy="699548"/>
      </dsp:txXfrm>
    </dsp:sp>
    <dsp:sp modelId="{ABD52F66-F2AC-4684-8325-7849C76A924F}">
      <dsp:nvSpPr>
        <dsp:cNvPr id="0" name=""/>
        <dsp:cNvSpPr/>
      </dsp:nvSpPr>
      <dsp:spPr>
        <a:xfrm>
          <a:off x="9312816" y="1847143"/>
          <a:ext cx="1853381" cy="16362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Tingkat </a:t>
          </a:r>
          <a:r>
            <a:rPr lang="en-US" sz="1800" kern="1200" dirty="0" err="1"/>
            <a:t>kematangan</a:t>
          </a:r>
          <a:r>
            <a:rPr lang="en-US" sz="1800" kern="1200" dirty="0"/>
            <a:t> </a:t>
          </a:r>
          <a:r>
            <a:rPr lang="en-US" sz="1800" kern="1200" dirty="0" err="1"/>
            <a:t>menjadi</a:t>
          </a:r>
          <a:r>
            <a:rPr lang="en-US" sz="1800" kern="1200" dirty="0"/>
            <a:t> </a:t>
          </a:r>
          <a:r>
            <a:rPr lang="en-US" sz="1800" kern="1200" dirty="0" err="1"/>
            <a:t>skala</a:t>
          </a:r>
          <a:r>
            <a:rPr lang="en-US" sz="1800" kern="1200" dirty="0"/>
            <a:t> </a:t>
          </a:r>
          <a:r>
            <a:rPr lang="en-US" sz="1800" kern="1200" dirty="0" err="1"/>
            <a:t>pengukuran</a:t>
          </a:r>
          <a:r>
            <a:rPr lang="en-US" sz="1800" kern="1200" dirty="0"/>
            <a:t> </a:t>
          </a:r>
          <a:endParaRPr lang="en-ID" sz="1800" kern="1200" dirty="0"/>
        </a:p>
      </dsp:txBody>
      <dsp:txXfrm>
        <a:off x="9360741" y="1895068"/>
        <a:ext cx="1757531" cy="15404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B48BBA-A009-42E9-A552-1D5578542BCE}">
      <dsp:nvSpPr>
        <dsp:cNvPr id="0" name=""/>
        <dsp:cNvSpPr/>
      </dsp:nvSpPr>
      <dsp:spPr>
        <a:xfrm>
          <a:off x="5394" y="-84023"/>
          <a:ext cx="2922528" cy="3495725"/>
        </a:xfrm>
        <a:prstGeom prst="roundRect">
          <a:avLst>
            <a:gd name="adj" fmla="val 5000"/>
          </a:avLst>
        </a:prstGeom>
        <a:solidFill>
          <a:schemeClr val="tx1">
            <a:lumMod val="90000"/>
            <a:lumOff val="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6299" rIns="137795" bIns="0" numCol="1" spcCol="1270" anchor="t" anchorCtr="0">
          <a:noAutofit/>
        </a:bodyPr>
        <a:lstStyle/>
        <a:p>
          <a:pPr lvl="0" algn="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err="1">
              <a:solidFill>
                <a:schemeClr val="bg1"/>
              </a:solidFill>
            </a:rPr>
            <a:t>Kejelasan</a:t>
          </a:r>
          <a:r>
            <a:rPr lang="en-US" sz="3100" kern="1200" dirty="0">
              <a:solidFill>
                <a:schemeClr val="bg1"/>
              </a:solidFill>
            </a:rPr>
            <a:t> </a:t>
          </a:r>
          <a:r>
            <a:rPr lang="en-US" sz="3100" kern="1200" dirty="0" err="1">
              <a:solidFill>
                <a:schemeClr val="bg1"/>
              </a:solidFill>
            </a:rPr>
            <a:t>bentuk</a:t>
          </a:r>
          <a:endParaRPr lang="en-ID" sz="3100" kern="1200" dirty="0">
            <a:solidFill>
              <a:schemeClr val="bg1"/>
            </a:solidFill>
          </a:endParaRPr>
        </a:p>
      </dsp:txBody>
      <dsp:txXfrm rot="16200000">
        <a:off x="-1135600" y="1056970"/>
        <a:ext cx="2866495" cy="584505"/>
      </dsp:txXfrm>
    </dsp:sp>
    <dsp:sp modelId="{E8C5F1FB-34B8-40B0-8DE1-E71E226D3409}">
      <dsp:nvSpPr>
        <dsp:cNvPr id="0" name=""/>
        <dsp:cNvSpPr/>
      </dsp:nvSpPr>
      <dsp:spPr>
        <a:xfrm>
          <a:off x="602774" y="-84023"/>
          <a:ext cx="2177284" cy="349572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0" bIns="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>
              <a:solidFill>
                <a:schemeClr val="bg1"/>
              </a:solidFill>
            </a:rPr>
            <a:t>Pertumbuhan</a:t>
          </a:r>
          <a:r>
            <a:rPr lang="en-US" sz="3000" kern="1200" dirty="0">
              <a:solidFill>
                <a:schemeClr val="bg1"/>
              </a:solidFill>
            </a:rPr>
            <a:t> </a:t>
          </a:r>
          <a:r>
            <a:rPr lang="en-US" sz="3000" kern="1200" dirty="0" err="1">
              <a:solidFill>
                <a:schemeClr val="bg1"/>
              </a:solidFill>
            </a:rPr>
            <a:t>Inovasi</a:t>
          </a:r>
          <a:r>
            <a:rPr lang="en-US" sz="3000" kern="1200" dirty="0">
              <a:solidFill>
                <a:schemeClr val="bg1"/>
              </a:solidFill>
            </a:rPr>
            <a:t> </a:t>
          </a:r>
          <a:r>
            <a:rPr lang="en-US" sz="3000" kern="1200" dirty="0" err="1">
              <a:solidFill>
                <a:schemeClr val="bg1"/>
              </a:solidFill>
            </a:rPr>
            <a:t>Berdasarkan</a:t>
          </a:r>
          <a:r>
            <a:rPr lang="en-US" sz="3000" kern="1200" dirty="0">
              <a:solidFill>
                <a:schemeClr val="bg1"/>
              </a:solidFill>
            </a:rPr>
            <a:t> </a:t>
          </a:r>
          <a:r>
            <a:rPr lang="en-US" sz="3000" kern="1200" dirty="0" err="1">
              <a:solidFill>
                <a:schemeClr val="bg1"/>
              </a:solidFill>
            </a:rPr>
            <a:t>waktu</a:t>
          </a:r>
          <a:endParaRPr lang="en-ID" sz="3000" kern="1200" dirty="0">
            <a:solidFill>
              <a:schemeClr val="bg1"/>
            </a:solidFill>
          </a:endParaRPr>
        </a:p>
      </dsp:txBody>
      <dsp:txXfrm>
        <a:off x="602774" y="-84023"/>
        <a:ext cx="2177284" cy="3495725"/>
      </dsp:txXfrm>
    </dsp:sp>
    <dsp:sp modelId="{133BDFFB-2CD7-4EEB-997B-DA4C6CA395FE}">
      <dsp:nvSpPr>
        <dsp:cNvPr id="0" name=""/>
        <dsp:cNvSpPr/>
      </dsp:nvSpPr>
      <dsp:spPr>
        <a:xfrm>
          <a:off x="3036427" y="-84023"/>
          <a:ext cx="3100102" cy="3327678"/>
        </a:xfrm>
        <a:prstGeom prst="roundRect">
          <a:avLst>
            <a:gd name="adj" fmla="val 5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6299" rIns="137795" bIns="0" numCol="1" spcCol="1270" anchor="t" anchorCtr="0">
          <a:noAutofit/>
        </a:bodyPr>
        <a:lstStyle/>
        <a:p>
          <a:pPr lvl="0" algn="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err="1"/>
            <a:t>Mengasah</a:t>
          </a:r>
          <a:r>
            <a:rPr lang="en-US" sz="3100" kern="1200" dirty="0"/>
            <a:t> skill</a:t>
          </a:r>
          <a:endParaRPr lang="en-ID" sz="3100" kern="1200" dirty="0"/>
        </a:p>
      </dsp:txBody>
      <dsp:txXfrm rot="16200000">
        <a:off x="1982089" y="970313"/>
        <a:ext cx="2728695" cy="620020"/>
      </dsp:txXfrm>
    </dsp:sp>
    <dsp:sp modelId="{358A6B29-5543-4AA7-9624-D346D9EF40F7}">
      <dsp:nvSpPr>
        <dsp:cNvPr id="0" name=""/>
        <dsp:cNvSpPr/>
      </dsp:nvSpPr>
      <dsp:spPr>
        <a:xfrm rot="5400000">
          <a:off x="2807435" y="2535882"/>
          <a:ext cx="488985" cy="46501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688A47-B8EC-4AA0-B7A8-426A4D8FD101}">
      <dsp:nvSpPr>
        <dsp:cNvPr id="0" name=""/>
        <dsp:cNvSpPr/>
      </dsp:nvSpPr>
      <dsp:spPr>
        <a:xfrm>
          <a:off x="3656447" y="-84023"/>
          <a:ext cx="2309576" cy="332767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0" bIns="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/>
            <a:t>Kompetensi</a:t>
          </a:r>
          <a:r>
            <a:rPr lang="en-US" sz="3000" kern="1200" dirty="0"/>
            <a:t> </a:t>
          </a:r>
          <a:r>
            <a:rPr lang="en-US" sz="3000" kern="1200" dirty="0" err="1"/>
            <a:t>pelaku</a:t>
          </a:r>
          <a:r>
            <a:rPr lang="en-US" sz="3000" kern="1200" dirty="0"/>
            <a:t> </a:t>
          </a:r>
          <a:r>
            <a:rPr lang="en-US" sz="3000" kern="1200" dirty="0" err="1"/>
            <a:t>inovasi</a:t>
          </a:r>
          <a:endParaRPr lang="en-ID" sz="3000" kern="1200" dirty="0"/>
        </a:p>
      </dsp:txBody>
      <dsp:txXfrm>
        <a:off x="3656447" y="-84023"/>
        <a:ext cx="2309576" cy="3327678"/>
      </dsp:txXfrm>
    </dsp:sp>
    <dsp:sp modelId="{4C49C097-5213-41E3-89D2-94D01F576A34}">
      <dsp:nvSpPr>
        <dsp:cNvPr id="0" name=""/>
        <dsp:cNvSpPr/>
      </dsp:nvSpPr>
      <dsp:spPr>
        <a:xfrm>
          <a:off x="6250427" y="-34874"/>
          <a:ext cx="3100102" cy="3327678"/>
        </a:xfrm>
        <a:prstGeom prst="roundRect">
          <a:avLst>
            <a:gd name="adj" fmla="val 5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6299" rIns="137795" bIns="0" numCol="1" spcCol="1270" anchor="t" anchorCtr="0">
          <a:noAutofit/>
        </a:bodyPr>
        <a:lstStyle/>
        <a:p>
          <a:pPr lvl="0" algn="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err="1"/>
            <a:t>Tumbuh</a:t>
          </a:r>
          <a:r>
            <a:rPr lang="en-US" sz="3100" kern="1200" dirty="0"/>
            <a:t> Kader</a:t>
          </a:r>
          <a:endParaRPr lang="en-ID" sz="3100" kern="1200" dirty="0"/>
        </a:p>
      </dsp:txBody>
      <dsp:txXfrm rot="16200000">
        <a:off x="5196090" y="1019463"/>
        <a:ext cx="2728695" cy="620020"/>
      </dsp:txXfrm>
    </dsp:sp>
    <dsp:sp modelId="{844D45C8-1E62-4404-B3B8-E6FD01ADBCEA}">
      <dsp:nvSpPr>
        <dsp:cNvPr id="0" name=""/>
        <dsp:cNvSpPr/>
      </dsp:nvSpPr>
      <dsp:spPr>
        <a:xfrm rot="5400000">
          <a:off x="6016041" y="2535882"/>
          <a:ext cx="488985" cy="46501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2D0FF3-8AB8-4556-BA74-9B05F4E9920A}">
      <dsp:nvSpPr>
        <dsp:cNvPr id="0" name=""/>
        <dsp:cNvSpPr/>
      </dsp:nvSpPr>
      <dsp:spPr>
        <a:xfrm>
          <a:off x="6870448" y="-34874"/>
          <a:ext cx="2309576" cy="332767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0" bIns="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/>
            <a:t>Inovator</a:t>
          </a:r>
          <a:r>
            <a:rPr lang="en-US" sz="3000" kern="1200" dirty="0"/>
            <a:t> </a:t>
          </a:r>
          <a:r>
            <a:rPr lang="en-US" sz="3000" kern="1200" dirty="0" err="1"/>
            <a:t>baru</a:t>
          </a:r>
          <a:endParaRPr lang="en-ID" sz="3000" kern="1200" dirty="0"/>
        </a:p>
      </dsp:txBody>
      <dsp:txXfrm>
        <a:off x="6870448" y="-34874"/>
        <a:ext cx="2309576" cy="3327678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EBE82-77B4-454A-900B-50E4D8420CB2}">
      <dsp:nvSpPr>
        <dsp:cNvPr id="0" name=""/>
        <dsp:cNvSpPr/>
      </dsp:nvSpPr>
      <dsp:spPr>
        <a:xfrm>
          <a:off x="0" y="1997"/>
          <a:ext cx="105707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B38D03-A8AF-4737-8735-76F23A5CA795}">
      <dsp:nvSpPr>
        <dsp:cNvPr id="0" name=""/>
        <dsp:cNvSpPr/>
      </dsp:nvSpPr>
      <dsp:spPr>
        <a:xfrm>
          <a:off x="0" y="1997"/>
          <a:ext cx="10570794" cy="681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/>
            <a:t>Asumpsi (memikirkan kebaharuan)</a:t>
          </a:r>
        </a:p>
      </dsp:txBody>
      <dsp:txXfrm>
        <a:off x="0" y="1997"/>
        <a:ext cx="10570794" cy="681098"/>
      </dsp:txXfrm>
    </dsp:sp>
    <dsp:sp modelId="{B31BF91A-CC98-43D1-87CC-B3BA2DC66AAE}">
      <dsp:nvSpPr>
        <dsp:cNvPr id="0" name=""/>
        <dsp:cNvSpPr/>
      </dsp:nvSpPr>
      <dsp:spPr>
        <a:xfrm>
          <a:off x="0" y="683095"/>
          <a:ext cx="105707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DFC7E7-CBEC-4618-B041-C08AA1DD429D}">
      <dsp:nvSpPr>
        <dsp:cNvPr id="0" name=""/>
        <dsp:cNvSpPr/>
      </dsp:nvSpPr>
      <dsp:spPr>
        <a:xfrm>
          <a:off x="0" y="683095"/>
          <a:ext cx="10570794" cy="681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/>
            <a:t>Lebih banyak experience</a:t>
          </a:r>
        </a:p>
      </dsp:txBody>
      <dsp:txXfrm>
        <a:off x="0" y="683095"/>
        <a:ext cx="10570794" cy="681098"/>
      </dsp:txXfrm>
    </dsp:sp>
    <dsp:sp modelId="{6342872F-19BE-4780-9E9D-65895188D8E8}">
      <dsp:nvSpPr>
        <dsp:cNvPr id="0" name=""/>
        <dsp:cNvSpPr/>
      </dsp:nvSpPr>
      <dsp:spPr>
        <a:xfrm>
          <a:off x="0" y="1364193"/>
          <a:ext cx="105707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3D3BF7-FE1D-42FA-9F98-EE6D7D929C0D}">
      <dsp:nvSpPr>
        <dsp:cNvPr id="0" name=""/>
        <dsp:cNvSpPr/>
      </dsp:nvSpPr>
      <dsp:spPr>
        <a:xfrm>
          <a:off x="0" y="1364193"/>
          <a:ext cx="10570794" cy="681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/>
            <a:t>Keterbukaan </a:t>
          </a:r>
        </a:p>
      </dsp:txBody>
      <dsp:txXfrm>
        <a:off x="0" y="1364193"/>
        <a:ext cx="10570794" cy="681098"/>
      </dsp:txXfrm>
    </dsp:sp>
    <dsp:sp modelId="{729A9B40-9E86-462C-AF07-726FDC50FF01}">
      <dsp:nvSpPr>
        <dsp:cNvPr id="0" name=""/>
        <dsp:cNvSpPr/>
      </dsp:nvSpPr>
      <dsp:spPr>
        <a:xfrm>
          <a:off x="0" y="2045291"/>
          <a:ext cx="105707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3E28BD-3EBB-4110-859F-8628E44231DD}">
      <dsp:nvSpPr>
        <dsp:cNvPr id="0" name=""/>
        <dsp:cNvSpPr/>
      </dsp:nvSpPr>
      <dsp:spPr>
        <a:xfrm>
          <a:off x="0" y="2045291"/>
          <a:ext cx="10570794" cy="681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/>
            <a:t>Mengedepankan empati thd organisasi</a:t>
          </a:r>
        </a:p>
      </dsp:txBody>
      <dsp:txXfrm>
        <a:off x="0" y="2045291"/>
        <a:ext cx="10570794" cy="681098"/>
      </dsp:txXfrm>
    </dsp:sp>
    <dsp:sp modelId="{436C882F-8E96-4A4E-86B2-13FB7696D6D4}">
      <dsp:nvSpPr>
        <dsp:cNvPr id="0" name=""/>
        <dsp:cNvSpPr/>
      </dsp:nvSpPr>
      <dsp:spPr>
        <a:xfrm>
          <a:off x="0" y="2726389"/>
          <a:ext cx="105707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662B4-E046-42AE-AAD4-EF63C8EA9EB6}">
      <dsp:nvSpPr>
        <dsp:cNvPr id="0" name=""/>
        <dsp:cNvSpPr/>
      </dsp:nvSpPr>
      <dsp:spPr>
        <a:xfrm>
          <a:off x="0" y="2726389"/>
          <a:ext cx="10570794" cy="681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/>
            <a:t>Memahami nilai produktif bagi ASN</a:t>
          </a:r>
        </a:p>
      </dsp:txBody>
      <dsp:txXfrm>
        <a:off x="0" y="2726389"/>
        <a:ext cx="10570794" cy="681098"/>
      </dsp:txXfrm>
    </dsp:sp>
    <dsp:sp modelId="{EF7AC3DC-C132-403D-9E61-3C3D7E2F7686}">
      <dsp:nvSpPr>
        <dsp:cNvPr id="0" name=""/>
        <dsp:cNvSpPr/>
      </dsp:nvSpPr>
      <dsp:spPr>
        <a:xfrm>
          <a:off x="0" y="3407487"/>
          <a:ext cx="105707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D9D4CE-5BC6-4DA3-AF9C-7296BA2B30F2}">
      <dsp:nvSpPr>
        <dsp:cNvPr id="0" name=""/>
        <dsp:cNvSpPr/>
      </dsp:nvSpPr>
      <dsp:spPr>
        <a:xfrm>
          <a:off x="0" y="3407487"/>
          <a:ext cx="10570794" cy="681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/>
            <a:t>Memikirkan media pendukung inovasi (teknologi dsbnya)</a:t>
          </a:r>
        </a:p>
      </dsp:txBody>
      <dsp:txXfrm>
        <a:off x="0" y="3407487"/>
        <a:ext cx="10570794" cy="68109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9A01A3-4CED-42AC-B783-473E4C6E2222}">
      <dsp:nvSpPr>
        <dsp:cNvPr id="0" name=""/>
        <dsp:cNvSpPr/>
      </dsp:nvSpPr>
      <dsp:spPr>
        <a:xfrm>
          <a:off x="0" y="0"/>
          <a:ext cx="6279386" cy="8873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err="1"/>
            <a:t>Revolusi</a:t>
          </a:r>
          <a:r>
            <a:rPr lang="en-US" sz="3300" kern="1200" dirty="0"/>
            <a:t> Mental</a:t>
          </a:r>
        </a:p>
      </dsp:txBody>
      <dsp:txXfrm>
        <a:off x="25991" y="25991"/>
        <a:ext cx="5218005" cy="835402"/>
      </dsp:txXfrm>
    </dsp:sp>
    <dsp:sp modelId="{46DD7FD1-C114-437B-B6EA-41FE59DEC43F}">
      <dsp:nvSpPr>
        <dsp:cNvPr id="0" name=""/>
        <dsp:cNvSpPr/>
      </dsp:nvSpPr>
      <dsp:spPr>
        <a:xfrm>
          <a:off x="468915" y="1010632"/>
          <a:ext cx="6279386" cy="88738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err="1"/>
            <a:t>Penguatan</a:t>
          </a:r>
          <a:r>
            <a:rPr lang="en-US" sz="3300" kern="1200" dirty="0"/>
            <a:t> </a:t>
          </a:r>
          <a:r>
            <a:rPr lang="en-US" sz="3300" kern="1200" dirty="0" err="1"/>
            <a:t>Produk</a:t>
          </a:r>
          <a:r>
            <a:rPr lang="en-US" sz="3300" kern="1200" dirty="0"/>
            <a:t> </a:t>
          </a:r>
          <a:r>
            <a:rPr lang="en-US" sz="3300" kern="1200" dirty="0" err="1"/>
            <a:t>Unggulan</a:t>
          </a:r>
          <a:endParaRPr lang="en-ID" sz="3300" kern="1200" dirty="0"/>
        </a:p>
      </dsp:txBody>
      <dsp:txXfrm>
        <a:off x="494906" y="1036623"/>
        <a:ext cx="5181689" cy="835402"/>
      </dsp:txXfrm>
    </dsp:sp>
    <dsp:sp modelId="{EECE7923-6BF3-45A4-B41E-5EBC3D4671D2}">
      <dsp:nvSpPr>
        <dsp:cNvPr id="0" name=""/>
        <dsp:cNvSpPr/>
      </dsp:nvSpPr>
      <dsp:spPr>
        <a:xfrm>
          <a:off x="937830" y="2021264"/>
          <a:ext cx="6279386" cy="88738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err="1"/>
            <a:t>Pemberdayaan</a:t>
          </a:r>
          <a:r>
            <a:rPr lang="en-US" sz="3300" kern="1200" dirty="0"/>
            <a:t> Masyarakat</a:t>
          </a:r>
        </a:p>
      </dsp:txBody>
      <dsp:txXfrm>
        <a:off x="963821" y="2047255"/>
        <a:ext cx="5181689" cy="835402"/>
      </dsp:txXfrm>
    </dsp:sp>
    <dsp:sp modelId="{44336F7F-5FFE-4889-9DEE-80F12084F818}">
      <dsp:nvSpPr>
        <dsp:cNvPr id="0" name=""/>
        <dsp:cNvSpPr/>
      </dsp:nvSpPr>
      <dsp:spPr>
        <a:xfrm>
          <a:off x="1406745" y="3031897"/>
          <a:ext cx="6279386" cy="88738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/>
            <a:t>Alat komunikasi</a:t>
          </a:r>
        </a:p>
      </dsp:txBody>
      <dsp:txXfrm>
        <a:off x="1432736" y="3057888"/>
        <a:ext cx="5181689" cy="835402"/>
      </dsp:txXfrm>
    </dsp:sp>
    <dsp:sp modelId="{891D714D-7EB8-4D48-BF22-7A372BE25CE8}">
      <dsp:nvSpPr>
        <dsp:cNvPr id="0" name=""/>
        <dsp:cNvSpPr/>
      </dsp:nvSpPr>
      <dsp:spPr>
        <a:xfrm>
          <a:off x="1875661" y="4042529"/>
          <a:ext cx="6279386" cy="88738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/>
            <a:t>Menjaga kearifan Lokal</a:t>
          </a:r>
        </a:p>
      </dsp:txBody>
      <dsp:txXfrm>
        <a:off x="1901652" y="4068520"/>
        <a:ext cx="5181689" cy="835402"/>
      </dsp:txXfrm>
    </dsp:sp>
    <dsp:sp modelId="{CC6C6D46-2894-43EA-9DFD-707EF63E733D}">
      <dsp:nvSpPr>
        <dsp:cNvPr id="0" name=""/>
        <dsp:cNvSpPr/>
      </dsp:nvSpPr>
      <dsp:spPr>
        <a:xfrm>
          <a:off x="5702587" y="648283"/>
          <a:ext cx="576799" cy="57679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5832367" y="648283"/>
        <a:ext cx="317239" cy="434041"/>
      </dsp:txXfrm>
    </dsp:sp>
    <dsp:sp modelId="{A2821F0B-E2C2-47C6-A2FC-C874B3F8A364}">
      <dsp:nvSpPr>
        <dsp:cNvPr id="0" name=""/>
        <dsp:cNvSpPr/>
      </dsp:nvSpPr>
      <dsp:spPr>
        <a:xfrm>
          <a:off x="6171502" y="1658916"/>
          <a:ext cx="576799" cy="57679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D" sz="2600" kern="1200"/>
        </a:p>
      </dsp:txBody>
      <dsp:txXfrm>
        <a:off x="6301282" y="1658916"/>
        <a:ext cx="317239" cy="434041"/>
      </dsp:txXfrm>
    </dsp:sp>
    <dsp:sp modelId="{98B412DC-4F0C-45DC-A4DE-5DADE17905F2}">
      <dsp:nvSpPr>
        <dsp:cNvPr id="0" name=""/>
        <dsp:cNvSpPr/>
      </dsp:nvSpPr>
      <dsp:spPr>
        <a:xfrm>
          <a:off x="6640417" y="2654758"/>
          <a:ext cx="576799" cy="576799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6770197" y="2654758"/>
        <a:ext cx="317239" cy="434041"/>
      </dsp:txXfrm>
    </dsp:sp>
    <dsp:sp modelId="{DBCD33F1-717D-484A-B952-EF3DF90C2935}">
      <dsp:nvSpPr>
        <dsp:cNvPr id="0" name=""/>
        <dsp:cNvSpPr/>
      </dsp:nvSpPr>
      <dsp:spPr>
        <a:xfrm>
          <a:off x="7109332" y="3675250"/>
          <a:ext cx="576799" cy="57679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7239112" y="3675250"/>
        <a:ext cx="317239" cy="434041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21CBF5-6DF9-456A-8124-F2FBDC93F724}">
      <dsp:nvSpPr>
        <dsp:cNvPr id="0" name=""/>
        <dsp:cNvSpPr/>
      </dsp:nvSpPr>
      <dsp:spPr>
        <a:xfrm>
          <a:off x="961120" y="2079"/>
          <a:ext cx="2094322" cy="12565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Tidak menjadi bagian dari inovasi daerah (sesuai PP No.38 Tahun 2017 Tentang Inovasi Daerah</a:t>
          </a:r>
        </a:p>
      </dsp:txBody>
      <dsp:txXfrm>
        <a:off x="961120" y="2079"/>
        <a:ext cx="2094322" cy="1256593"/>
      </dsp:txXfrm>
    </dsp:sp>
    <dsp:sp modelId="{5FFF81DC-56C3-46EE-B033-707B9E7DAEF1}">
      <dsp:nvSpPr>
        <dsp:cNvPr id="0" name=""/>
        <dsp:cNvSpPr/>
      </dsp:nvSpPr>
      <dsp:spPr>
        <a:xfrm>
          <a:off x="3264875" y="2079"/>
          <a:ext cx="2094322" cy="125659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Tidak memahami indikator Satuan Inovasi</a:t>
          </a:r>
        </a:p>
      </dsp:txBody>
      <dsp:txXfrm>
        <a:off x="3264875" y="2079"/>
        <a:ext cx="2094322" cy="1256593"/>
      </dsp:txXfrm>
    </dsp:sp>
    <dsp:sp modelId="{D481D3D4-B999-4C0D-9553-20DC2DBB7F16}">
      <dsp:nvSpPr>
        <dsp:cNvPr id="0" name=""/>
        <dsp:cNvSpPr/>
      </dsp:nvSpPr>
      <dsp:spPr>
        <a:xfrm>
          <a:off x="5568630" y="2079"/>
          <a:ext cx="2094322" cy="125659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Tidak memiliki data base inovasi daerah</a:t>
          </a:r>
        </a:p>
      </dsp:txBody>
      <dsp:txXfrm>
        <a:off x="5568630" y="2079"/>
        <a:ext cx="2094322" cy="1256593"/>
      </dsp:txXfrm>
    </dsp:sp>
    <dsp:sp modelId="{A1357385-BF0F-4848-97F3-622A666E4499}">
      <dsp:nvSpPr>
        <dsp:cNvPr id="0" name=""/>
        <dsp:cNvSpPr/>
      </dsp:nvSpPr>
      <dsp:spPr>
        <a:xfrm>
          <a:off x="7872385" y="2079"/>
          <a:ext cx="2094322" cy="125659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Kolaborasi antar OPD sangat minimalis</a:t>
          </a:r>
        </a:p>
      </dsp:txBody>
      <dsp:txXfrm>
        <a:off x="7872385" y="2079"/>
        <a:ext cx="2094322" cy="1256593"/>
      </dsp:txXfrm>
    </dsp:sp>
    <dsp:sp modelId="{C05FB35D-ACFA-4283-B9C9-719E0A81A3A4}">
      <dsp:nvSpPr>
        <dsp:cNvPr id="0" name=""/>
        <dsp:cNvSpPr/>
      </dsp:nvSpPr>
      <dsp:spPr>
        <a:xfrm>
          <a:off x="961120" y="1468105"/>
          <a:ext cx="2094322" cy="125659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Tidak memiliki kebaharuan inovasi</a:t>
          </a:r>
        </a:p>
      </dsp:txBody>
      <dsp:txXfrm>
        <a:off x="961120" y="1468105"/>
        <a:ext cx="2094322" cy="1256593"/>
      </dsp:txXfrm>
    </dsp:sp>
    <dsp:sp modelId="{0D0DF577-750F-4F36-9F77-66B27A218230}">
      <dsp:nvSpPr>
        <dsp:cNvPr id="0" name=""/>
        <dsp:cNvSpPr/>
      </dsp:nvSpPr>
      <dsp:spPr>
        <a:xfrm>
          <a:off x="3264875" y="1468105"/>
          <a:ext cx="2094322" cy="12565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Salah upload dokumen</a:t>
          </a:r>
        </a:p>
      </dsp:txBody>
      <dsp:txXfrm>
        <a:off x="3264875" y="1468105"/>
        <a:ext cx="2094322" cy="1256593"/>
      </dsp:txXfrm>
    </dsp:sp>
    <dsp:sp modelId="{6CB1FB53-C92E-492D-9FB7-65CD48DA763F}">
      <dsp:nvSpPr>
        <dsp:cNvPr id="0" name=""/>
        <dsp:cNvSpPr/>
      </dsp:nvSpPr>
      <dsp:spPr>
        <a:xfrm>
          <a:off x="5568630" y="1468105"/>
          <a:ext cx="2094322" cy="125659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Tidak memiliki TIM percepatan Inovasi</a:t>
          </a:r>
        </a:p>
      </dsp:txBody>
      <dsp:txXfrm>
        <a:off x="5568630" y="1468105"/>
        <a:ext cx="2094322" cy="1256593"/>
      </dsp:txXfrm>
    </dsp:sp>
    <dsp:sp modelId="{3E788E78-B1FE-4F55-A038-A6214CB1476F}">
      <dsp:nvSpPr>
        <dsp:cNvPr id="0" name=""/>
        <dsp:cNvSpPr/>
      </dsp:nvSpPr>
      <dsp:spPr>
        <a:xfrm>
          <a:off x="7872385" y="1468105"/>
          <a:ext cx="2094322" cy="125659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Belum siap untuk berkompetisi</a:t>
          </a:r>
        </a:p>
      </dsp:txBody>
      <dsp:txXfrm>
        <a:off x="7872385" y="1468105"/>
        <a:ext cx="2094322" cy="1256593"/>
      </dsp:txXfrm>
    </dsp:sp>
    <dsp:sp modelId="{FF276A47-F025-4CC4-BDB1-7135AB0CAB7F}">
      <dsp:nvSpPr>
        <dsp:cNvPr id="0" name=""/>
        <dsp:cNvSpPr/>
      </dsp:nvSpPr>
      <dsp:spPr>
        <a:xfrm>
          <a:off x="961120" y="2934131"/>
          <a:ext cx="2094322" cy="125659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Kurang atensi dari Pimpinan</a:t>
          </a:r>
        </a:p>
      </dsp:txBody>
      <dsp:txXfrm>
        <a:off x="961120" y="2934131"/>
        <a:ext cx="2094322" cy="1256593"/>
      </dsp:txXfrm>
    </dsp:sp>
    <dsp:sp modelId="{5254AAA9-2C9D-4720-90EC-E7B76B6C215A}">
      <dsp:nvSpPr>
        <dsp:cNvPr id="0" name=""/>
        <dsp:cNvSpPr/>
      </dsp:nvSpPr>
      <dsp:spPr>
        <a:xfrm>
          <a:off x="3264875" y="2934131"/>
          <a:ext cx="2094322" cy="125659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Menggunakan strategi yang sama dengan tahun sebelumnya</a:t>
          </a:r>
        </a:p>
      </dsp:txBody>
      <dsp:txXfrm>
        <a:off x="3264875" y="2934131"/>
        <a:ext cx="2094322" cy="1256593"/>
      </dsp:txXfrm>
    </dsp:sp>
    <dsp:sp modelId="{68CBE763-5F99-43A8-B1BF-864DCB98E3E5}">
      <dsp:nvSpPr>
        <dsp:cNvPr id="0" name=""/>
        <dsp:cNvSpPr/>
      </dsp:nvSpPr>
      <dsp:spPr>
        <a:xfrm>
          <a:off x="5568630" y="2934131"/>
          <a:ext cx="2094322" cy="12565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Kurangnya kuantitas inovasi yang dilaporkan</a:t>
          </a:r>
        </a:p>
      </dsp:txBody>
      <dsp:txXfrm>
        <a:off x="5568630" y="2934131"/>
        <a:ext cx="2094322" cy="1256593"/>
      </dsp:txXfrm>
    </dsp:sp>
    <dsp:sp modelId="{700B8F10-800C-4D5D-A0EE-5F3C68AD65AF}">
      <dsp:nvSpPr>
        <dsp:cNvPr id="0" name=""/>
        <dsp:cNvSpPr/>
      </dsp:nvSpPr>
      <dsp:spPr>
        <a:xfrm>
          <a:off x="7872385" y="2934131"/>
          <a:ext cx="2094322" cy="125659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Kurangnya memperbaharui dokumen pendukung ----SK TIM</a:t>
          </a:r>
        </a:p>
      </dsp:txBody>
      <dsp:txXfrm>
        <a:off x="7872385" y="2934131"/>
        <a:ext cx="2094322" cy="1256593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118400-FD22-49D1-AB49-6AAEB03F0D5A}">
      <dsp:nvSpPr>
        <dsp:cNvPr id="0" name=""/>
        <dsp:cNvSpPr/>
      </dsp:nvSpPr>
      <dsp:spPr>
        <a:xfrm>
          <a:off x="570112" y="346371"/>
          <a:ext cx="4769703" cy="4769703"/>
        </a:xfrm>
        <a:prstGeom prst="pie">
          <a:avLst>
            <a:gd name="adj1" fmla="val 16200000"/>
            <a:gd name="adj2" fmla="val 19285716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/>
            <a:t>Tahun</a:t>
          </a:r>
          <a:r>
            <a:rPr lang="en-US" sz="1500" kern="1200" dirty="0"/>
            <a:t> </a:t>
          </a:r>
          <a:r>
            <a:rPr lang="en-US" sz="1500" kern="1200" dirty="0" err="1"/>
            <a:t>implementasi</a:t>
          </a:r>
          <a:r>
            <a:rPr lang="en-US" sz="1500" kern="1200" dirty="0"/>
            <a:t> </a:t>
          </a:r>
          <a:r>
            <a:rPr lang="en-US" sz="1500" kern="1200" dirty="0" err="1"/>
            <a:t>tidak</a:t>
          </a:r>
          <a:r>
            <a:rPr lang="en-US" sz="1500" kern="1200" dirty="0"/>
            <a:t> di upgrade</a:t>
          </a:r>
        </a:p>
      </dsp:txBody>
      <dsp:txXfrm>
        <a:off x="3075910" y="789272"/>
        <a:ext cx="1135643" cy="908515"/>
      </dsp:txXfrm>
    </dsp:sp>
    <dsp:sp modelId="{952F270E-FEC8-48BD-8F6C-25D216BA9CB8}">
      <dsp:nvSpPr>
        <dsp:cNvPr id="0" name=""/>
        <dsp:cNvSpPr/>
      </dsp:nvSpPr>
      <dsp:spPr>
        <a:xfrm>
          <a:off x="631437" y="423027"/>
          <a:ext cx="4769703" cy="4769703"/>
        </a:xfrm>
        <a:prstGeom prst="pie">
          <a:avLst>
            <a:gd name="adj1" fmla="val 19285716"/>
            <a:gd name="adj2" fmla="val 771428"/>
          </a:avLst>
        </a:prstGeom>
        <a:solidFill>
          <a:schemeClr val="accent4">
            <a:hueOff val="-2453887"/>
            <a:satOff val="2810"/>
            <a:lumOff val="-16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/>
            <a:t>Proposal </a:t>
          </a:r>
          <a:r>
            <a:rPr lang="en-US" sz="1500" kern="1200" dirty="0" err="1"/>
            <a:t>copas</a:t>
          </a:r>
          <a:r>
            <a:rPr lang="en-US" sz="1500" kern="1200" dirty="0"/>
            <a:t> (paragraph 1-dstnya)</a:t>
          </a:r>
        </a:p>
      </dsp:txBody>
      <dsp:txXfrm>
        <a:off x="3870861" y="2152045"/>
        <a:ext cx="1305990" cy="794950"/>
      </dsp:txXfrm>
    </dsp:sp>
    <dsp:sp modelId="{9DD87DCC-F99D-4DF6-BC9F-533D05F40C9A}">
      <dsp:nvSpPr>
        <dsp:cNvPr id="0" name=""/>
        <dsp:cNvSpPr/>
      </dsp:nvSpPr>
      <dsp:spPr>
        <a:xfrm>
          <a:off x="609292" y="519557"/>
          <a:ext cx="4769703" cy="4769703"/>
        </a:xfrm>
        <a:prstGeom prst="pie">
          <a:avLst>
            <a:gd name="adj1" fmla="val 771428"/>
            <a:gd name="adj2" fmla="val 3857143"/>
          </a:avLst>
        </a:prstGeom>
        <a:solidFill>
          <a:schemeClr val="accent4">
            <a:hueOff val="-4907774"/>
            <a:satOff val="5619"/>
            <a:lumOff val="-3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/>
            <a:t>SK expired (cek sesuaikan juknis)</a:t>
          </a:r>
        </a:p>
      </dsp:txBody>
      <dsp:txXfrm>
        <a:off x="3672123" y="3344470"/>
        <a:ext cx="1135643" cy="880123"/>
      </dsp:txXfrm>
    </dsp:sp>
    <dsp:sp modelId="{E691869B-DA2C-4A68-A397-562E7BCAFDBD}">
      <dsp:nvSpPr>
        <dsp:cNvPr id="0" name=""/>
        <dsp:cNvSpPr/>
      </dsp:nvSpPr>
      <dsp:spPr>
        <a:xfrm>
          <a:off x="520712" y="562143"/>
          <a:ext cx="4769703" cy="4769703"/>
        </a:xfrm>
        <a:prstGeom prst="pie">
          <a:avLst>
            <a:gd name="adj1" fmla="val 3857226"/>
            <a:gd name="adj2" fmla="val 6942858"/>
          </a:avLst>
        </a:prstGeom>
        <a:solidFill>
          <a:schemeClr val="accent4">
            <a:hueOff val="-7361661"/>
            <a:satOff val="8429"/>
            <a:lumOff val="-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/>
            <a:t>Full Enter</a:t>
          </a:r>
          <a:r>
            <a:rPr lang="en-ID" sz="1500" kern="1200"/>
            <a:t> dan Space</a:t>
          </a:r>
          <a:endParaRPr lang="en-US" sz="1500" kern="1200"/>
        </a:p>
      </dsp:txBody>
      <dsp:txXfrm>
        <a:off x="2351937" y="4309768"/>
        <a:ext cx="1107252" cy="794950"/>
      </dsp:txXfrm>
    </dsp:sp>
    <dsp:sp modelId="{607BC1EB-654E-4118-9DC2-2D45A16C06A5}">
      <dsp:nvSpPr>
        <dsp:cNvPr id="0" name=""/>
        <dsp:cNvSpPr/>
      </dsp:nvSpPr>
      <dsp:spPr>
        <a:xfrm>
          <a:off x="432131" y="519557"/>
          <a:ext cx="4769703" cy="4769703"/>
        </a:xfrm>
        <a:prstGeom prst="pie">
          <a:avLst>
            <a:gd name="adj1" fmla="val 6942858"/>
            <a:gd name="adj2" fmla="val 10028574"/>
          </a:avLst>
        </a:prstGeom>
        <a:solidFill>
          <a:schemeClr val="accent4">
            <a:hueOff val="-9815548"/>
            <a:satOff val="11239"/>
            <a:lumOff val="-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D" sz="1500" kern="1200"/>
            <a:t>Tidak mau membaca ulang</a:t>
          </a:r>
          <a:endParaRPr lang="en-US" sz="1500" kern="1200"/>
        </a:p>
      </dsp:txBody>
      <dsp:txXfrm>
        <a:off x="1003360" y="3344470"/>
        <a:ext cx="1135643" cy="880123"/>
      </dsp:txXfrm>
    </dsp:sp>
    <dsp:sp modelId="{B06795B4-8F6B-4FC7-9F11-ACE2FBE30355}">
      <dsp:nvSpPr>
        <dsp:cNvPr id="0" name=""/>
        <dsp:cNvSpPr/>
      </dsp:nvSpPr>
      <dsp:spPr>
        <a:xfrm>
          <a:off x="409986" y="423027"/>
          <a:ext cx="4769703" cy="4769703"/>
        </a:xfrm>
        <a:prstGeom prst="pie">
          <a:avLst>
            <a:gd name="adj1" fmla="val 10028574"/>
            <a:gd name="adj2" fmla="val 13114284"/>
          </a:avLst>
        </a:prstGeom>
        <a:solidFill>
          <a:schemeClr val="accent4">
            <a:hueOff val="-12269434"/>
            <a:satOff val="14048"/>
            <a:lumOff val="-80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/>
            <a:t>Tidak</a:t>
          </a:r>
          <a:r>
            <a:rPr lang="en-US" sz="1800" kern="1200" dirty="0"/>
            <a:t> </a:t>
          </a:r>
          <a:r>
            <a:rPr lang="en-US" sz="1800" kern="1200" dirty="0" err="1"/>
            <a:t>paham</a:t>
          </a:r>
          <a:r>
            <a:rPr lang="en-US" sz="1800" kern="1200" dirty="0"/>
            <a:t> </a:t>
          </a:r>
          <a:r>
            <a:rPr lang="en-US" sz="1800" kern="1200" dirty="0" err="1"/>
            <a:t>menulis</a:t>
          </a:r>
          <a:endParaRPr lang="en-US" sz="1800" kern="1200" dirty="0"/>
        </a:p>
      </dsp:txBody>
      <dsp:txXfrm>
        <a:off x="634276" y="2152045"/>
        <a:ext cx="1305990" cy="794950"/>
      </dsp:txXfrm>
    </dsp:sp>
    <dsp:sp modelId="{6ED4CB39-8F6C-4AA5-8173-939FE2034CA8}">
      <dsp:nvSpPr>
        <dsp:cNvPr id="0" name=""/>
        <dsp:cNvSpPr/>
      </dsp:nvSpPr>
      <dsp:spPr>
        <a:xfrm>
          <a:off x="471311" y="346371"/>
          <a:ext cx="4769703" cy="4769703"/>
        </a:xfrm>
        <a:prstGeom prst="pie">
          <a:avLst>
            <a:gd name="adj1" fmla="val 13114284"/>
            <a:gd name="adj2" fmla="val 16200000"/>
          </a:avLst>
        </a:prstGeom>
        <a:solidFill>
          <a:schemeClr val="accent4">
            <a:hueOff val="-14723321"/>
            <a:satOff val="16858"/>
            <a:lumOff val="-96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/>
            <a:t>Duplikat</a:t>
          </a:r>
          <a:r>
            <a:rPr lang="en-US" sz="1500" kern="1200" dirty="0"/>
            <a:t> File</a:t>
          </a:r>
        </a:p>
      </dsp:txBody>
      <dsp:txXfrm>
        <a:off x="1599573" y="789272"/>
        <a:ext cx="1135643" cy="908515"/>
      </dsp:txXfrm>
    </dsp:sp>
    <dsp:sp modelId="{30A20229-0475-41A1-865D-138938351819}">
      <dsp:nvSpPr>
        <dsp:cNvPr id="0" name=""/>
        <dsp:cNvSpPr/>
      </dsp:nvSpPr>
      <dsp:spPr>
        <a:xfrm>
          <a:off x="274607" y="51103"/>
          <a:ext cx="5360238" cy="5360238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6AA737-6E51-48F2-8456-31803346EDC6}">
      <dsp:nvSpPr>
        <dsp:cNvPr id="0" name=""/>
        <dsp:cNvSpPr/>
      </dsp:nvSpPr>
      <dsp:spPr>
        <a:xfrm>
          <a:off x="336317" y="128099"/>
          <a:ext cx="5360238" cy="5360238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chemeClr val="accent4">
            <a:hueOff val="-2453887"/>
            <a:satOff val="2810"/>
            <a:lumOff val="-160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4BE310-1484-4F57-BA13-062B0561295F}">
      <dsp:nvSpPr>
        <dsp:cNvPr id="0" name=""/>
        <dsp:cNvSpPr/>
      </dsp:nvSpPr>
      <dsp:spPr>
        <a:xfrm>
          <a:off x="314094" y="224405"/>
          <a:ext cx="5360238" cy="5360238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chemeClr val="accent4">
            <a:hueOff val="-4907774"/>
            <a:satOff val="5619"/>
            <a:lumOff val="-32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2979B3-AB40-4A98-9F38-4E682CD9B256}">
      <dsp:nvSpPr>
        <dsp:cNvPr id="0" name=""/>
        <dsp:cNvSpPr/>
      </dsp:nvSpPr>
      <dsp:spPr>
        <a:xfrm>
          <a:off x="225444" y="266751"/>
          <a:ext cx="5360238" cy="5360238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chemeClr val="accent4">
            <a:hueOff val="-7361661"/>
            <a:satOff val="8429"/>
            <a:lumOff val="-48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F00C89-F840-4F45-877A-C36CCA4FEE05}">
      <dsp:nvSpPr>
        <dsp:cNvPr id="0" name=""/>
        <dsp:cNvSpPr/>
      </dsp:nvSpPr>
      <dsp:spPr>
        <a:xfrm>
          <a:off x="136795" y="224405"/>
          <a:ext cx="5360238" cy="5360238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chemeClr val="accent4">
            <a:hueOff val="-9815548"/>
            <a:satOff val="11239"/>
            <a:lumOff val="-640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558A5E-1D20-4EFC-87E5-C391D3B80E83}">
      <dsp:nvSpPr>
        <dsp:cNvPr id="0" name=""/>
        <dsp:cNvSpPr/>
      </dsp:nvSpPr>
      <dsp:spPr>
        <a:xfrm>
          <a:off x="114571" y="128099"/>
          <a:ext cx="5360238" cy="5360238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chemeClr val="accent4">
            <a:hueOff val="-12269434"/>
            <a:satOff val="14048"/>
            <a:lumOff val="-80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EC901D-6CAA-4BF0-B3ED-7475EA550247}">
      <dsp:nvSpPr>
        <dsp:cNvPr id="0" name=""/>
        <dsp:cNvSpPr/>
      </dsp:nvSpPr>
      <dsp:spPr>
        <a:xfrm>
          <a:off x="176281" y="51103"/>
          <a:ext cx="5360238" cy="5360238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chemeClr val="accent4">
            <a:hueOff val="-14723321"/>
            <a:satOff val="16858"/>
            <a:lumOff val="-960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080D32-35DD-4358-891F-FBDAD98EAC54}">
      <dsp:nvSpPr>
        <dsp:cNvPr id="0" name=""/>
        <dsp:cNvSpPr/>
      </dsp:nvSpPr>
      <dsp:spPr>
        <a:xfrm>
          <a:off x="0" y="326903"/>
          <a:ext cx="10683948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0FA52C-B60A-423F-8A0A-316C99E3A17B}">
      <dsp:nvSpPr>
        <dsp:cNvPr id="0" name=""/>
        <dsp:cNvSpPr/>
      </dsp:nvSpPr>
      <dsp:spPr>
        <a:xfrm>
          <a:off x="534197" y="75983"/>
          <a:ext cx="7478763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2679" tIns="0" rIns="282679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/>
            <a:t>Pemda</a:t>
          </a:r>
          <a:r>
            <a:rPr lang="en-US" sz="1700" kern="1200" dirty="0"/>
            <a:t> </a:t>
          </a:r>
          <a:r>
            <a:rPr lang="en-US" sz="1700" kern="1200" dirty="0" err="1"/>
            <a:t>menggandeng</a:t>
          </a:r>
          <a:r>
            <a:rPr lang="en-US" sz="1700" kern="1200" dirty="0"/>
            <a:t> </a:t>
          </a:r>
          <a:r>
            <a:rPr lang="en-US" sz="1700" kern="1200" dirty="0" err="1"/>
            <a:t>Inovasi</a:t>
          </a:r>
          <a:r>
            <a:rPr lang="en-US" sz="1700" kern="1200" dirty="0"/>
            <a:t> Daerah</a:t>
          </a:r>
          <a:endParaRPr lang="en-ID" sz="1700" kern="1200" dirty="0"/>
        </a:p>
      </dsp:txBody>
      <dsp:txXfrm>
        <a:off x="558695" y="100481"/>
        <a:ext cx="7429767" cy="452844"/>
      </dsp:txXfrm>
    </dsp:sp>
    <dsp:sp modelId="{349FD689-48EF-47B1-AF2C-4733DCF8338D}">
      <dsp:nvSpPr>
        <dsp:cNvPr id="0" name=""/>
        <dsp:cNvSpPr/>
      </dsp:nvSpPr>
      <dsp:spPr>
        <a:xfrm>
          <a:off x="0" y="1098023"/>
          <a:ext cx="10683948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D1DC8C-DF5F-4912-906C-F7D1FA81F1B0}">
      <dsp:nvSpPr>
        <dsp:cNvPr id="0" name=""/>
        <dsp:cNvSpPr/>
      </dsp:nvSpPr>
      <dsp:spPr>
        <a:xfrm>
          <a:off x="534197" y="847103"/>
          <a:ext cx="7478763" cy="5018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2679" tIns="0" rIns="282679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/>
            <a:t>Libatkan</a:t>
          </a:r>
          <a:r>
            <a:rPr lang="en-US" sz="1700" kern="1200" dirty="0"/>
            <a:t> Penta Helix</a:t>
          </a:r>
          <a:endParaRPr lang="en-ID" sz="1700" kern="1200" dirty="0"/>
        </a:p>
      </dsp:txBody>
      <dsp:txXfrm>
        <a:off x="558695" y="871601"/>
        <a:ext cx="7429767" cy="452844"/>
      </dsp:txXfrm>
    </dsp:sp>
    <dsp:sp modelId="{9A654C7D-20C7-4186-BAEC-7F40F8C5119B}">
      <dsp:nvSpPr>
        <dsp:cNvPr id="0" name=""/>
        <dsp:cNvSpPr/>
      </dsp:nvSpPr>
      <dsp:spPr>
        <a:xfrm>
          <a:off x="0" y="1869144"/>
          <a:ext cx="10683948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14F3DE-8A4C-46D9-8BE0-3531E4CED483}">
      <dsp:nvSpPr>
        <dsp:cNvPr id="0" name=""/>
        <dsp:cNvSpPr/>
      </dsp:nvSpPr>
      <dsp:spPr>
        <a:xfrm>
          <a:off x="534197" y="1618223"/>
          <a:ext cx="7478763" cy="5018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2679" tIns="0" rIns="282679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/>
            <a:t>Pemetaan</a:t>
          </a:r>
          <a:r>
            <a:rPr lang="en-US" sz="1700" kern="1200" dirty="0"/>
            <a:t> </a:t>
          </a:r>
          <a:r>
            <a:rPr lang="en-US" sz="1700" kern="1200" dirty="0" err="1"/>
            <a:t>sektor</a:t>
          </a:r>
          <a:r>
            <a:rPr lang="en-US" sz="1700" kern="1200" dirty="0"/>
            <a:t> </a:t>
          </a:r>
          <a:r>
            <a:rPr lang="en-US" sz="1700" kern="1200" dirty="0" err="1"/>
            <a:t>unggulan</a:t>
          </a:r>
          <a:r>
            <a:rPr lang="en-US" sz="1700" kern="1200" dirty="0"/>
            <a:t> (</a:t>
          </a:r>
          <a:r>
            <a:rPr lang="en-US" sz="1700" kern="1200" dirty="0" err="1"/>
            <a:t>analisis</a:t>
          </a:r>
          <a:r>
            <a:rPr lang="en-US" sz="1700" kern="1200" dirty="0"/>
            <a:t> SWOT)</a:t>
          </a:r>
          <a:endParaRPr lang="en-ID" sz="1700" kern="1200" dirty="0"/>
        </a:p>
      </dsp:txBody>
      <dsp:txXfrm>
        <a:off x="558695" y="1642721"/>
        <a:ext cx="7429767" cy="452844"/>
      </dsp:txXfrm>
    </dsp:sp>
    <dsp:sp modelId="{9B786C3E-D720-4F16-8844-350661045C49}">
      <dsp:nvSpPr>
        <dsp:cNvPr id="0" name=""/>
        <dsp:cNvSpPr/>
      </dsp:nvSpPr>
      <dsp:spPr>
        <a:xfrm>
          <a:off x="0" y="2628967"/>
          <a:ext cx="10683948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380E2D-20AF-414C-B67E-83B592D1DC6D}">
      <dsp:nvSpPr>
        <dsp:cNvPr id="0" name=""/>
        <dsp:cNvSpPr/>
      </dsp:nvSpPr>
      <dsp:spPr>
        <a:xfrm>
          <a:off x="544758" y="2433345"/>
          <a:ext cx="7478763" cy="5018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2679" tIns="0" rIns="282679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/>
            <a:t>Ciptakan</a:t>
          </a:r>
          <a:r>
            <a:rPr lang="en-US" sz="1700" kern="1200" dirty="0"/>
            <a:t> </a:t>
          </a:r>
          <a:r>
            <a:rPr lang="en-US" sz="1700" kern="1200" dirty="0" err="1"/>
            <a:t>fasilitator</a:t>
          </a:r>
          <a:r>
            <a:rPr lang="en-US" sz="1700" kern="1200" dirty="0"/>
            <a:t> </a:t>
          </a:r>
          <a:r>
            <a:rPr lang="en-US" sz="1700" kern="1200" dirty="0" err="1"/>
            <a:t>inovasi</a:t>
          </a:r>
          <a:endParaRPr lang="en-ID" sz="1700" kern="1200" dirty="0"/>
        </a:p>
      </dsp:txBody>
      <dsp:txXfrm>
        <a:off x="569256" y="2457843"/>
        <a:ext cx="7429767" cy="452844"/>
      </dsp:txXfrm>
    </dsp:sp>
    <dsp:sp modelId="{E08FA4B4-1BD7-4D1E-A2E4-A1C30206D12E}">
      <dsp:nvSpPr>
        <dsp:cNvPr id="0" name=""/>
        <dsp:cNvSpPr/>
      </dsp:nvSpPr>
      <dsp:spPr>
        <a:xfrm>
          <a:off x="0" y="3411384"/>
          <a:ext cx="10683948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53E469-C5FD-467B-A037-0A9789B2E8D5}">
      <dsp:nvSpPr>
        <dsp:cNvPr id="0" name=""/>
        <dsp:cNvSpPr/>
      </dsp:nvSpPr>
      <dsp:spPr>
        <a:xfrm>
          <a:off x="534197" y="3160464"/>
          <a:ext cx="7478763" cy="50184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2679" tIns="0" rIns="282679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/>
            <a:t>Ciptakan</a:t>
          </a:r>
          <a:r>
            <a:rPr lang="en-US" sz="1700" kern="1200" dirty="0"/>
            <a:t> </a:t>
          </a:r>
          <a:r>
            <a:rPr lang="en-US" sz="1700" kern="1200" dirty="0" err="1"/>
            <a:t>Indek</a:t>
          </a:r>
          <a:r>
            <a:rPr lang="en-US" sz="1700" kern="1200" dirty="0"/>
            <a:t> </a:t>
          </a:r>
          <a:r>
            <a:rPr lang="en-US" sz="1700" kern="1200" dirty="0" err="1"/>
            <a:t>Kepuasan</a:t>
          </a:r>
          <a:r>
            <a:rPr lang="en-US" sz="1700" kern="1200" dirty="0"/>
            <a:t> Masyarakat</a:t>
          </a:r>
          <a:endParaRPr lang="en-ID" sz="1700" kern="1200" dirty="0"/>
        </a:p>
      </dsp:txBody>
      <dsp:txXfrm>
        <a:off x="558695" y="3184962"/>
        <a:ext cx="7429767" cy="452844"/>
      </dsp:txXfrm>
    </dsp:sp>
    <dsp:sp modelId="{B3B5E83E-B969-4C85-8057-50452C5F1B66}">
      <dsp:nvSpPr>
        <dsp:cNvPr id="0" name=""/>
        <dsp:cNvSpPr/>
      </dsp:nvSpPr>
      <dsp:spPr>
        <a:xfrm>
          <a:off x="0" y="4182504"/>
          <a:ext cx="10683948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A79371-732C-45C5-BCC0-DC6D74DCECFA}">
      <dsp:nvSpPr>
        <dsp:cNvPr id="0" name=""/>
        <dsp:cNvSpPr/>
      </dsp:nvSpPr>
      <dsp:spPr>
        <a:xfrm>
          <a:off x="534197" y="3931584"/>
          <a:ext cx="7478763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2679" tIns="0" rIns="282679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/>
            <a:t>Diseminasi</a:t>
          </a:r>
          <a:r>
            <a:rPr lang="en-US" sz="1700" kern="1200" dirty="0"/>
            <a:t> Hasil Kajian dan </a:t>
          </a:r>
          <a:r>
            <a:rPr lang="en-US" sz="1700" kern="1200" dirty="0" err="1"/>
            <a:t>Inpvasi</a:t>
          </a:r>
          <a:endParaRPr lang="en-ID" sz="1700" kern="1200" dirty="0"/>
        </a:p>
      </dsp:txBody>
      <dsp:txXfrm>
        <a:off x="558695" y="3956082"/>
        <a:ext cx="7429767" cy="452844"/>
      </dsp:txXfrm>
    </dsp:sp>
    <dsp:sp modelId="{4F0BCA74-CC9E-4868-B89E-7F149CD5A7D5}">
      <dsp:nvSpPr>
        <dsp:cNvPr id="0" name=""/>
        <dsp:cNvSpPr/>
      </dsp:nvSpPr>
      <dsp:spPr>
        <a:xfrm>
          <a:off x="0" y="4953623"/>
          <a:ext cx="10683948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E0CBCE-85A0-4347-9C7F-FE05B2E87456}">
      <dsp:nvSpPr>
        <dsp:cNvPr id="0" name=""/>
        <dsp:cNvSpPr/>
      </dsp:nvSpPr>
      <dsp:spPr>
        <a:xfrm>
          <a:off x="534197" y="4702704"/>
          <a:ext cx="7478763" cy="5018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2679" tIns="0" rIns="282679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/>
            <a:t>Replikasi</a:t>
          </a:r>
          <a:r>
            <a:rPr lang="en-US" sz="1700" kern="1200" dirty="0"/>
            <a:t> </a:t>
          </a:r>
          <a:r>
            <a:rPr lang="en-US" sz="1700" kern="1200" dirty="0" err="1"/>
            <a:t>inovasi</a:t>
          </a:r>
          <a:endParaRPr lang="en-ID" sz="1700" kern="1200" dirty="0"/>
        </a:p>
      </dsp:txBody>
      <dsp:txXfrm>
        <a:off x="558695" y="4727202"/>
        <a:ext cx="7429767" cy="452844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AD4709-F715-48A4-A41A-C5B1FD03CC9E}">
      <dsp:nvSpPr>
        <dsp:cNvPr id="0" name=""/>
        <dsp:cNvSpPr/>
      </dsp:nvSpPr>
      <dsp:spPr>
        <a:xfrm>
          <a:off x="14" y="0"/>
          <a:ext cx="3239607" cy="25092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/>
            <a:t>Kompetisi</a:t>
          </a:r>
          <a:r>
            <a:rPr lang="en-US" sz="2400" kern="1200" dirty="0"/>
            <a:t> </a:t>
          </a:r>
          <a:r>
            <a:rPr lang="en-US" sz="2400" kern="1200" dirty="0" err="1"/>
            <a:t>Inovasi</a:t>
          </a:r>
          <a:endParaRPr lang="en-ID" sz="2400" kern="1200" dirty="0"/>
        </a:p>
      </dsp:txBody>
      <dsp:txXfrm>
        <a:off x="14" y="0"/>
        <a:ext cx="3239607" cy="752784"/>
      </dsp:txXfrm>
    </dsp:sp>
    <dsp:sp modelId="{440CF1ED-FB13-435C-A034-EEFD74E2E18A}">
      <dsp:nvSpPr>
        <dsp:cNvPr id="0" name=""/>
        <dsp:cNvSpPr/>
      </dsp:nvSpPr>
      <dsp:spPr>
        <a:xfrm>
          <a:off x="325206" y="753520"/>
          <a:ext cx="2591685" cy="7565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/>
            <a:t>Saring</a:t>
          </a:r>
          <a:r>
            <a:rPr lang="en-US" sz="2000" kern="1200" dirty="0"/>
            <a:t> </a:t>
          </a:r>
          <a:r>
            <a:rPr lang="en-US" sz="2000" kern="1200" dirty="0" err="1"/>
            <a:t>inovasi</a:t>
          </a:r>
          <a:r>
            <a:rPr lang="en-US" sz="2000" kern="1200" dirty="0"/>
            <a:t> </a:t>
          </a:r>
          <a:r>
            <a:rPr lang="en-US" sz="2000" kern="1200" dirty="0" err="1"/>
            <a:t>daerah</a:t>
          </a:r>
          <a:endParaRPr lang="en-ID" sz="2000" kern="1200" dirty="0"/>
        </a:p>
      </dsp:txBody>
      <dsp:txXfrm>
        <a:off x="347366" y="775680"/>
        <a:ext cx="2547365" cy="712263"/>
      </dsp:txXfrm>
    </dsp:sp>
    <dsp:sp modelId="{61E9AF0D-41FC-4162-9F68-BF8570DB8DAD}">
      <dsp:nvSpPr>
        <dsp:cNvPr id="0" name=""/>
        <dsp:cNvSpPr/>
      </dsp:nvSpPr>
      <dsp:spPr>
        <a:xfrm>
          <a:off x="325206" y="1626500"/>
          <a:ext cx="2591685" cy="7565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Beri award</a:t>
          </a:r>
          <a:endParaRPr lang="en-ID" sz="2000" kern="1200" dirty="0"/>
        </a:p>
      </dsp:txBody>
      <dsp:txXfrm>
        <a:off x="347366" y="1648660"/>
        <a:ext cx="2547365" cy="712263"/>
      </dsp:txXfrm>
    </dsp:sp>
    <dsp:sp modelId="{722EFCE5-6A8F-4482-9A3C-2D4110BF060C}">
      <dsp:nvSpPr>
        <dsp:cNvPr id="0" name=""/>
        <dsp:cNvSpPr/>
      </dsp:nvSpPr>
      <dsp:spPr>
        <a:xfrm>
          <a:off x="3483823" y="0"/>
          <a:ext cx="3239607" cy="25092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/>
            <a:t>Rangkul</a:t>
          </a:r>
          <a:r>
            <a:rPr lang="en-US" sz="2400" kern="1200" dirty="0"/>
            <a:t> </a:t>
          </a:r>
          <a:r>
            <a:rPr lang="en-US" sz="2400" kern="1200" dirty="0" err="1"/>
            <a:t>dalam</a:t>
          </a:r>
          <a:r>
            <a:rPr lang="en-US" sz="2400" kern="1200" dirty="0"/>
            <a:t> program</a:t>
          </a:r>
          <a:endParaRPr lang="en-ID" sz="2400" kern="1200" dirty="0"/>
        </a:p>
      </dsp:txBody>
      <dsp:txXfrm>
        <a:off x="3483823" y="0"/>
        <a:ext cx="3239607" cy="752784"/>
      </dsp:txXfrm>
    </dsp:sp>
    <dsp:sp modelId="{40AAFA30-10D9-48B2-9158-CA5C4CEBD432}">
      <dsp:nvSpPr>
        <dsp:cNvPr id="0" name=""/>
        <dsp:cNvSpPr/>
      </dsp:nvSpPr>
      <dsp:spPr>
        <a:xfrm>
          <a:off x="3807784" y="753520"/>
          <a:ext cx="2591685" cy="7565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/>
            <a:t>Kaitkan</a:t>
          </a:r>
          <a:r>
            <a:rPr lang="en-US" sz="2000" kern="1200" dirty="0"/>
            <a:t> </a:t>
          </a:r>
          <a:r>
            <a:rPr lang="en-US" sz="2000" kern="1200" dirty="0" err="1"/>
            <a:t>dalam</a:t>
          </a:r>
          <a:r>
            <a:rPr lang="en-US" sz="2000" kern="1200" dirty="0"/>
            <a:t> </a:t>
          </a:r>
          <a:r>
            <a:rPr lang="en-US" sz="2000" kern="1200" dirty="0" err="1"/>
            <a:t>dokumen</a:t>
          </a:r>
          <a:r>
            <a:rPr lang="en-US" sz="2000" kern="1200" dirty="0"/>
            <a:t> </a:t>
          </a:r>
          <a:r>
            <a:rPr lang="en-US" sz="2000" kern="1200" dirty="0" err="1"/>
            <a:t>perencanaan</a:t>
          </a:r>
          <a:endParaRPr lang="en-ID" sz="2000" kern="1200" dirty="0"/>
        </a:p>
      </dsp:txBody>
      <dsp:txXfrm>
        <a:off x="3829944" y="775680"/>
        <a:ext cx="2547365" cy="712263"/>
      </dsp:txXfrm>
    </dsp:sp>
    <dsp:sp modelId="{1790EF23-9F50-4688-A776-CD35F341054A}">
      <dsp:nvSpPr>
        <dsp:cNvPr id="0" name=""/>
        <dsp:cNvSpPr/>
      </dsp:nvSpPr>
      <dsp:spPr>
        <a:xfrm>
          <a:off x="3807784" y="1626500"/>
          <a:ext cx="2591685" cy="7565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/>
            <a:t>Kaitkan</a:t>
          </a:r>
          <a:r>
            <a:rPr lang="en-US" sz="2000" kern="1200" dirty="0"/>
            <a:t> </a:t>
          </a:r>
          <a:r>
            <a:rPr lang="en-US" sz="2000" kern="1200" dirty="0" err="1"/>
            <a:t>anggaran</a:t>
          </a:r>
          <a:r>
            <a:rPr lang="en-US" sz="2000" kern="1200" dirty="0"/>
            <a:t> (optional)</a:t>
          </a:r>
          <a:endParaRPr lang="en-ID" sz="2000" kern="1200" dirty="0"/>
        </a:p>
      </dsp:txBody>
      <dsp:txXfrm>
        <a:off x="3829944" y="1648660"/>
        <a:ext cx="2547365" cy="712263"/>
      </dsp:txXfrm>
    </dsp:sp>
    <dsp:sp modelId="{8F622538-1079-4D14-A180-B1A91E0EF229}">
      <dsp:nvSpPr>
        <dsp:cNvPr id="0" name=""/>
        <dsp:cNvSpPr/>
      </dsp:nvSpPr>
      <dsp:spPr>
        <a:xfrm>
          <a:off x="6966401" y="0"/>
          <a:ext cx="3239607" cy="25092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Input </a:t>
          </a:r>
          <a:r>
            <a:rPr lang="en-US" sz="2400" kern="1200" dirty="0" err="1"/>
            <a:t>Kurikulum</a:t>
          </a:r>
          <a:endParaRPr lang="en-ID" sz="2400" kern="1200" dirty="0"/>
        </a:p>
      </dsp:txBody>
      <dsp:txXfrm>
        <a:off x="6966401" y="0"/>
        <a:ext cx="3239607" cy="752784"/>
      </dsp:txXfrm>
    </dsp:sp>
    <dsp:sp modelId="{A48C7113-F8A5-43E6-B7D8-34F20BA96634}">
      <dsp:nvSpPr>
        <dsp:cNvPr id="0" name=""/>
        <dsp:cNvSpPr/>
      </dsp:nvSpPr>
      <dsp:spPr>
        <a:xfrm>
          <a:off x="7290362" y="753520"/>
          <a:ext cx="2591685" cy="7565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/>
            <a:t>Materi</a:t>
          </a:r>
          <a:r>
            <a:rPr lang="en-US" sz="2000" kern="1200" dirty="0"/>
            <a:t> </a:t>
          </a:r>
          <a:r>
            <a:rPr lang="en-US" sz="2000" kern="1200" dirty="0" err="1"/>
            <a:t>pembelajaran</a:t>
          </a:r>
          <a:endParaRPr lang="en-ID" sz="2000" kern="1200" dirty="0"/>
        </a:p>
      </dsp:txBody>
      <dsp:txXfrm>
        <a:off x="7312522" y="775680"/>
        <a:ext cx="2547365" cy="712263"/>
      </dsp:txXfrm>
    </dsp:sp>
    <dsp:sp modelId="{B3D28961-CF2D-4F56-8F18-F0116DDAC50B}">
      <dsp:nvSpPr>
        <dsp:cNvPr id="0" name=""/>
        <dsp:cNvSpPr/>
      </dsp:nvSpPr>
      <dsp:spPr>
        <a:xfrm>
          <a:off x="7290362" y="1626500"/>
          <a:ext cx="2591685" cy="7565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/>
            <a:t>Mendidik</a:t>
          </a:r>
          <a:r>
            <a:rPr lang="en-US" sz="2000" kern="1200" dirty="0"/>
            <a:t> </a:t>
          </a:r>
          <a:r>
            <a:rPr lang="en-US" sz="2000" kern="1200" dirty="0" err="1"/>
            <a:t>Siswa</a:t>
          </a:r>
          <a:r>
            <a:rPr lang="en-US" sz="2000" kern="1200" dirty="0"/>
            <a:t> </a:t>
          </a:r>
          <a:r>
            <a:rPr lang="en-US" sz="2000" kern="1200" dirty="0" err="1"/>
            <a:t>Kreatif</a:t>
          </a:r>
          <a:endParaRPr lang="en-ID" sz="2000" kern="1200" dirty="0"/>
        </a:p>
      </dsp:txBody>
      <dsp:txXfrm>
        <a:off x="7312522" y="1648660"/>
        <a:ext cx="2547365" cy="712263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AD4709-F715-48A4-A41A-C5B1FD03CC9E}">
      <dsp:nvSpPr>
        <dsp:cNvPr id="0" name=""/>
        <dsp:cNvSpPr/>
      </dsp:nvSpPr>
      <dsp:spPr>
        <a:xfrm>
          <a:off x="14" y="0"/>
          <a:ext cx="3239607" cy="25092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Event </a:t>
          </a:r>
          <a:r>
            <a:rPr lang="en-US" sz="2400" kern="1200" dirty="0" err="1"/>
            <a:t>Tahunan</a:t>
          </a:r>
          <a:endParaRPr lang="en-ID" sz="2400" kern="1200" dirty="0"/>
        </a:p>
      </dsp:txBody>
      <dsp:txXfrm>
        <a:off x="14" y="0"/>
        <a:ext cx="3239607" cy="752784"/>
      </dsp:txXfrm>
    </dsp:sp>
    <dsp:sp modelId="{440CF1ED-FB13-435C-A034-EEFD74E2E18A}">
      <dsp:nvSpPr>
        <dsp:cNvPr id="0" name=""/>
        <dsp:cNvSpPr/>
      </dsp:nvSpPr>
      <dsp:spPr>
        <a:xfrm>
          <a:off x="325206" y="753520"/>
          <a:ext cx="2591685" cy="7565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/>
            <a:t>Pameran</a:t>
          </a:r>
          <a:r>
            <a:rPr lang="en-US" sz="1700" kern="1200" dirty="0"/>
            <a:t> </a:t>
          </a:r>
          <a:r>
            <a:rPr lang="en-US" sz="1700" kern="1200" dirty="0" err="1"/>
            <a:t>berkala</a:t>
          </a:r>
          <a:endParaRPr lang="en-ID" sz="1700" kern="1200" dirty="0"/>
        </a:p>
      </dsp:txBody>
      <dsp:txXfrm>
        <a:off x="347366" y="775680"/>
        <a:ext cx="2547365" cy="712263"/>
      </dsp:txXfrm>
    </dsp:sp>
    <dsp:sp modelId="{61E9AF0D-41FC-4162-9F68-BF8570DB8DAD}">
      <dsp:nvSpPr>
        <dsp:cNvPr id="0" name=""/>
        <dsp:cNvSpPr/>
      </dsp:nvSpPr>
      <dsp:spPr>
        <a:xfrm>
          <a:off x="325206" y="1626500"/>
          <a:ext cx="2591685" cy="7565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/>
            <a:t>Promosi</a:t>
          </a:r>
          <a:r>
            <a:rPr lang="en-US" sz="1700" kern="1200" dirty="0"/>
            <a:t> </a:t>
          </a:r>
          <a:r>
            <a:rPr lang="en-US" sz="1700" kern="1200" dirty="0" err="1"/>
            <a:t>inovasi</a:t>
          </a:r>
          <a:endParaRPr lang="en-ID" sz="1700" kern="1200" dirty="0"/>
        </a:p>
      </dsp:txBody>
      <dsp:txXfrm>
        <a:off x="347366" y="1648660"/>
        <a:ext cx="2547365" cy="712263"/>
      </dsp:txXfrm>
    </dsp:sp>
    <dsp:sp modelId="{722EFCE5-6A8F-4482-9A3C-2D4110BF060C}">
      <dsp:nvSpPr>
        <dsp:cNvPr id="0" name=""/>
        <dsp:cNvSpPr/>
      </dsp:nvSpPr>
      <dsp:spPr>
        <a:xfrm>
          <a:off x="3483823" y="0"/>
          <a:ext cx="3239607" cy="25092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/>
            <a:t>Diseminasi</a:t>
          </a:r>
          <a:r>
            <a:rPr lang="en-US" sz="2400" kern="1200" dirty="0"/>
            <a:t> Hasil </a:t>
          </a:r>
          <a:r>
            <a:rPr lang="en-US" sz="2400" kern="1200" dirty="0" err="1"/>
            <a:t>Inovasi</a:t>
          </a:r>
          <a:endParaRPr lang="en-ID" sz="2400" kern="1200" dirty="0"/>
        </a:p>
      </dsp:txBody>
      <dsp:txXfrm>
        <a:off x="3483823" y="0"/>
        <a:ext cx="3239607" cy="752784"/>
      </dsp:txXfrm>
    </dsp:sp>
    <dsp:sp modelId="{40AAFA30-10D9-48B2-9158-CA5C4CEBD432}">
      <dsp:nvSpPr>
        <dsp:cNvPr id="0" name=""/>
        <dsp:cNvSpPr/>
      </dsp:nvSpPr>
      <dsp:spPr>
        <a:xfrm>
          <a:off x="3807784" y="753520"/>
          <a:ext cx="2591685" cy="7565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/>
            <a:t>Medsos</a:t>
          </a:r>
          <a:r>
            <a:rPr lang="en-US" sz="1700" kern="1200" dirty="0"/>
            <a:t>, Podcast, </a:t>
          </a:r>
          <a:r>
            <a:rPr lang="en-US" sz="1700" kern="1200" dirty="0" err="1"/>
            <a:t>dll</a:t>
          </a:r>
          <a:endParaRPr lang="en-ID" sz="1700" kern="1200" dirty="0"/>
        </a:p>
      </dsp:txBody>
      <dsp:txXfrm>
        <a:off x="3829944" y="775680"/>
        <a:ext cx="2547365" cy="712263"/>
      </dsp:txXfrm>
    </dsp:sp>
    <dsp:sp modelId="{1790EF23-9F50-4688-A776-CD35F341054A}">
      <dsp:nvSpPr>
        <dsp:cNvPr id="0" name=""/>
        <dsp:cNvSpPr/>
      </dsp:nvSpPr>
      <dsp:spPr>
        <a:xfrm>
          <a:off x="3807784" y="1626500"/>
          <a:ext cx="2591685" cy="7565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/>
            <a:t>Pamflet</a:t>
          </a:r>
          <a:r>
            <a:rPr lang="en-US" sz="1700" kern="1200" dirty="0"/>
            <a:t>/</a:t>
          </a:r>
          <a:r>
            <a:rPr lang="en-US" sz="1700" kern="1200" dirty="0" err="1"/>
            <a:t>Brosur</a:t>
          </a:r>
          <a:r>
            <a:rPr lang="en-US" sz="1700" kern="1200" dirty="0"/>
            <a:t> </a:t>
          </a:r>
          <a:r>
            <a:rPr lang="en-US" sz="1700" kern="1200" dirty="0" err="1"/>
            <a:t>Inovasi</a:t>
          </a:r>
          <a:r>
            <a:rPr lang="en-US" sz="1700" kern="1200" dirty="0"/>
            <a:t> pd </a:t>
          </a:r>
          <a:r>
            <a:rPr lang="en-US" sz="1700" kern="1200" dirty="0" err="1"/>
            <a:t>layanan</a:t>
          </a:r>
          <a:endParaRPr lang="en-ID" sz="1700" kern="1200" dirty="0"/>
        </a:p>
      </dsp:txBody>
      <dsp:txXfrm>
        <a:off x="3829944" y="1648660"/>
        <a:ext cx="2547365" cy="712263"/>
      </dsp:txXfrm>
    </dsp:sp>
    <dsp:sp modelId="{8F622538-1079-4D14-A180-B1A91E0EF229}">
      <dsp:nvSpPr>
        <dsp:cNvPr id="0" name=""/>
        <dsp:cNvSpPr/>
      </dsp:nvSpPr>
      <dsp:spPr>
        <a:xfrm>
          <a:off x="6966401" y="0"/>
          <a:ext cx="3239607" cy="25092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/>
            <a:t>Pecut</a:t>
          </a:r>
          <a:r>
            <a:rPr lang="en-US" sz="2400" kern="1200" dirty="0"/>
            <a:t> OPD</a:t>
          </a:r>
          <a:endParaRPr lang="en-ID" sz="2400" kern="1200" dirty="0"/>
        </a:p>
      </dsp:txBody>
      <dsp:txXfrm>
        <a:off x="6966401" y="0"/>
        <a:ext cx="3239607" cy="752784"/>
      </dsp:txXfrm>
    </dsp:sp>
    <dsp:sp modelId="{A48C7113-F8A5-43E6-B7D8-34F20BA96634}">
      <dsp:nvSpPr>
        <dsp:cNvPr id="0" name=""/>
        <dsp:cNvSpPr/>
      </dsp:nvSpPr>
      <dsp:spPr>
        <a:xfrm>
          <a:off x="7290362" y="753520"/>
          <a:ext cx="2591685" cy="7565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/>
            <a:t>Keharusan</a:t>
          </a:r>
          <a:r>
            <a:rPr lang="en-US" sz="1700" kern="1200" dirty="0"/>
            <a:t> </a:t>
          </a:r>
          <a:r>
            <a:rPr lang="en-US" sz="1700" kern="1200" dirty="0" err="1"/>
            <a:t>berinovasi</a:t>
          </a:r>
          <a:r>
            <a:rPr lang="en-US" sz="1700" kern="1200" dirty="0"/>
            <a:t> 1 OPD 1 </a:t>
          </a:r>
          <a:r>
            <a:rPr lang="en-US" sz="1700" kern="1200" dirty="0" err="1"/>
            <a:t>inovasi</a:t>
          </a:r>
          <a:r>
            <a:rPr lang="en-US" sz="1700" kern="1200" dirty="0"/>
            <a:t>, </a:t>
          </a:r>
          <a:r>
            <a:rPr lang="en-US" sz="1700" kern="1200" dirty="0" err="1"/>
            <a:t>dll</a:t>
          </a:r>
          <a:endParaRPr lang="en-ID" sz="1700" kern="1200" dirty="0"/>
        </a:p>
      </dsp:txBody>
      <dsp:txXfrm>
        <a:off x="7312522" y="775680"/>
        <a:ext cx="2547365" cy="712263"/>
      </dsp:txXfrm>
    </dsp:sp>
    <dsp:sp modelId="{B3D28961-CF2D-4F56-8F18-F0116DDAC50B}">
      <dsp:nvSpPr>
        <dsp:cNvPr id="0" name=""/>
        <dsp:cNvSpPr/>
      </dsp:nvSpPr>
      <dsp:spPr>
        <a:xfrm>
          <a:off x="7290362" y="1626500"/>
          <a:ext cx="2591685" cy="7565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err="1"/>
            <a:t>Curi</a:t>
          </a:r>
          <a:r>
            <a:rPr lang="en-US" sz="1700" kern="1200" dirty="0"/>
            <a:t> :</a:t>
          </a:r>
          <a:r>
            <a:rPr lang="en-US" sz="1700" kern="1200" dirty="0" err="1"/>
            <a:t>Masalah</a:t>
          </a:r>
          <a:r>
            <a:rPr lang="en-US" sz="1700" kern="1200" dirty="0"/>
            <a:t> (</a:t>
          </a:r>
          <a:r>
            <a:rPr lang="en-US" sz="1700" kern="1200" dirty="0" err="1"/>
            <a:t>Membedah</a:t>
          </a:r>
          <a:r>
            <a:rPr lang="en-US" sz="1700" kern="1200" dirty="0"/>
            <a:t> </a:t>
          </a:r>
          <a:r>
            <a:rPr lang="en-US" sz="1700" kern="1200" dirty="0" err="1"/>
            <a:t>isu</a:t>
          </a:r>
          <a:r>
            <a:rPr lang="en-US" sz="1700" kern="1200" dirty="0"/>
            <a:t> OPD </a:t>
          </a:r>
          <a:r>
            <a:rPr lang="en-US" sz="1700" kern="1200" dirty="0" err="1"/>
            <a:t>lainnya</a:t>
          </a:r>
          <a:r>
            <a:rPr lang="en-US" sz="1700" kern="1200" dirty="0"/>
            <a:t>) </a:t>
          </a:r>
          <a:endParaRPr lang="en-ID" sz="1700" kern="1200" dirty="0"/>
        </a:p>
      </dsp:txBody>
      <dsp:txXfrm>
        <a:off x="7312522" y="1648660"/>
        <a:ext cx="2547365" cy="7122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25064F-810A-46FF-87DD-B5327C63E5E2}">
      <dsp:nvSpPr>
        <dsp:cNvPr id="0" name=""/>
        <dsp:cNvSpPr/>
      </dsp:nvSpPr>
      <dsp:spPr>
        <a:xfrm>
          <a:off x="1408033" y="1884564"/>
          <a:ext cx="1298734" cy="1298734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/>
            <a:t>Inovator</a:t>
          </a:r>
          <a:r>
            <a:rPr lang="en-US" sz="2000" kern="1200" dirty="0"/>
            <a:t> </a:t>
          </a:r>
          <a:r>
            <a:rPr lang="en-US" sz="2000" kern="1200" dirty="0" err="1"/>
            <a:t>mutasi</a:t>
          </a:r>
          <a:endParaRPr lang="en-ID" sz="2000" kern="1200" dirty="0"/>
        </a:p>
      </dsp:txBody>
      <dsp:txXfrm>
        <a:off x="1598228" y="2074759"/>
        <a:ext cx="918344" cy="918344"/>
      </dsp:txXfrm>
    </dsp:sp>
    <dsp:sp modelId="{F24AE0F8-A60C-41CE-9855-71932C362361}">
      <dsp:nvSpPr>
        <dsp:cNvPr id="0" name=""/>
        <dsp:cNvSpPr/>
      </dsp:nvSpPr>
      <dsp:spPr>
        <a:xfrm rot="12900000">
          <a:off x="522469" y="1640927"/>
          <a:ext cx="1047792" cy="37013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DF07BE-D57F-4364-B88C-62C3C4EC2CB6}">
      <dsp:nvSpPr>
        <dsp:cNvPr id="0" name=""/>
        <dsp:cNvSpPr/>
      </dsp:nvSpPr>
      <dsp:spPr>
        <a:xfrm>
          <a:off x="316" y="1031983"/>
          <a:ext cx="1233797" cy="9870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/>
            <a:t>Anggaran</a:t>
          </a:r>
          <a:r>
            <a:rPr lang="en-US" sz="2200" kern="1200" dirty="0"/>
            <a:t> </a:t>
          </a:r>
          <a:r>
            <a:rPr lang="en-US" sz="2200" kern="1200" dirty="0" err="1"/>
            <a:t>Terbatas</a:t>
          </a:r>
          <a:endParaRPr lang="en-ID" sz="2200" kern="1200" dirty="0"/>
        </a:p>
      </dsp:txBody>
      <dsp:txXfrm>
        <a:off x="29225" y="1060892"/>
        <a:ext cx="1175979" cy="929219"/>
      </dsp:txXfrm>
    </dsp:sp>
    <dsp:sp modelId="{9D2FA5CA-7C4B-4BFA-8302-C6FF49EDA995}">
      <dsp:nvSpPr>
        <dsp:cNvPr id="0" name=""/>
        <dsp:cNvSpPr/>
      </dsp:nvSpPr>
      <dsp:spPr>
        <a:xfrm rot="16200000">
          <a:off x="1533504" y="1114615"/>
          <a:ext cx="1047792" cy="37013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680693"/>
                <a:satOff val="1227"/>
                <a:lumOff val="137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680693"/>
                <a:satOff val="1227"/>
                <a:lumOff val="137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680693"/>
                <a:satOff val="1227"/>
                <a:lumOff val="137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390F33-B417-463D-9B7F-09D29888C857}">
      <dsp:nvSpPr>
        <dsp:cNvPr id="0" name=""/>
        <dsp:cNvSpPr/>
      </dsp:nvSpPr>
      <dsp:spPr>
        <a:xfrm>
          <a:off x="1440501" y="282269"/>
          <a:ext cx="1233797" cy="9870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680693"/>
                <a:satOff val="1227"/>
                <a:lumOff val="137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680693"/>
                <a:satOff val="1227"/>
                <a:lumOff val="137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680693"/>
                <a:satOff val="1227"/>
                <a:lumOff val="137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err="1"/>
            <a:t>Regulasi</a:t>
          </a:r>
          <a:r>
            <a:rPr lang="en-US" sz="2200" kern="1200" dirty="0"/>
            <a:t> </a:t>
          </a:r>
          <a:endParaRPr lang="en-ID" sz="2200" kern="1200" dirty="0"/>
        </a:p>
      </dsp:txBody>
      <dsp:txXfrm>
        <a:off x="1469410" y="311178"/>
        <a:ext cx="1175979" cy="929219"/>
      </dsp:txXfrm>
    </dsp:sp>
    <dsp:sp modelId="{BB0D7A53-28AE-454D-B5A5-AE11FFEC6A94}">
      <dsp:nvSpPr>
        <dsp:cNvPr id="0" name=""/>
        <dsp:cNvSpPr/>
      </dsp:nvSpPr>
      <dsp:spPr>
        <a:xfrm rot="19500000">
          <a:off x="2544539" y="1640927"/>
          <a:ext cx="1047792" cy="37013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1361386"/>
                <a:satOff val="2454"/>
                <a:lumOff val="27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1361386"/>
                <a:satOff val="2454"/>
                <a:lumOff val="27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1361386"/>
                <a:satOff val="2454"/>
                <a:lumOff val="27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CF4E53-A944-41A4-9062-500F7AF151CF}">
      <dsp:nvSpPr>
        <dsp:cNvPr id="0" name=""/>
        <dsp:cNvSpPr/>
      </dsp:nvSpPr>
      <dsp:spPr>
        <a:xfrm>
          <a:off x="2880687" y="1031983"/>
          <a:ext cx="1233797" cy="98703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361386"/>
                <a:satOff val="2454"/>
                <a:lumOff val="27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1361386"/>
                <a:satOff val="2454"/>
                <a:lumOff val="27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1361386"/>
                <a:satOff val="2454"/>
                <a:lumOff val="27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Kurang SDM </a:t>
          </a:r>
          <a:endParaRPr lang="en-ID" sz="2200" kern="1200" dirty="0"/>
        </a:p>
      </dsp:txBody>
      <dsp:txXfrm>
        <a:off x="2909596" y="1060892"/>
        <a:ext cx="1175979" cy="9292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94A595-1943-4938-BC15-98FBA1BD8316}">
      <dsp:nvSpPr>
        <dsp:cNvPr id="0" name=""/>
        <dsp:cNvSpPr/>
      </dsp:nvSpPr>
      <dsp:spPr>
        <a:xfrm rot="5400000">
          <a:off x="-319809" y="321699"/>
          <a:ext cx="2132066" cy="14924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D" sz="4200" kern="1200" dirty="0"/>
        </a:p>
      </dsp:txBody>
      <dsp:txXfrm rot="-5400000">
        <a:off x="1" y="748112"/>
        <a:ext cx="1492446" cy="639620"/>
      </dsp:txXfrm>
    </dsp:sp>
    <dsp:sp modelId="{2EA6D63A-8841-4270-8B1C-2E0AA0A2553F}">
      <dsp:nvSpPr>
        <dsp:cNvPr id="0" name=""/>
        <dsp:cNvSpPr/>
      </dsp:nvSpPr>
      <dsp:spPr>
        <a:xfrm rot="5400000">
          <a:off x="2206394" y="-712058"/>
          <a:ext cx="1385843" cy="28137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/>
            <a:t>RISET KOMPETITOR</a:t>
          </a:r>
          <a:endParaRPr lang="en-ID" sz="2800" kern="1200" dirty="0"/>
        </a:p>
      </dsp:txBody>
      <dsp:txXfrm rot="-5400000">
        <a:off x="1492447" y="69540"/>
        <a:ext cx="2746087" cy="1250541"/>
      </dsp:txXfrm>
    </dsp:sp>
    <dsp:sp modelId="{83065E24-0170-4D57-86E6-8CA01C5AC813}">
      <dsp:nvSpPr>
        <dsp:cNvPr id="0" name=""/>
        <dsp:cNvSpPr/>
      </dsp:nvSpPr>
      <dsp:spPr>
        <a:xfrm rot="5400000">
          <a:off x="-319809" y="2232745"/>
          <a:ext cx="2132066" cy="14924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D" sz="4200" kern="1200"/>
        </a:p>
      </dsp:txBody>
      <dsp:txXfrm rot="-5400000">
        <a:off x="1" y="2659158"/>
        <a:ext cx="1492446" cy="639620"/>
      </dsp:txXfrm>
    </dsp:sp>
    <dsp:sp modelId="{A8E9F1C9-8450-462C-BCA3-90283FD2D5A2}">
      <dsp:nvSpPr>
        <dsp:cNvPr id="0" name=""/>
        <dsp:cNvSpPr/>
      </dsp:nvSpPr>
      <dsp:spPr>
        <a:xfrm rot="5400000">
          <a:off x="2206394" y="1198987"/>
          <a:ext cx="1385843" cy="28137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/>
            <a:t>RISET PRODUK</a:t>
          </a:r>
          <a:endParaRPr lang="en-ID" sz="2800" kern="1200" dirty="0"/>
        </a:p>
      </dsp:txBody>
      <dsp:txXfrm rot="-5400000">
        <a:off x="1492447" y="1980586"/>
        <a:ext cx="2746087" cy="1250541"/>
      </dsp:txXfrm>
    </dsp:sp>
    <dsp:sp modelId="{D8AE54C7-E093-42B1-A0D0-E4097E50035D}">
      <dsp:nvSpPr>
        <dsp:cNvPr id="0" name=""/>
        <dsp:cNvSpPr/>
      </dsp:nvSpPr>
      <dsp:spPr>
        <a:xfrm rot="5400000">
          <a:off x="-319809" y="4143791"/>
          <a:ext cx="2132066" cy="14924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D" sz="4200" kern="1200" dirty="0"/>
        </a:p>
      </dsp:txBody>
      <dsp:txXfrm rot="-5400000">
        <a:off x="1" y="4570204"/>
        <a:ext cx="1492446" cy="639620"/>
      </dsp:txXfrm>
    </dsp:sp>
    <dsp:sp modelId="{1DD5D1DD-FE9F-4A7A-87B4-1EA7C4EBC93F}">
      <dsp:nvSpPr>
        <dsp:cNvPr id="0" name=""/>
        <dsp:cNvSpPr/>
      </dsp:nvSpPr>
      <dsp:spPr>
        <a:xfrm rot="5400000">
          <a:off x="2206394" y="3110033"/>
          <a:ext cx="1385843" cy="28137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/>
            <a:t>RISET PASAR</a:t>
          </a:r>
          <a:endParaRPr lang="en-ID" sz="2800" kern="1200" dirty="0"/>
        </a:p>
      </dsp:txBody>
      <dsp:txXfrm rot="-5400000">
        <a:off x="1492447" y="3891632"/>
        <a:ext cx="2746087" cy="12505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F14739-144E-43CB-92A3-8B6EBD3168C3}">
      <dsp:nvSpPr>
        <dsp:cNvPr id="0" name=""/>
        <dsp:cNvSpPr/>
      </dsp:nvSpPr>
      <dsp:spPr>
        <a:xfrm>
          <a:off x="2584548" y="0"/>
          <a:ext cx="2075798" cy="207611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320CD8-6B09-426D-8641-C2161E1779EB}">
      <dsp:nvSpPr>
        <dsp:cNvPr id="0" name=""/>
        <dsp:cNvSpPr/>
      </dsp:nvSpPr>
      <dsp:spPr>
        <a:xfrm>
          <a:off x="3043367" y="749540"/>
          <a:ext cx="1153481" cy="576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/>
            <a:t>Evaluasi</a:t>
          </a:r>
          <a:endParaRPr lang="en-ID" sz="2700" kern="1200" dirty="0"/>
        </a:p>
      </dsp:txBody>
      <dsp:txXfrm>
        <a:off x="3043367" y="749540"/>
        <a:ext cx="1153481" cy="576602"/>
      </dsp:txXfrm>
    </dsp:sp>
    <dsp:sp modelId="{2CEEEE8B-1C4D-4C93-8506-F972DB896EB7}">
      <dsp:nvSpPr>
        <dsp:cNvPr id="0" name=""/>
        <dsp:cNvSpPr/>
      </dsp:nvSpPr>
      <dsp:spPr>
        <a:xfrm>
          <a:off x="2008002" y="1192881"/>
          <a:ext cx="2075798" cy="207611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87B228-1A88-492E-838D-2C6A9B1FE9A4}">
      <dsp:nvSpPr>
        <dsp:cNvPr id="0" name=""/>
        <dsp:cNvSpPr/>
      </dsp:nvSpPr>
      <dsp:spPr>
        <a:xfrm>
          <a:off x="2469161" y="1949321"/>
          <a:ext cx="1153481" cy="576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/>
            <a:t>Inovasi</a:t>
          </a:r>
          <a:endParaRPr lang="en-ID" sz="2700" kern="1200" dirty="0"/>
        </a:p>
      </dsp:txBody>
      <dsp:txXfrm>
        <a:off x="2469161" y="1949321"/>
        <a:ext cx="1153481" cy="576602"/>
      </dsp:txXfrm>
    </dsp:sp>
    <dsp:sp modelId="{82D8AEE8-B15B-4CB5-842F-D76AD4E82F73}">
      <dsp:nvSpPr>
        <dsp:cNvPr id="0" name=""/>
        <dsp:cNvSpPr/>
      </dsp:nvSpPr>
      <dsp:spPr>
        <a:xfrm>
          <a:off x="2732290" y="2528511"/>
          <a:ext cx="1783432" cy="178414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368669-52AC-4588-BB63-E0B52FA3BF2C}">
      <dsp:nvSpPr>
        <dsp:cNvPr id="0" name=""/>
        <dsp:cNvSpPr/>
      </dsp:nvSpPr>
      <dsp:spPr>
        <a:xfrm>
          <a:off x="3046096" y="3150828"/>
          <a:ext cx="1153481" cy="576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err="1"/>
            <a:t>Riset</a:t>
          </a:r>
          <a:r>
            <a:rPr lang="en-US" sz="2700" kern="1200" dirty="0"/>
            <a:t> </a:t>
          </a:r>
          <a:endParaRPr lang="en-ID" sz="2700" kern="1200" dirty="0"/>
        </a:p>
      </dsp:txBody>
      <dsp:txXfrm>
        <a:off x="3046096" y="3150828"/>
        <a:ext cx="1153481" cy="5766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2C72CA-DD65-4030-90A0-FA2A503A10C5}">
      <dsp:nvSpPr>
        <dsp:cNvPr id="0" name=""/>
        <dsp:cNvSpPr/>
      </dsp:nvSpPr>
      <dsp:spPr>
        <a:xfrm>
          <a:off x="3963246" y="37827"/>
          <a:ext cx="1326287" cy="1326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chemeClr val="bg1"/>
              </a:solidFill>
            </a:rPr>
            <a:t>UPAH TINGGI</a:t>
          </a:r>
          <a:endParaRPr lang="en-ID" sz="1800" b="1" kern="1200" dirty="0">
            <a:solidFill>
              <a:schemeClr val="bg1"/>
            </a:solidFill>
          </a:endParaRPr>
        </a:p>
      </dsp:txBody>
      <dsp:txXfrm>
        <a:off x="3963246" y="37827"/>
        <a:ext cx="1326287" cy="1326287"/>
      </dsp:txXfrm>
    </dsp:sp>
    <dsp:sp modelId="{E598563B-7376-48CC-AF17-8C9AE0C9EAD9}">
      <dsp:nvSpPr>
        <dsp:cNvPr id="0" name=""/>
        <dsp:cNvSpPr/>
      </dsp:nvSpPr>
      <dsp:spPr>
        <a:xfrm>
          <a:off x="844176" y="-441"/>
          <a:ext cx="4971577" cy="4971577"/>
        </a:xfrm>
        <a:prstGeom prst="circularArrow">
          <a:avLst>
            <a:gd name="adj1" fmla="val 5202"/>
            <a:gd name="adj2" fmla="val 336054"/>
            <a:gd name="adj3" fmla="val 21292668"/>
            <a:gd name="adj4" fmla="val 19766741"/>
            <a:gd name="adj5" fmla="val 6069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71D8258-66AA-430C-8424-E44373074C0E}">
      <dsp:nvSpPr>
        <dsp:cNvPr id="0" name=""/>
        <dsp:cNvSpPr/>
      </dsp:nvSpPr>
      <dsp:spPr>
        <a:xfrm>
          <a:off x="4764481" y="2503774"/>
          <a:ext cx="1326287" cy="1326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>
              <a:solidFill>
                <a:schemeClr val="bg1"/>
              </a:solidFill>
            </a:rPr>
            <a:t>Teknologi</a:t>
          </a:r>
          <a:r>
            <a:rPr lang="en-US" sz="1800" b="1" kern="1200" dirty="0">
              <a:solidFill>
                <a:schemeClr val="bg1"/>
              </a:solidFill>
            </a:rPr>
            <a:t> &amp; Data </a:t>
          </a:r>
          <a:r>
            <a:rPr lang="en-US" sz="1800" b="1" kern="1200" dirty="0" err="1">
              <a:solidFill>
                <a:schemeClr val="bg1"/>
              </a:solidFill>
            </a:rPr>
            <a:t>untuk</a:t>
          </a:r>
          <a:r>
            <a:rPr lang="en-US" sz="1800" b="1" kern="1200" dirty="0">
              <a:solidFill>
                <a:schemeClr val="bg1"/>
              </a:solidFill>
            </a:rPr>
            <a:t> </a:t>
          </a:r>
          <a:r>
            <a:rPr lang="en-US" sz="1800" b="1" kern="1200" dirty="0" err="1">
              <a:solidFill>
                <a:schemeClr val="bg1"/>
              </a:solidFill>
            </a:rPr>
            <a:t>Kebijakan</a:t>
          </a:r>
          <a:endParaRPr lang="en-ID" sz="1800" b="1" kern="1200" dirty="0">
            <a:solidFill>
              <a:schemeClr val="bg1"/>
            </a:solidFill>
          </a:endParaRPr>
        </a:p>
      </dsp:txBody>
      <dsp:txXfrm>
        <a:off x="4764481" y="2503774"/>
        <a:ext cx="1326287" cy="1326287"/>
      </dsp:txXfrm>
    </dsp:sp>
    <dsp:sp modelId="{0B2588C1-9568-477F-977B-EA8CE86B4F2D}">
      <dsp:nvSpPr>
        <dsp:cNvPr id="0" name=""/>
        <dsp:cNvSpPr/>
      </dsp:nvSpPr>
      <dsp:spPr>
        <a:xfrm>
          <a:off x="844176" y="-441"/>
          <a:ext cx="4971577" cy="4971577"/>
        </a:xfrm>
        <a:prstGeom prst="circularArrow">
          <a:avLst>
            <a:gd name="adj1" fmla="val 5202"/>
            <a:gd name="adj2" fmla="val 336054"/>
            <a:gd name="adj3" fmla="val 4014104"/>
            <a:gd name="adj4" fmla="val 2253978"/>
            <a:gd name="adj5" fmla="val 6069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8F10CC6-F31C-4437-9050-88B6AF729154}">
      <dsp:nvSpPr>
        <dsp:cNvPr id="0" name=""/>
        <dsp:cNvSpPr/>
      </dsp:nvSpPr>
      <dsp:spPr>
        <a:xfrm>
          <a:off x="2666821" y="4027814"/>
          <a:ext cx="1326287" cy="1326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>
              <a:solidFill>
                <a:schemeClr val="bg1"/>
              </a:solidFill>
            </a:rPr>
            <a:t>Pelatihan</a:t>
          </a:r>
          <a:r>
            <a:rPr lang="en-US" sz="1800" b="1" kern="1200" dirty="0">
              <a:solidFill>
                <a:schemeClr val="bg1"/>
              </a:solidFill>
            </a:rPr>
            <a:t> &amp;Pendidikan </a:t>
          </a:r>
          <a:r>
            <a:rPr lang="en-US" sz="1800" b="1" kern="1200" dirty="0" err="1">
              <a:solidFill>
                <a:schemeClr val="bg1"/>
              </a:solidFill>
            </a:rPr>
            <a:t>Khusus</a:t>
          </a:r>
          <a:r>
            <a:rPr lang="en-US" sz="1800" b="1" kern="1200" dirty="0">
              <a:solidFill>
                <a:schemeClr val="bg1"/>
              </a:solidFill>
            </a:rPr>
            <a:t> u </a:t>
          </a:r>
          <a:r>
            <a:rPr lang="en-US" sz="1800" b="1" kern="1200" dirty="0" err="1">
              <a:solidFill>
                <a:schemeClr val="bg1"/>
              </a:solidFill>
            </a:rPr>
            <a:t>Pemimpin</a:t>
          </a:r>
          <a:r>
            <a:rPr lang="en-US" sz="1800" b="1" kern="1200" dirty="0">
              <a:solidFill>
                <a:schemeClr val="bg1"/>
              </a:solidFill>
            </a:rPr>
            <a:t> </a:t>
          </a:r>
          <a:r>
            <a:rPr lang="en-US" sz="1800" b="1" kern="1200" dirty="0" err="1">
              <a:solidFill>
                <a:schemeClr val="bg1"/>
              </a:solidFill>
            </a:rPr>
            <a:t>layPublik</a:t>
          </a:r>
          <a:endParaRPr lang="en-ID" sz="1800" b="1" kern="1200" dirty="0">
            <a:solidFill>
              <a:schemeClr val="bg1"/>
            </a:solidFill>
          </a:endParaRPr>
        </a:p>
      </dsp:txBody>
      <dsp:txXfrm>
        <a:off x="2666821" y="4027814"/>
        <a:ext cx="1326287" cy="1326287"/>
      </dsp:txXfrm>
    </dsp:sp>
    <dsp:sp modelId="{02AA152C-56E7-49C4-91FB-DAA01FF74F88}">
      <dsp:nvSpPr>
        <dsp:cNvPr id="0" name=""/>
        <dsp:cNvSpPr/>
      </dsp:nvSpPr>
      <dsp:spPr>
        <a:xfrm>
          <a:off x="844176" y="-441"/>
          <a:ext cx="4971577" cy="4971577"/>
        </a:xfrm>
        <a:prstGeom prst="circularArrow">
          <a:avLst>
            <a:gd name="adj1" fmla="val 5202"/>
            <a:gd name="adj2" fmla="val 336054"/>
            <a:gd name="adj3" fmla="val 8209968"/>
            <a:gd name="adj4" fmla="val 6449843"/>
            <a:gd name="adj5" fmla="val 6069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57BB165-BD78-472D-BBAD-6C68A4C54AD2}">
      <dsp:nvSpPr>
        <dsp:cNvPr id="0" name=""/>
        <dsp:cNvSpPr/>
      </dsp:nvSpPr>
      <dsp:spPr>
        <a:xfrm>
          <a:off x="40689" y="2503774"/>
          <a:ext cx="2383231" cy="1326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bg1"/>
              </a:solidFill>
            </a:rPr>
            <a:t>Program </a:t>
          </a:r>
          <a:r>
            <a:rPr lang="en-US" sz="2000" b="1" kern="1200" dirty="0" err="1">
              <a:solidFill>
                <a:schemeClr val="bg1"/>
              </a:solidFill>
            </a:rPr>
            <a:t>Pengembangan</a:t>
          </a:r>
          <a:r>
            <a:rPr lang="en-US" sz="2000" b="1" kern="1200" dirty="0">
              <a:solidFill>
                <a:schemeClr val="bg1"/>
              </a:solidFill>
            </a:rPr>
            <a:t> </a:t>
          </a:r>
          <a:r>
            <a:rPr lang="en-US" sz="2000" b="1" kern="1200" dirty="0" err="1">
              <a:solidFill>
                <a:schemeClr val="bg1"/>
              </a:solidFill>
            </a:rPr>
            <a:t>generasi</a:t>
          </a:r>
          <a:endParaRPr lang="en-ID" sz="2000" b="1" kern="1200" dirty="0">
            <a:solidFill>
              <a:schemeClr val="bg1"/>
            </a:solidFill>
          </a:endParaRPr>
        </a:p>
      </dsp:txBody>
      <dsp:txXfrm>
        <a:off x="40689" y="2503774"/>
        <a:ext cx="2383231" cy="1326287"/>
      </dsp:txXfrm>
    </dsp:sp>
    <dsp:sp modelId="{588897BA-6E45-477E-B105-AB33B436961E}">
      <dsp:nvSpPr>
        <dsp:cNvPr id="0" name=""/>
        <dsp:cNvSpPr/>
      </dsp:nvSpPr>
      <dsp:spPr>
        <a:xfrm>
          <a:off x="844176" y="-441"/>
          <a:ext cx="4971577" cy="4971577"/>
        </a:xfrm>
        <a:prstGeom prst="circularArrow">
          <a:avLst>
            <a:gd name="adj1" fmla="val 5202"/>
            <a:gd name="adj2" fmla="val 336054"/>
            <a:gd name="adj3" fmla="val 12297205"/>
            <a:gd name="adj4" fmla="val 10771278"/>
            <a:gd name="adj5" fmla="val 6069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3C68031-BB0D-4E56-9F68-4503897D03C3}">
      <dsp:nvSpPr>
        <dsp:cNvPr id="0" name=""/>
        <dsp:cNvSpPr/>
      </dsp:nvSpPr>
      <dsp:spPr>
        <a:xfrm>
          <a:off x="1370396" y="37827"/>
          <a:ext cx="1326287" cy="1326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chemeClr val="bg1"/>
              </a:solidFill>
            </a:rPr>
            <a:t>SDM TERBATAS</a:t>
          </a:r>
          <a:endParaRPr lang="en-ID" sz="1800" b="1" kern="1200" dirty="0">
            <a:solidFill>
              <a:schemeClr val="bg1"/>
            </a:solidFill>
          </a:endParaRPr>
        </a:p>
      </dsp:txBody>
      <dsp:txXfrm>
        <a:off x="1370396" y="37827"/>
        <a:ext cx="1326287" cy="1326287"/>
      </dsp:txXfrm>
    </dsp:sp>
    <dsp:sp modelId="{0EB8A8BF-B8FA-48C6-8805-693E96BD8615}">
      <dsp:nvSpPr>
        <dsp:cNvPr id="0" name=""/>
        <dsp:cNvSpPr/>
      </dsp:nvSpPr>
      <dsp:spPr>
        <a:xfrm>
          <a:off x="844176" y="-441"/>
          <a:ext cx="4971577" cy="4971577"/>
        </a:xfrm>
        <a:prstGeom prst="circularArrow">
          <a:avLst>
            <a:gd name="adj1" fmla="val 5202"/>
            <a:gd name="adj2" fmla="val 336054"/>
            <a:gd name="adj3" fmla="val 16865094"/>
            <a:gd name="adj4" fmla="val 15198852"/>
            <a:gd name="adj5" fmla="val 6069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5830F5-33C4-4712-8C04-19A53A06D634}">
      <dsp:nvSpPr>
        <dsp:cNvPr id="0" name=""/>
        <dsp:cNvSpPr/>
      </dsp:nvSpPr>
      <dsp:spPr>
        <a:xfrm>
          <a:off x="865380" y="619071"/>
          <a:ext cx="4130554" cy="4130554"/>
        </a:xfrm>
        <a:prstGeom prst="blockArc">
          <a:avLst>
            <a:gd name="adj1" fmla="val 10800000"/>
            <a:gd name="adj2" fmla="val 16200000"/>
            <a:gd name="adj3" fmla="val 4638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FA867A-BA86-4635-8FB9-B3BC22BA1D01}">
      <dsp:nvSpPr>
        <dsp:cNvPr id="0" name=""/>
        <dsp:cNvSpPr/>
      </dsp:nvSpPr>
      <dsp:spPr>
        <a:xfrm>
          <a:off x="865380" y="619071"/>
          <a:ext cx="4130554" cy="4130554"/>
        </a:xfrm>
        <a:prstGeom prst="blockArc">
          <a:avLst>
            <a:gd name="adj1" fmla="val 5400000"/>
            <a:gd name="adj2" fmla="val 10800000"/>
            <a:gd name="adj3" fmla="val 4638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CA667E-AF8E-4073-8C1A-68510A3B5357}">
      <dsp:nvSpPr>
        <dsp:cNvPr id="0" name=""/>
        <dsp:cNvSpPr/>
      </dsp:nvSpPr>
      <dsp:spPr>
        <a:xfrm>
          <a:off x="865380" y="619071"/>
          <a:ext cx="4130554" cy="4130554"/>
        </a:xfrm>
        <a:prstGeom prst="blockArc">
          <a:avLst>
            <a:gd name="adj1" fmla="val 0"/>
            <a:gd name="adj2" fmla="val 5400000"/>
            <a:gd name="adj3" fmla="val 4638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5C964A-0465-4B31-B9B6-438A69250756}">
      <dsp:nvSpPr>
        <dsp:cNvPr id="0" name=""/>
        <dsp:cNvSpPr/>
      </dsp:nvSpPr>
      <dsp:spPr>
        <a:xfrm>
          <a:off x="865380" y="619071"/>
          <a:ext cx="4130554" cy="4130554"/>
        </a:xfrm>
        <a:prstGeom prst="blockArc">
          <a:avLst>
            <a:gd name="adj1" fmla="val 16200000"/>
            <a:gd name="adj2" fmla="val 0"/>
            <a:gd name="adj3" fmla="val 4638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A6635C-684D-4312-8995-819C77F9C39C}">
      <dsp:nvSpPr>
        <dsp:cNvPr id="0" name=""/>
        <dsp:cNvSpPr/>
      </dsp:nvSpPr>
      <dsp:spPr>
        <a:xfrm>
          <a:off x="1980483" y="1734174"/>
          <a:ext cx="1900348" cy="190034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Malaysia</a:t>
          </a:r>
          <a:endParaRPr lang="en-ID" sz="2800" kern="1200" dirty="0"/>
        </a:p>
      </dsp:txBody>
      <dsp:txXfrm>
        <a:off x="2258783" y="2012474"/>
        <a:ext cx="1343748" cy="1343748"/>
      </dsp:txXfrm>
    </dsp:sp>
    <dsp:sp modelId="{D123D95A-A112-4C0A-9566-F8DFEEEA9811}">
      <dsp:nvSpPr>
        <dsp:cNvPr id="0" name=""/>
        <dsp:cNvSpPr/>
      </dsp:nvSpPr>
      <dsp:spPr>
        <a:xfrm>
          <a:off x="2265535" y="1837"/>
          <a:ext cx="1330243" cy="1330243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>
              <a:solidFill>
                <a:schemeClr val="tx1"/>
              </a:solidFill>
            </a:rPr>
            <a:t>Partai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Penguasa</a:t>
          </a:r>
          <a:endParaRPr lang="en-ID" sz="1400" kern="1200" dirty="0">
            <a:solidFill>
              <a:schemeClr val="tx1"/>
            </a:solidFill>
          </a:endParaRPr>
        </a:p>
      </dsp:txBody>
      <dsp:txXfrm>
        <a:off x="2460345" y="196647"/>
        <a:ext cx="940623" cy="940623"/>
      </dsp:txXfrm>
    </dsp:sp>
    <dsp:sp modelId="{524D17F1-91BB-4B56-AE06-9ED006B12C68}">
      <dsp:nvSpPr>
        <dsp:cNvPr id="0" name=""/>
        <dsp:cNvSpPr/>
      </dsp:nvSpPr>
      <dsp:spPr>
        <a:xfrm>
          <a:off x="4282924" y="2019226"/>
          <a:ext cx="1330243" cy="133024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err="1">
              <a:solidFill>
                <a:schemeClr val="tx1"/>
              </a:solidFill>
            </a:rPr>
            <a:t>Dominasi</a:t>
          </a:r>
          <a:r>
            <a:rPr lang="en-US" sz="1300" kern="1200" dirty="0">
              <a:solidFill>
                <a:schemeClr val="tx1"/>
              </a:solidFill>
            </a:rPr>
            <a:t> </a:t>
          </a:r>
          <a:r>
            <a:rPr lang="en-US" sz="1300" kern="1200" dirty="0" err="1">
              <a:solidFill>
                <a:schemeClr val="tx1"/>
              </a:solidFill>
            </a:rPr>
            <a:t>Etnik</a:t>
          </a:r>
          <a:r>
            <a:rPr lang="en-US" sz="1300" kern="1200" dirty="0">
              <a:solidFill>
                <a:schemeClr val="tx1"/>
              </a:solidFill>
            </a:rPr>
            <a:t> </a:t>
          </a:r>
          <a:r>
            <a:rPr lang="en-US" sz="1300" kern="1200" dirty="0" err="1">
              <a:solidFill>
                <a:schemeClr val="tx1"/>
              </a:solidFill>
            </a:rPr>
            <a:t>melayu</a:t>
          </a:r>
          <a:r>
            <a:rPr lang="en-US" sz="1300" kern="1200" dirty="0">
              <a:solidFill>
                <a:schemeClr val="tx1"/>
              </a:solidFill>
            </a:rPr>
            <a:t> 90 % PNS</a:t>
          </a:r>
          <a:endParaRPr lang="en-ID" sz="1300" kern="1200" dirty="0">
            <a:solidFill>
              <a:schemeClr val="tx1"/>
            </a:solidFill>
          </a:endParaRPr>
        </a:p>
      </dsp:txBody>
      <dsp:txXfrm>
        <a:off x="4477734" y="2214036"/>
        <a:ext cx="940623" cy="940623"/>
      </dsp:txXfrm>
    </dsp:sp>
    <dsp:sp modelId="{645EAC22-0C8F-4F20-B021-AD7D16B5DA0E}">
      <dsp:nvSpPr>
        <dsp:cNvPr id="0" name=""/>
        <dsp:cNvSpPr/>
      </dsp:nvSpPr>
      <dsp:spPr>
        <a:xfrm>
          <a:off x="2265535" y="4036615"/>
          <a:ext cx="1330243" cy="1330243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err="1">
              <a:solidFill>
                <a:schemeClr val="tx1"/>
              </a:solidFill>
            </a:rPr>
            <a:t>Tingginya</a:t>
          </a:r>
          <a:r>
            <a:rPr lang="en-US" sz="1300" kern="1200" dirty="0">
              <a:solidFill>
                <a:schemeClr val="tx1"/>
              </a:solidFill>
            </a:rPr>
            <a:t> </a:t>
          </a:r>
          <a:r>
            <a:rPr lang="en-US" sz="1300" kern="1200" dirty="0" err="1">
              <a:solidFill>
                <a:schemeClr val="tx1"/>
              </a:solidFill>
            </a:rPr>
            <a:t>Layanan</a:t>
          </a:r>
          <a:r>
            <a:rPr lang="en-US" sz="1300" kern="1200" dirty="0">
              <a:solidFill>
                <a:schemeClr val="tx1"/>
              </a:solidFill>
            </a:rPr>
            <a:t> </a:t>
          </a:r>
          <a:r>
            <a:rPr lang="en-US" sz="1300" kern="1200" dirty="0" err="1">
              <a:solidFill>
                <a:schemeClr val="tx1"/>
              </a:solidFill>
            </a:rPr>
            <a:t>Sipil</a:t>
          </a:r>
          <a:endParaRPr lang="en-ID" sz="1300" kern="1200" dirty="0">
            <a:solidFill>
              <a:schemeClr val="tx1"/>
            </a:solidFill>
          </a:endParaRPr>
        </a:p>
      </dsp:txBody>
      <dsp:txXfrm>
        <a:off x="2460345" y="4231425"/>
        <a:ext cx="940623" cy="940623"/>
      </dsp:txXfrm>
    </dsp:sp>
    <dsp:sp modelId="{218F2DFC-0371-4999-8564-90A710E28F04}">
      <dsp:nvSpPr>
        <dsp:cNvPr id="0" name=""/>
        <dsp:cNvSpPr/>
      </dsp:nvSpPr>
      <dsp:spPr>
        <a:xfrm>
          <a:off x="248146" y="2019226"/>
          <a:ext cx="1330243" cy="133024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err="1">
              <a:solidFill>
                <a:schemeClr val="tx1"/>
              </a:solidFill>
            </a:rPr>
            <a:t>Jumlah</a:t>
          </a:r>
          <a:r>
            <a:rPr lang="en-US" sz="1300" kern="1200" dirty="0">
              <a:solidFill>
                <a:schemeClr val="tx1"/>
              </a:solidFill>
            </a:rPr>
            <a:t> PNS </a:t>
          </a:r>
          <a:r>
            <a:rPr lang="en-US" sz="1300" kern="1200" dirty="0" err="1">
              <a:solidFill>
                <a:schemeClr val="tx1"/>
              </a:solidFill>
            </a:rPr>
            <a:t>membengkak</a:t>
          </a:r>
          <a:endParaRPr lang="en-ID" sz="1300" kern="1200" dirty="0">
            <a:solidFill>
              <a:schemeClr val="tx1"/>
            </a:solidFill>
          </a:endParaRPr>
        </a:p>
      </dsp:txBody>
      <dsp:txXfrm>
        <a:off x="442956" y="2214036"/>
        <a:ext cx="940623" cy="94062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5830F5-33C4-4712-8C04-19A53A06D634}">
      <dsp:nvSpPr>
        <dsp:cNvPr id="0" name=""/>
        <dsp:cNvSpPr/>
      </dsp:nvSpPr>
      <dsp:spPr>
        <a:xfrm>
          <a:off x="727239" y="1006753"/>
          <a:ext cx="4844493" cy="4844493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FA867A-BA86-4635-8FB9-B3BC22BA1D01}">
      <dsp:nvSpPr>
        <dsp:cNvPr id="0" name=""/>
        <dsp:cNvSpPr/>
      </dsp:nvSpPr>
      <dsp:spPr>
        <a:xfrm>
          <a:off x="727239" y="1006753"/>
          <a:ext cx="4844493" cy="4844493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CA667E-AF8E-4073-8C1A-68510A3B5357}">
      <dsp:nvSpPr>
        <dsp:cNvPr id="0" name=""/>
        <dsp:cNvSpPr/>
      </dsp:nvSpPr>
      <dsp:spPr>
        <a:xfrm>
          <a:off x="727239" y="1006753"/>
          <a:ext cx="4844493" cy="4844493"/>
        </a:xfrm>
        <a:prstGeom prst="blockArc">
          <a:avLst>
            <a:gd name="adj1" fmla="val 0"/>
            <a:gd name="adj2" fmla="val 5400000"/>
            <a:gd name="adj3" fmla="val 46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5C964A-0465-4B31-B9B6-438A69250756}">
      <dsp:nvSpPr>
        <dsp:cNvPr id="0" name=""/>
        <dsp:cNvSpPr/>
      </dsp:nvSpPr>
      <dsp:spPr>
        <a:xfrm>
          <a:off x="727239" y="1006753"/>
          <a:ext cx="4844493" cy="4844493"/>
        </a:xfrm>
        <a:prstGeom prst="blockArc">
          <a:avLst>
            <a:gd name="adj1" fmla="val 16200000"/>
            <a:gd name="adj2" fmla="val 0"/>
            <a:gd name="adj3" fmla="val 46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A6635C-684D-4312-8995-819C77F9C39C}">
      <dsp:nvSpPr>
        <dsp:cNvPr id="0" name=""/>
        <dsp:cNvSpPr/>
      </dsp:nvSpPr>
      <dsp:spPr>
        <a:xfrm>
          <a:off x="2034555" y="2314069"/>
          <a:ext cx="2229860" cy="222986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>
              <a:solidFill>
                <a:schemeClr val="tx1"/>
              </a:solidFill>
            </a:rPr>
            <a:t>Indonesia</a:t>
          </a:r>
          <a:endParaRPr lang="en-ID" sz="2900" kern="1200" dirty="0">
            <a:solidFill>
              <a:schemeClr val="tx1"/>
            </a:solidFill>
          </a:endParaRPr>
        </a:p>
      </dsp:txBody>
      <dsp:txXfrm>
        <a:off x="2361110" y="2640624"/>
        <a:ext cx="1576750" cy="1576750"/>
      </dsp:txXfrm>
    </dsp:sp>
    <dsp:sp modelId="{D123D95A-A112-4C0A-9566-F8DFEEEA9811}">
      <dsp:nvSpPr>
        <dsp:cNvPr id="0" name=""/>
        <dsp:cNvSpPr/>
      </dsp:nvSpPr>
      <dsp:spPr>
        <a:xfrm>
          <a:off x="2369034" y="282494"/>
          <a:ext cx="1560902" cy="156090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>
              <a:solidFill>
                <a:schemeClr val="tx1"/>
              </a:solidFill>
            </a:rPr>
            <a:t>Tingginya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Jumlah</a:t>
          </a:r>
          <a:r>
            <a:rPr lang="en-US" sz="1800" kern="1200" dirty="0">
              <a:solidFill>
                <a:schemeClr val="tx1"/>
              </a:solidFill>
            </a:rPr>
            <a:t> PNS</a:t>
          </a:r>
          <a:endParaRPr lang="en-ID" sz="1800" kern="1200" dirty="0">
            <a:solidFill>
              <a:schemeClr val="tx1"/>
            </a:solidFill>
          </a:endParaRPr>
        </a:p>
      </dsp:txBody>
      <dsp:txXfrm>
        <a:off x="2597623" y="511083"/>
        <a:ext cx="1103724" cy="1103724"/>
      </dsp:txXfrm>
    </dsp:sp>
    <dsp:sp modelId="{524D17F1-91BB-4B56-AE06-9ED006B12C68}">
      <dsp:nvSpPr>
        <dsp:cNvPr id="0" name=""/>
        <dsp:cNvSpPr/>
      </dsp:nvSpPr>
      <dsp:spPr>
        <a:xfrm>
          <a:off x="4735088" y="2648548"/>
          <a:ext cx="1560902" cy="156090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>
              <a:solidFill>
                <a:schemeClr val="tx1"/>
              </a:solidFill>
            </a:rPr>
            <a:t>Pensiun</a:t>
          </a:r>
          <a:r>
            <a:rPr lang="en-US" sz="1800" kern="1200" dirty="0">
              <a:solidFill>
                <a:schemeClr val="tx1"/>
              </a:solidFill>
            </a:rPr>
            <a:t> Dini &amp; </a:t>
          </a:r>
          <a:r>
            <a:rPr lang="en-US" sz="1800" kern="1200" dirty="0" err="1">
              <a:solidFill>
                <a:schemeClr val="tx1"/>
              </a:solidFill>
            </a:rPr>
            <a:t>Rekrutmen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Selektif</a:t>
          </a:r>
          <a:endParaRPr lang="en-ID" sz="1800" kern="1200" dirty="0">
            <a:solidFill>
              <a:schemeClr val="tx1"/>
            </a:solidFill>
          </a:endParaRPr>
        </a:p>
      </dsp:txBody>
      <dsp:txXfrm>
        <a:off x="4963677" y="2877137"/>
        <a:ext cx="1103724" cy="1103724"/>
      </dsp:txXfrm>
    </dsp:sp>
    <dsp:sp modelId="{645EAC22-0C8F-4F20-B021-AD7D16B5DA0E}">
      <dsp:nvSpPr>
        <dsp:cNvPr id="0" name=""/>
        <dsp:cNvSpPr/>
      </dsp:nvSpPr>
      <dsp:spPr>
        <a:xfrm>
          <a:off x="2369034" y="5014602"/>
          <a:ext cx="1560902" cy="1560902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>
              <a:solidFill>
                <a:schemeClr val="tx1"/>
              </a:solidFill>
            </a:rPr>
            <a:t>Perbaikan</a:t>
          </a:r>
          <a:r>
            <a:rPr lang="en-US" sz="1800" kern="1200" dirty="0">
              <a:solidFill>
                <a:schemeClr val="tx1"/>
              </a:solidFill>
            </a:rPr>
            <a:t>  </a:t>
          </a:r>
          <a:r>
            <a:rPr lang="en-US" sz="1800" kern="1200" dirty="0" err="1">
              <a:solidFill>
                <a:schemeClr val="tx1"/>
              </a:solidFill>
            </a:rPr>
            <a:t>mentalitas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aparatur</a:t>
          </a:r>
          <a:endParaRPr lang="en-ID" sz="1800" kern="1200" dirty="0">
            <a:solidFill>
              <a:schemeClr val="tx1"/>
            </a:solidFill>
          </a:endParaRPr>
        </a:p>
      </dsp:txBody>
      <dsp:txXfrm>
        <a:off x="2597623" y="5243191"/>
        <a:ext cx="1103724" cy="1103724"/>
      </dsp:txXfrm>
    </dsp:sp>
    <dsp:sp modelId="{218F2DFC-0371-4999-8564-90A710E28F04}">
      <dsp:nvSpPr>
        <dsp:cNvPr id="0" name=""/>
        <dsp:cNvSpPr/>
      </dsp:nvSpPr>
      <dsp:spPr>
        <a:xfrm>
          <a:off x="2980" y="2648548"/>
          <a:ext cx="1560902" cy="1560902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>
              <a:solidFill>
                <a:schemeClr val="tx1"/>
              </a:solidFill>
            </a:rPr>
            <a:t>Rendahnya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upah</a:t>
          </a:r>
          <a:r>
            <a:rPr lang="en-US" sz="1800" kern="1200" dirty="0">
              <a:solidFill>
                <a:schemeClr val="tx1"/>
              </a:solidFill>
            </a:rPr>
            <a:t>  &amp; </a:t>
          </a:r>
          <a:r>
            <a:rPr lang="en-US" sz="1800" kern="1200" dirty="0" err="1">
              <a:solidFill>
                <a:schemeClr val="tx1"/>
              </a:solidFill>
            </a:rPr>
            <a:t>tidak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tepat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waktu</a:t>
          </a:r>
          <a:endParaRPr lang="en-ID" sz="1800" kern="1200" dirty="0">
            <a:solidFill>
              <a:schemeClr val="tx1"/>
            </a:solidFill>
          </a:endParaRPr>
        </a:p>
      </dsp:txBody>
      <dsp:txXfrm>
        <a:off x="231569" y="2877137"/>
        <a:ext cx="1103724" cy="110372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5830F5-33C4-4712-8C04-19A53A06D634}">
      <dsp:nvSpPr>
        <dsp:cNvPr id="0" name=""/>
        <dsp:cNvSpPr/>
      </dsp:nvSpPr>
      <dsp:spPr>
        <a:xfrm>
          <a:off x="670551" y="1195567"/>
          <a:ext cx="4466864" cy="4466864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FA867A-BA86-4635-8FB9-B3BC22BA1D01}">
      <dsp:nvSpPr>
        <dsp:cNvPr id="0" name=""/>
        <dsp:cNvSpPr/>
      </dsp:nvSpPr>
      <dsp:spPr>
        <a:xfrm>
          <a:off x="670551" y="1195567"/>
          <a:ext cx="4466864" cy="4466864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CA667E-AF8E-4073-8C1A-68510A3B5357}">
      <dsp:nvSpPr>
        <dsp:cNvPr id="0" name=""/>
        <dsp:cNvSpPr/>
      </dsp:nvSpPr>
      <dsp:spPr>
        <a:xfrm>
          <a:off x="670551" y="1195567"/>
          <a:ext cx="4466864" cy="4466864"/>
        </a:xfrm>
        <a:prstGeom prst="blockArc">
          <a:avLst>
            <a:gd name="adj1" fmla="val 0"/>
            <a:gd name="adj2" fmla="val 5400000"/>
            <a:gd name="adj3" fmla="val 46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5C964A-0465-4B31-B9B6-438A69250756}">
      <dsp:nvSpPr>
        <dsp:cNvPr id="0" name=""/>
        <dsp:cNvSpPr/>
      </dsp:nvSpPr>
      <dsp:spPr>
        <a:xfrm>
          <a:off x="670551" y="1195567"/>
          <a:ext cx="4466864" cy="4466864"/>
        </a:xfrm>
        <a:prstGeom prst="blockArc">
          <a:avLst>
            <a:gd name="adj1" fmla="val 16200000"/>
            <a:gd name="adj2" fmla="val 0"/>
            <a:gd name="adj3" fmla="val 46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A6635C-684D-4312-8995-819C77F9C39C}">
      <dsp:nvSpPr>
        <dsp:cNvPr id="0" name=""/>
        <dsp:cNvSpPr/>
      </dsp:nvSpPr>
      <dsp:spPr>
        <a:xfrm>
          <a:off x="1875961" y="2400978"/>
          <a:ext cx="2056043" cy="205604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Myanmar, </a:t>
          </a:r>
          <a:r>
            <a:rPr lang="en-US" sz="2600" kern="1200" dirty="0" err="1"/>
            <a:t>Kamboja</a:t>
          </a:r>
          <a:r>
            <a:rPr lang="en-US" sz="2600" kern="1200" dirty="0"/>
            <a:t>, Vietnam,</a:t>
          </a:r>
          <a:endParaRPr lang="en-ID" sz="2600" kern="1200" dirty="0"/>
        </a:p>
      </dsp:txBody>
      <dsp:txXfrm>
        <a:off x="2177062" y="2702079"/>
        <a:ext cx="1453841" cy="1453841"/>
      </dsp:txXfrm>
    </dsp:sp>
    <dsp:sp modelId="{D123D95A-A112-4C0A-9566-F8DFEEEA9811}">
      <dsp:nvSpPr>
        <dsp:cNvPr id="0" name=""/>
        <dsp:cNvSpPr/>
      </dsp:nvSpPr>
      <dsp:spPr>
        <a:xfrm>
          <a:off x="2184368" y="527764"/>
          <a:ext cx="1439230" cy="143923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>
              <a:solidFill>
                <a:schemeClr val="tx1"/>
              </a:solidFill>
            </a:rPr>
            <a:t>Tingginya</a:t>
          </a:r>
          <a:r>
            <a:rPr lang="en-US" sz="1800" kern="1200" dirty="0">
              <a:solidFill>
                <a:schemeClr val="tx1"/>
              </a:solidFill>
            </a:rPr>
            <a:t> </a:t>
          </a:r>
          <a:r>
            <a:rPr lang="en-US" sz="1800" kern="1200" dirty="0" err="1">
              <a:solidFill>
                <a:schemeClr val="tx1"/>
              </a:solidFill>
            </a:rPr>
            <a:t>Jumlah</a:t>
          </a:r>
          <a:r>
            <a:rPr lang="en-US" sz="1800" kern="1200" dirty="0">
              <a:solidFill>
                <a:schemeClr val="tx1"/>
              </a:solidFill>
            </a:rPr>
            <a:t> PNS</a:t>
          </a:r>
          <a:endParaRPr lang="en-ID" sz="1800" kern="1200" dirty="0">
            <a:solidFill>
              <a:schemeClr val="tx1"/>
            </a:solidFill>
          </a:endParaRPr>
        </a:p>
      </dsp:txBody>
      <dsp:txXfrm>
        <a:off x="2395138" y="738534"/>
        <a:ext cx="1017690" cy="1017690"/>
      </dsp:txXfrm>
    </dsp:sp>
    <dsp:sp modelId="{524D17F1-91BB-4B56-AE06-9ED006B12C68}">
      <dsp:nvSpPr>
        <dsp:cNvPr id="0" name=""/>
        <dsp:cNvSpPr/>
      </dsp:nvSpPr>
      <dsp:spPr>
        <a:xfrm>
          <a:off x="4365988" y="2709384"/>
          <a:ext cx="1439230" cy="143923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>
              <a:solidFill>
                <a:schemeClr val="tx1"/>
              </a:solidFill>
            </a:rPr>
            <a:t>Organisasi</a:t>
          </a:r>
          <a:r>
            <a:rPr lang="en-US" sz="1400" b="1" kern="1200" dirty="0">
              <a:solidFill>
                <a:schemeClr val="tx1"/>
              </a:solidFill>
            </a:rPr>
            <a:t> </a:t>
          </a:r>
          <a:r>
            <a:rPr lang="en-US" sz="1400" b="1" kern="1200" dirty="0" err="1">
              <a:solidFill>
                <a:schemeClr val="tx1"/>
              </a:solidFill>
            </a:rPr>
            <a:t>Berbasis</a:t>
          </a:r>
          <a:r>
            <a:rPr lang="en-US" sz="1400" b="1" kern="1200" dirty="0">
              <a:solidFill>
                <a:schemeClr val="tx1"/>
              </a:solidFill>
            </a:rPr>
            <a:t> </a:t>
          </a:r>
          <a:r>
            <a:rPr lang="en-US" sz="1400" b="1" kern="1200" dirty="0" err="1">
              <a:solidFill>
                <a:schemeClr val="tx1"/>
              </a:solidFill>
            </a:rPr>
            <a:t>prestasi</a:t>
          </a:r>
          <a:r>
            <a:rPr lang="en-US" sz="1400" b="1" kern="1200" dirty="0">
              <a:solidFill>
                <a:schemeClr val="tx1"/>
              </a:solidFill>
            </a:rPr>
            <a:t> dan </a:t>
          </a:r>
          <a:r>
            <a:rPr lang="en-US" sz="1400" b="1" kern="1200" dirty="0" err="1">
              <a:solidFill>
                <a:schemeClr val="tx1"/>
              </a:solidFill>
            </a:rPr>
            <a:t>Inkuslif</a:t>
          </a:r>
          <a:r>
            <a:rPr lang="en-US" sz="1400" b="1" kern="1200" dirty="0">
              <a:solidFill>
                <a:schemeClr val="tx1"/>
              </a:solidFill>
            </a:rPr>
            <a:t> (</a:t>
          </a:r>
          <a:r>
            <a:rPr lang="en-US" sz="1400" b="1" kern="1200" dirty="0" err="1">
              <a:solidFill>
                <a:schemeClr val="tx1"/>
              </a:solidFill>
            </a:rPr>
            <a:t>tantangan</a:t>
          </a:r>
          <a:r>
            <a:rPr lang="en-US" sz="1400" b="1" kern="1200" dirty="0">
              <a:solidFill>
                <a:schemeClr val="tx1"/>
              </a:solidFill>
            </a:rPr>
            <a:t>)</a:t>
          </a:r>
          <a:endParaRPr lang="en-ID" sz="1400" b="1" kern="1200" dirty="0">
            <a:solidFill>
              <a:schemeClr val="tx1"/>
            </a:solidFill>
          </a:endParaRPr>
        </a:p>
      </dsp:txBody>
      <dsp:txXfrm>
        <a:off x="4576758" y="2920154"/>
        <a:ext cx="1017690" cy="1017690"/>
      </dsp:txXfrm>
    </dsp:sp>
    <dsp:sp modelId="{645EAC22-0C8F-4F20-B021-AD7D16B5DA0E}">
      <dsp:nvSpPr>
        <dsp:cNvPr id="0" name=""/>
        <dsp:cNvSpPr/>
      </dsp:nvSpPr>
      <dsp:spPr>
        <a:xfrm>
          <a:off x="2184368" y="4891005"/>
          <a:ext cx="1439230" cy="1439230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>
              <a:solidFill>
                <a:schemeClr val="tx1"/>
              </a:solidFill>
            </a:rPr>
            <a:t>Tidak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ada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pelatihan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sebelum</a:t>
          </a:r>
          <a:r>
            <a:rPr lang="en-US" sz="1400" kern="1200" dirty="0">
              <a:solidFill>
                <a:schemeClr val="tx1"/>
              </a:solidFill>
            </a:rPr>
            <a:t> </a:t>
          </a:r>
          <a:r>
            <a:rPr lang="en-US" sz="1400" kern="1200" dirty="0" err="1">
              <a:solidFill>
                <a:schemeClr val="tx1"/>
              </a:solidFill>
            </a:rPr>
            <a:t>bekerja</a:t>
          </a:r>
          <a:endParaRPr lang="en-ID" sz="1400" kern="1200" dirty="0">
            <a:solidFill>
              <a:schemeClr val="tx1"/>
            </a:solidFill>
          </a:endParaRPr>
        </a:p>
      </dsp:txBody>
      <dsp:txXfrm>
        <a:off x="2395138" y="5101775"/>
        <a:ext cx="1017690" cy="1017690"/>
      </dsp:txXfrm>
    </dsp:sp>
    <dsp:sp modelId="{218F2DFC-0371-4999-8564-90A710E28F04}">
      <dsp:nvSpPr>
        <dsp:cNvPr id="0" name=""/>
        <dsp:cNvSpPr/>
      </dsp:nvSpPr>
      <dsp:spPr>
        <a:xfrm>
          <a:off x="2748" y="2709384"/>
          <a:ext cx="1439230" cy="1439230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>
              <a:solidFill>
                <a:schemeClr val="tx1"/>
              </a:solidFill>
            </a:rPr>
            <a:t>Rendahnya</a:t>
          </a:r>
          <a:r>
            <a:rPr lang="en-US" sz="1600" b="1" kern="1200" dirty="0">
              <a:solidFill>
                <a:schemeClr val="tx1"/>
              </a:solidFill>
            </a:rPr>
            <a:t> </a:t>
          </a:r>
          <a:r>
            <a:rPr lang="en-US" sz="1600" b="1" kern="1200" dirty="0" err="1">
              <a:solidFill>
                <a:schemeClr val="tx1"/>
              </a:solidFill>
            </a:rPr>
            <a:t>upah</a:t>
          </a:r>
          <a:r>
            <a:rPr lang="en-US" sz="1600" b="1" kern="1200" dirty="0">
              <a:solidFill>
                <a:schemeClr val="tx1"/>
              </a:solidFill>
            </a:rPr>
            <a:t>  &amp; </a:t>
          </a:r>
          <a:r>
            <a:rPr lang="en-US" sz="1600" b="1" kern="1200" dirty="0" err="1">
              <a:solidFill>
                <a:schemeClr val="tx1"/>
              </a:solidFill>
            </a:rPr>
            <a:t>tidak</a:t>
          </a:r>
          <a:r>
            <a:rPr lang="en-US" sz="1600" b="1" kern="1200" dirty="0">
              <a:solidFill>
                <a:schemeClr val="tx1"/>
              </a:solidFill>
            </a:rPr>
            <a:t> </a:t>
          </a:r>
          <a:r>
            <a:rPr lang="en-US" sz="1600" b="1" kern="1200" dirty="0" err="1">
              <a:solidFill>
                <a:schemeClr val="tx1"/>
              </a:solidFill>
            </a:rPr>
            <a:t>tepat</a:t>
          </a:r>
          <a:r>
            <a:rPr lang="en-US" sz="1600" b="1" kern="1200" dirty="0">
              <a:solidFill>
                <a:schemeClr val="tx1"/>
              </a:solidFill>
            </a:rPr>
            <a:t> </a:t>
          </a:r>
          <a:r>
            <a:rPr lang="en-US" sz="1600" b="1" kern="1200" dirty="0" err="1">
              <a:solidFill>
                <a:schemeClr val="tx1"/>
              </a:solidFill>
            </a:rPr>
            <a:t>waktu</a:t>
          </a:r>
          <a:endParaRPr lang="en-ID" sz="1600" b="1" kern="1200" dirty="0">
            <a:solidFill>
              <a:schemeClr val="tx1"/>
            </a:solidFill>
          </a:endParaRPr>
        </a:p>
      </dsp:txBody>
      <dsp:txXfrm>
        <a:off x="213518" y="2920154"/>
        <a:ext cx="1017690" cy="10176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1/layout/ConvergingText">
  <dgm:title val="Converging Text"/>
  <dgm:desc val="Use to show multiple steps or parts that merge into a whole. Limited to one Level 1 shape that contains text and a maximum of five Level 2 shapes."/>
  <dgm:catLst>
    <dgm:cat type="process" pri="6500"/>
    <dgm:cat type="officeonline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clrData>
  <dgm:layoutNode name="Name0">
    <dgm:varLst>
      <dgm:chMax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vertAlign" val="mid"/>
          <dgm:param type="nodeVertAlign" val="mid"/>
          <dgm:param type="horzAlign" val="ctr"/>
        </dgm:alg>
      </dgm:if>
      <dgm:else name="Name3">
        <dgm:alg type="lin">
          <dgm:param type="linDir" val="fromR"/>
          <dgm:param type="vertAlign" val="mid"/>
          <dgm:param type="nodeVertAlign" val="mid"/>
          <dgm:param type="horzAlign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Child1" op="equ" val="65"/>
      <dgm:constr type="primFontSz" for="des" forName="Child2" refType="primFontSz" refFor="des" refForName="Child1" op="equ"/>
      <dgm:constr type="primFontSz" for="des" forName="Child3" refType="primFontSz" refFor="des" refForName="Child1" op="equ"/>
      <dgm:constr type="primFontSz" for="des" forName="Child4" refType="primFontSz" refFor="des" refForName="Child1" op="equ"/>
      <dgm:constr type="primFontSz" for="des" forName="Child5" refType="primFontSz" refFor="des" refForName="Child1" op="equ"/>
      <dgm:constr type="primFontSz" for="des" forName="Child1" refType="primFontSz" refFor="des" refForName="Parent" op="lte"/>
      <dgm:constr type="primFontSz" for="des" forName="Child2" refType="primFontSz" refFor="des" refForName="Parent" op="lte"/>
      <dgm:constr type="primFontSz" for="des" forName="Child3" refType="primFontSz" refFor="des" refForName="Parent" op="lte"/>
      <dgm:constr type="primFontSz" for="des" forName="Child4" refType="primFontSz" refFor="des" refForName="Parent" op="lte"/>
      <dgm:constr type="primFontSz" for="des" forName="Child5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choose name="Name4">
          <dgm:if name="Name5" func="var" arg="dir" op="equ" val="norm">
            <dgm:choose name="Name6">
              <dgm:if name="Name7" axis="ch" ptType="node" func="cnt" op="equ" val="0">
                <dgm:alg type="composite">
                  <dgm:param type="ar" val="2.1059"/>
                </dgm:alg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l" for="ch" forName="ParentAccent1" refType="w" fact="0.9531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l" for="ch" forName="ParentAccent2" refType="w" fact="0.8734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l" for="ch" forName="ParentAccent3" refType="w" fact="0.7937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l" for="ch" forName="ParentAccent4" refType="w" fact="0.714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l" for="ch" forName="ParentAccent5" refType="w" fact="0.6343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l" for="ch" forName="ParentAccent6" refType="w" fact="0.5076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l" for="ch" forName="ParentAccent7" refType="w" fact="0.8766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l" for="ch" forName="ParentAccent8" refType="w" fact="0.8766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l" for="ch" forName="ParentAccent9" refType="w" fact="0.918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l" for="ch" forName="ParentAccent10" refType="w" fact="0.9213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8" axis="ch" ptType="node" func="cnt" op="equ" val="1">
                <dgm:alg type="composite">
                  <dgm:param type="ar" val="3.4411"/>
                </dgm:alg>
                <dgm:constrLst>
                  <dgm:constr type="l" for="ch" forName="Child1Accent1" refType="w" fact="0.284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l" for="ch" forName="Child1Accent2" refType="w" fact="0.2272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l" for="ch" forName="Child1Accent3" refType="w" fact="0.170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l" for="ch" forName="Child1Accent4" refType="w" fact="0.1137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l" for="ch" forName="Child1Accent5" refType="w" fact="0.057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l" for="ch" forName="Child1Accent6" refType="w" fact="0.0002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ParentAccent1" refType="w" fact="0.9713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l" for="ch" forName="ParentAccent2" refType="w" fact="0.9187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l" for="ch" forName="ParentAccent3" refType="w" fact="0.8661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l" for="ch" forName="ParentAccent4" refType="w" fact="0.8136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l" for="ch" forName="ParentAccent5" refType="w" fact="0.761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l" for="ch" forName="ParentAccent6" refType="w" fact="0.6797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l" for="ch" forName="ParentAccent7" refType="w" fact="0.924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l" for="ch" forName="ParentAccent8" refType="w" fact="0.924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l" for="ch" forName="ParentAccent9" refType="w" fact="0.9501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l" for="ch" forName="ParentAccent10" refType="w" fact="0.9518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l" for="ch" forName="Child1" refType="w" fact="0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l" for="ch" forName="Parent" refType="w" fact="0.3653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9" axis="ch" ptType="node" func="cnt" op="equ" val="2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1" refType="w" fact="0.3436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3068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245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842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l" for="ch" forName="Child2Accent5" refType="w" fact="0.1229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l" for="ch" forName="Child2Accent6" refType="w" fact="0.061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.0002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2" refType="w" fact="0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0" axis="ch" ptType="node" func="cnt" op="equ" val="3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2Accent1" refType="w" fact="0.284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2272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170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137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2Accent5" refType="w" fact="0.057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6" refType="w" fact="0.0002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l" for="ch" forName="Child3Accent1" refType="w" fact="0.3436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l" for="ch" forName="Child3Accent2" refType="w" fact="0.3068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l" for="ch" forName="Child3Accent3" refType="w" fact="0.245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l" for="ch" forName="Child3Accent4" refType="w" fact="0.1842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l" for="ch" forName="Child3Accent5" refType="w" fact="0.1229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l" for="ch" forName="Child3Accent6" refType="w" fact="0.061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l" for="ch" forName="Child3Accent7" refType="w" fact="0.0002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3" refType="w" fact="0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l" for="ch" forName="Child2" refType="w" fact="0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1" axis="ch" ptType="node" func="cnt" op="equ" val="4">
                <dgm:alg type="composite">
                  <dgm:param type="ar" val="1.8304"/>
                </dgm:alg>
                <dgm:constrLst>
                  <dgm:constr type="l" for="ch" forName="Parent" refType="w" fact="0.3771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l" for="ch" forName="Child1Accent1" refType="w" fact="0.3904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l" for="ch" forName="Child1Accent3" refType="w" fact="0.3001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l" for="ch" forName="Child1Accent4" refType="w" fact="0.2418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l" for="ch" forName="Child1Accent5" refType="w" fact="0.183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l" for="ch" forName="Child1Accent6" refType="w" fact="0.1252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l" for="ch" forName="Child3Accent1" refType="w" fact="0.3158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l" for="ch" forName="Child3Accent2" refType="w" fact="0.2689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l" for="ch" forName="Child3Accent4" refType="w" fact="0.1614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l" for="ch" forName="Child3Accent5" refType="w" fact="0.1077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l" for="ch" forName="Child1Accent7" refType="w" fact="0.0668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l" for="ch" forName="Child3Accent6" refType="w" fact="0.0539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l" for="ch" forName="Child1Accent8" refType="w" fact="0.008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3Accent7" refType="w" fact="0.0002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l" for="ch" forName="Child4Accent1" refType="w" fact="0.3904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l" for="ch" forName="Child4Accent3" refType="w" fact="0.2998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l" for="ch" forName="Child4Accent4" refType="w" fact="0.241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l" for="ch" forName="Child4Accent5" refType="w" fact="0.1833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l" for="ch" forName="Child4Accent6" refType="w" fact="0.1251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l" for="ch" forName="Child4Accent7" refType="w" fact="0.0668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l" for="ch" forName="Child4Accent8" refType="w" fact="0.0086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l" for="ch" forName="Child2Accent1" refType="w" fact="0.3158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l" for="ch" forName="Child4Accent2" refType="w" fact="0.358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l" for="ch" forName="Child1Accent2" refType="w" fact="0.358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l" for="ch" forName="Child3Accent3" refType="w" fact="0.2151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l" for="ch" forName="Child2Accent2" refType="w" fact="0.2689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l" for="ch" forName="Child2Accent4" refType="w" fact="0.1614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l" for="ch" forName="Child2Accent5" refType="w" fact="0.1077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l" for="ch" forName="Child2Accent6" refType="w" fact="0.0539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l" for="ch" forName="Child2Accent7" refType="w" fact="0.0002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l" for="ch" forName="Child2Accent3" refType="w" fact="0.2151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l" for="ch" forName="ParentAccent1" refType="w" fact="0.9717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l" for="ch" forName="ParentAccent2" refType="w" fact="0.9199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l" for="ch" forName="ParentAccent3" refType="w" fact="0.8682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l" for="ch" forName="ParentAccent4" refType="w" fact="0.8164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l" for="ch" forName="ParentAccent5" refType="w" fact="0.7646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l" for="ch" forName="ParentAccent6" refType="w" fact="0.6846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l" for="ch" forName="ParentAccent7" refType="w" fact="0.9256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l" for="ch" forName="ParentAccent8" refType="w" fact="0.9256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l" for="ch" forName="ParentAccent9" refType="w" fact="0.9509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l" for="ch" forName="ParentAccent10" refType="w" fact="0.952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l" for="ch" forName="Child4" refType="w" fact="0.0081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l" for="ch" forName="Child3" refType="w" fact="0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l" for="ch" forName="Child2" refType="w" fact="0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l" for="ch" forName="Child1" refType="w" fact="0.0081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12">
                <dgm:alg type="composite">
                  <dgm:param type="ar" val="1.3278"/>
                </dgm:alg>
                <dgm:constrLst>
                  <dgm:constr type="l" for="ch" forName="Child2Accent1" refType="w" fact="0.3436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l" for="ch" forName="Child2Accent2" refType="w" fact="0.3068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l" for="ch" forName="Child2Accent3" refType="w" fact="0.245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l" for="ch" forName="Child2Accent4" refType="w" fact="0.1842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l" for="ch" forName="Child2Accent5" refType="w" fact="0.1229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l" for="ch" forName="Child3Accent1" refType="w" fact="0.284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l" for="ch" forName="Child3Accent2" refType="w" fact="0.2272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l" for="ch" forName="Child3Accent3" refType="w" fact="0.170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l" for="ch" forName="Child3Accent4" refType="w" fact="0.1137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l" for="ch" forName="Child2Accent6" refType="w" fact="0.061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l" for="ch" forName="Child3Accent5" refType="w" fact="0.057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l" for="ch" forName="Child2Accent7" refType="w" fact="0.0002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l" for="ch" forName="Child3Accent6" refType="w" fact="0.0002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l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l" for="ch" forName="Child4Accent1" refType="w" fact="0.3436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l" for="ch" forName="Child4Accent2" refType="w" fact="0.3068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l" for="ch" forName="Child4Accent3" refType="w" fact="0.245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l" for="ch" forName="Child4Accent4" refType="w" fact="0.1842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l" for="ch" forName="Child4Accent5" refType="w" fact="0.1229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l" for="ch" forName="Child4Accent6" refType="w" fact="0.061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l" for="ch" forName="Child4Accent7" refType="w" fact="0.0002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l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l" for="ch" forName="ParentAccent1" refType="w" fact="0.9713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l" for="ch" forName="ParentAccent2" refType="w" fact="0.9187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l" for="ch" forName="ParentAccent3" refType="w" fact="0.8661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l" for="ch" forName="ParentAccent4" refType="w" fact="0.8136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l" for="ch" forName="ParentAccent5" refType="w" fact="0.761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l" for="ch" forName="ParentAccent6" refType="w" fact="0.6797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l" for="ch" forName="ParentAccent7" refType="w" fact="0.924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l" for="ch" forName="ParentAccent8" refType="w" fact="0.924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l" for="ch" forName="ParentAccent9" refType="w" fact="0.9501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l" for="ch" forName="ParentAccent10" refType="w" fact="0.9518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l" for="ch" forName="Child1Accent1" refType="w" fact="0.4819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l" for="ch" forName="Child1Accent4" refType="w" fact="0.3653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l" for="ch" forName="Child1Accent5" refType="w" fact="0.304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l" for="ch" forName="Child1Accent6" refType="w" fact="0.2426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l" for="ch" forName="Child1Accent7" refType="w" fact="0.1813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l" for="ch" forName="Child1Accent8" refType="w" fact="0.12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l" for="ch" forName="Child1Accent9" refType="w" fact="0.0587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l" for="ch" forName="Child5Accent1" refType="w" fact="0.4819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l" for="ch" forName="Child5Accent4" refType="w" fact="0.3653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l" for="ch" forName="Child5Accent5" refType="w" fact="0.304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l" for="ch" forName="Child5Accent6" refType="w" fact="0.2426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l" for="ch" forName="Child5Accent7" refType="w" fact="0.1813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l" for="ch" forName="Child5Accent8" refType="w" fact="0.12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l" for="ch" forName="Child5Accent9" refType="w" fact="0.0587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l" for="ch" forName="Child5Accent2" refType="w" fact="0.453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l" for="ch" forName="Child5Accent3" refType="w" fact="0.4118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l" for="ch" forName="Child1Accent2" refType="w" fact="0.4458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l" for="ch" forName="Child1Accent3" refType="w" fact="0.4054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l" for="ch" forName="Child5" refType="w" fact="0.0581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l" for="ch" forName="Child4" refType="w" fact="0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l" for="ch" forName="Child3" refType="w" fact="0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l" for="ch" forName="Child2" refType="w" fact="0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l" for="ch" forName="Child1" refType="w" fact="0.0581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l" for="ch" forName="Parent" refType="w" fact="0.3653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if>
          <dgm:else name="Name13">
            <dgm:choose name="Name14">
              <dgm:if name="Name15" axis="ch" ptType="node" func="cnt" op="equ" val="0">
                <dgm:alg type="composite">
                  <dgm:param type="ar" val="2.1059"/>
                </dgm:alg>
                <dgm:constrLst>
                  <dgm:constr type="r" for="ch" forName="Parent" refType="w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r" for="ch" forName="ParentAccent1" refType="w" fact="0.0469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r" for="ch" forName="ParentAccent2" refType="w" fact="0.1266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r" for="ch" forName="ParentAccent3" refType="w" fact="0.2063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r" for="ch" forName="ParentAccent4" refType="w" fact="0.286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r" for="ch" forName="ParentAccent5" refType="w" fact="0.3657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r" for="ch" forName="ParentAccent6" refType="w" fact="0.4924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r" for="ch" forName="ParentAccent7" refType="w" fact="0.1234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r" for="ch" forName="ParentAccent8" refType="w" fact="0.1234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r" for="ch" forName="ParentAccent9" refType="w" fact="0.081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r" for="ch" forName="ParentAccent10" refType="w" fact="0.0787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16" axis="ch" ptType="node" func="cnt" op="equ" val="1">
                <dgm:alg type="composite">
                  <dgm:param type="ar" val="3.4411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r" for="ch" forName="Child1Accent1" refType="w" fact="0.716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r" for="ch" forName="Child1Accent2" refType="w" fact="0.7728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r" for="ch" forName="Child1Accent3" refType="w" fact="0.829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r" for="ch" forName="Child1Accent4" refType="w" fact="0.8863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r" for="ch" forName="Child1Accent5" refType="w" fact="0.943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r" for="ch" forName="Child1Accent6" refType="w" fact="0.9998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ParentAccent1" refType="w" fact="0.0287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r" for="ch" forName="ParentAccent2" refType="w" fact="0.0813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r" for="ch" forName="ParentAccent3" refType="w" fact="0.1339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r" for="ch" forName="ParentAccent4" refType="w" fact="0.1864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r" for="ch" forName="ParentAccent5" refType="w" fact="0.239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r" for="ch" forName="ParentAccent6" refType="w" fact="0.3203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r" for="ch" forName="ParentAccent7" refType="w" fact="0.075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r" for="ch" forName="ParentAccent8" refType="w" fact="0.075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r" for="ch" forName="ParentAccent9" refType="w" fact="0.0499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r" for="ch" forName="ParentAccent10" refType="w" fact="0.0482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r" for="ch" forName="Child1" refType="w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r" for="ch" forName="Parent" refType="w" fact="0.6347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17" axis="ch" ptType="node" func="cnt" op="equ" val="2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2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6564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6932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754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158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8771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38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.9998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2" refType="w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8" axis="ch" ptType="node" func="cnt" op="equ" val="3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r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716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7728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829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863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943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998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r" for="ch" forName="Child3Accent1" refType="w" fact="0.6564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r" for="ch" forName="Child3Accent2" refType="w" fact="0.6932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r" for="ch" forName="Child3Accent3" refType="w" fact="0.754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r" for="ch" forName="Child3Accent4" refType="w" fact="0.8158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r" for="ch" forName="Child3Accent5" refType="w" fact="0.8771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r" for="ch" forName="Child3Accent6" refType="w" fact="0.938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r" for="ch" forName="Child3Accent7" refType="w" fact="0.9998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3" refType="w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r" for="ch" forName="Child2" refType="w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9" axis="ch" ptType="node" func="cnt" op="equ" val="4">
                <dgm:alg type="composite">
                  <dgm:param type="ar" val="1.8304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r" for="ch" forName="Parent" refType="w" fact="0.6229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r" for="ch" forName="Child1Accent1" refType="w" fact="0.6096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r" for="ch" forName="Child1Accent3" refType="w" fact="0.6999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r" for="ch" forName="Child1Accent4" refType="w" fact="0.7582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r" for="ch" forName="Child1Accent5" refType="w" fact="0.816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r" for="ch" forName="Child1Accent6" refType="w" fact="0.8748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r" for="ch" forName="Child3Accent1" refType="w" fact="0.6842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r" for="ch" forName="Child3Accent2" refType="w" fact="0.7311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r" for="ch" forName="Child3Accent4" refType="w" fact="0.8386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r" for="ch" forName="Child3Accent5" refType="w" fact="0.8923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r" for="ch" forName="Child1Accent7" refType="w" fact="0.9332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r" for="ch" forName="Child3Accent6" refType="w" fact="0.9461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r" for="ch" forName="Child1Accent8" refType="w" fact="0.991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3Accent7" refType="w" fact="0.9998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r" for="ch" forName="Child4Accent1" refType="w" fact="0.6096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r" for="ch" forName="Child4Accent3" refType="w" fact="0.7002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r" for="ch" forName="Child4Accent4" refType="w" fact="0.758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r" for="ch" forName="Child4Accent5" refType="w" fact="0.8167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r" for="ch" forName="Child4Accent6" refType="w" fact="0.8749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r" for="ch" forName="Child4Accent7" refType="w" fact="0.9332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r" for="ch" forName="Child4Accent8" refType="w" fact="0.9914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r" for="ch" forName="Child2Accent1" refType="w" fact="0.6842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r" for="ch" forName="Child4Accent2" refType="w" fact="0.642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r" for="ch" forName="Child1Accent2" refType="w" fact="0.641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r" for="ch" forName="Child3Accent3" refType="w" fact="0.7849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r" for="ch" forName="Child2Accent2" refType="w" fact="0.7311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r" for="ch" forName="Child2Accent4" refType="w" fact="0.8386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r" for="ch" forName="Child2Accent5" refType="w" fact="0.8923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r" for="ch" forName="Child2Accent6" refType="w" fact="0.9461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r" for="ch" forName="Child2Accent7" refType="w" fact="0.9998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r" for="ch" forName="Child2Accent3" refType="w" fact="0.7849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r" for="ch" forName="ParentAccent1" refType="w" fact="0.0283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r" for="ch" forName="ParentAccent2" refType="w" fact="0.0801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r" for="ch" forName="ParentAccent3" refType="w" fact="0.1318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r" for="ch" forName="ParentAccent4" refType="w" fact="0.1836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r" for="ch" forName="ParentAccent5" refType="w" fact="0.2354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r" for="ch" forName="ParentAccent6" refType="w" fact="0.3154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r" for="ch" forName="ParentAccent7" refType="w" fact="0.0744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r" for="ch" forName="ParentAccent8" refType="w" fact="0.0744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r" for="ch" forName="ParentAccent9" refType="w" fact="0.0491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r" for="ch" forName="ParentAccent10" refType="w" fact="0.047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r" for="ch" forName="Child4" refType="w" fact="0.9919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r" for="ch" forName="Child3" refType="w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r" for="ch" forName="Child2" refType="w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r" for="ch" forName="Child1" refType="w" fact="0.9919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20">
                <dgm:alg type="composite">
                  <dgm:param type="ar" val="1.3278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5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primFontSz" for="des" forName="Child5" refType="primFontSz" refFor="des" refForName="Child1" op="equ"/>
                  <dgm:constr type="r" for="ch" forName="Child2Accent1" refType="w" fact="0.6564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r" for="ch" forName="Child2Accent2" refType="w" fact="0.6932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r" for="ch" forName="Child2Accent3" refType="w" fact="0.754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r" for="ch" forName="Child2Accent4" refType="w" fact="0.8158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r" for="ch" forName="Child2Accent5" refType="w" fact="0.8771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r" for="ch" forName="Child2Accent6" refType="w" fact="0.938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r" for="ch" forName="Child2Accent7" refType="w" fact="0.9998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r" for="ch" forName="Child3Accent1" refType="w" fact="0.716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r" for="ch" forName="Child3Accent2" refType="w" fact="0.7728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r" for="ch" forName="Child3Accent3" refType="w" fact="0.829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r" for="ch" forName="Child3Accent4" refType="w" fact="0.8863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r" for="ch" forName="Child3Accent5" refType="w" fact="0.943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r" for="ch" forName="Child3Accent6" refType="w" fact="0.9998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r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r" for="ch" forName="Child4Accent1" refType="w" fact="0.6564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r" for="ch" forName="Child4Accent2" refType="w" fact="0.6932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r" for="ch" forName="Child4Accent3" refType="w" fact="0.754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r" for="ch" forName="Child4Accent4" refType="w" fact="0.8158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r" for="ch" forName="Child4Accent5" refType="w" fact="0.8771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r" for="ch" forName="Child4Accent6" refType="w" fact="0.938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r" for="ch" forName="Child4Accent7" refType="w" fact="0.9998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r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r" for="ch" forName="ParentAccent1" refType="w" fact="0.0287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r" for="ch" forName="ParentAccent2" refType="w" fact="0.0813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r" for="ch" forName="ParentAccent3" refType="w" fact="0.1339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r" for="ch" forName="ParentAccent4" refType="w" fact="0.1864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r" for="ch" forName="ParentAccent5" refType="w" fact="0.239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r" for="ch" forName="ParentAccent6" refType="w" fact="0.3203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r" for="ch" forName="ParentAccent7" refType="w" fact="0.075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r" for="ch" forName="ParentAccent8" refType="w" fact="0.075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r" for="ch" forName="ParentAccent9" refType="w" fact="0.0499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r" for="ch" forName="ParentAccent10" refType="w" fact="0.0482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r" for="ch" forName="Child1Accent1" refType="w" fact="0.5181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r" for="ch" forName="Child1Accent2" refType="w" fact="0.5542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r" for="ch" forName="Child1Accent3" refType="w" fact="0.5946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r" for="ch" forName="Child1Accent4" refType="w" fact="0.6347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r" for="ch" forName="Child1Accent5" refType="w" fact="0.696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r" for="ch" forName="Child1Accent6" refType="w" fact="0.7574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r" for="ch" forName="Child1Accent7" refType="w" fact="0.8187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r" for="ch" forName="Child1Accent8" refType="w" fact="0.88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r" for="ch" forName="Child1Accent9" refType="w" fact="0.9413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r" for="ch" forName="Child5Accent1" refType="w" fact="0.5181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r" for="ch" forName="Child5Accent2" refType="w" fact="0.547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r" for="ch" forName="Child5Accent3" refType="w" fact="0.5882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r" for="ch" forName="Child5Accent4" refType="w" fact="0.6347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r" for="ch" forName="Child5Accent5" refType="w" fact="0.696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r" for="ch" forName="Child5Accent6" refType="w" fact="0.7574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r" for="ch" forName="Child5Accent7" refType="w" fact="0.8187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r" for="ch" forName="Child5Accent8" refType="w" fact="0.88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r" for="ch" forName="Child5Accent9" refType="w" fact="0.9423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r" for="ch" forName="Child5" refType="w" fact="0.9419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r" for="ch" forName="Child4" refType="w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r" for="ch" forName="Child3" refType="w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r" for="ch" forName="Child2" refType="w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r" for="ch" forName="Child1" refType="w" fact="0.9419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r" for="ch" forName="Parent" refType="w" fact="0.6347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else>
        </dgm:choose>
        <dgm:layoutNode name="ParentAccen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" styleLbl="alignNode1">
          <dgm:varLst>
            <dgm:chMax val="5"/>
            <dgm:chPref val="3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 ptType="node"/>
          <dgm:constrLst>
            <dgm:constr type="lMarg" refType="primFontSz" fact="0.1"/>
            <dgm:constr type="rMarg" refType="primFontSz" fact="0.1"/>
            <dgm:constr type="tMarg" refType="primFontSz" fact="0.1"/>
            <dgm:constr type="bMarg" refType="primFontSz" fact="0.1"/>
          </dgm:constrLst>
          <dgm:ruleLst>
            <dgm:rule type="primFontSz" val="5" fact="NaN" max="NaN"/>
          </dgm:ruleLst>
        </dgm:layoutNode>
        <dgm:forEach name="Name21" axis="ch" ptType="node" cnt="1">
          <dgm:layoutNode name="Child1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2" axis="ch" ptType="node" st="2" cnt="1">
          <dgm:layoutNode name="Child2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3" axis="ch" ptType="node" st="3" cnt="1">
          <dgm:layoutNode name="Child3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4" axis="ch" ptType="node" st="4" cnt="1">
          <dgm:layoutNode name="Child4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5" axis="ch" ptType="node" st="5" cnt="1">
          <dgm:layoutNode name="Child5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25:48.77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330 1600 24575,'0'-24'0,"0"1"0,-2-1 0,-8-40 0,-32-155 0,18 62 0,15 114 0,-1 0 0,-24-64 0,30 100 0,0 0 0,-1 1 0,1 0 0,-1-1 0,0 2 0,-1-1 0,0 1 0,0 0 0,-11-8 0,-24-23 0,30 24 0,2-1 0,0 0 0,0-1 0,1 0 0,1 0 0,0 0 0,1-1 0,0 0 0,2 0 0,0-1 0,-4-30 0,3-8 0,2-1 0,6-63 0,-1 25 0,-2 83 0,0 0 0,1 1 0,0-1 0,5-16 0,-5 22 0,1 0 0,-1 1 0,1-1 0,-1 0 0,1 1 0,1 0 0,-1-1 0,0 1 0,1 0 0,-1 0 0,1 1 0,0-1 0,0 0 0,5-3 0,61-39 0,71-41 0,-131 82 0,1 0 0,-1 0 0,0 2 0,1-1 0,0 1 0,0 0 0,11 0 0,72 2 0,-56 2 0,-30-2 0,-1 0 0,1 1 0,-1 0 0,1 0 0,-1 0 0,1 1 0,-1 0 0,0 0 0,0 0 0,0 1 0,0 0 0,0 1 0,-1-1 0,1 1 0,-1 0 0,0 0 0,6 7 0,28 23 0,-21-19 0,0 1 0,-1 1 0,21 27 0,-35-38 0,1 0 0,-1 1 0,0-1 0,0 1 0,-1 0 0,0 0 0,0 0 0,-1 0 0,1 13 0,-1 9 0,-2 32 0,0-26 0,1 13 0,0-25 0,0 0 0,-1 1 0,-1-1 0,-10 40 0,6-32 0,0 1 0,2-1 0,2 0 0,0 1 0,4 32 0,-1-18 0,-7 64 0,-6-12 0,0 120 0,11-194 0,-2 0 0,-7 39 0,4-33 0,-3 35 0,9-56 0,-1 1 0,0-1 0,0 0 0,-1 0 0,-4 11 0,4-15 0,0 0 0,-1-1 0,1 0 0,-1 0 0,0 0 0,0 0 0,0 0 0,-1 0 0,1-1 0,-1 0 0,-7 6 0,-22 14 0,2 0 0,-37 38 0,53-47-1365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25:56.96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860 1538 24575,'-42'-40'0,"35"31"0,0-1 0,-1 1 0,-1 1 0,1 0 0,-2 0 0,1 0 0,-1 1 0,0 1 0,0 0 0,-1 0 0,1 1 0,-19-6 0,14 5 0,0 0 0,1-1 0,0-1 0,0 0 0,1-1 0,0 0 0,0-1 0,1 0 0,1-1 0,-1 0 0,2-1 0,-19-26 0,-34-41 0,53 66 0,0 1 0,-2 0 0,-23-20 0,19 19 0,-25-29 0,24 22 0,5 6 0,0 0 0,1-1 0,0 0 0,1-1 0,-13-28 0,14 25 0,0 1 0,-2 0 0,0 0 0,-1 1 0,-1 0 0,-15-14 0,10 10 0,1 0 0,-25-40 0,36 50 0,0 0 0,1-1 0,0 0 0,1 0 0,0-1 0,1 1 0,1-1 0,0 0 0,0 1 0,1-15 0,1 13 0,-1-12 0,3-29 0,-1 47 0,0-1 0,1 1 0,0 0 0,0 0 0,0 0 0,1 0 0,7-12 0,48-73 0,32-59 0,-87 146 0,1 0 0,1 0 0,-1 1 0,1-1 0,0 1 0,0 0 0,1 0 0,-1 0 0,1 1 0,0 0 0,0 0 0,1 1 0,-1-1 0,1 1 0,-1 1 0,13-4 0,5 0 0,1 0 0,0 2 0,35-3 0,-18 4 0,77 4 0,-107 0 0,0 0 0,-1 1 0,1 0 0,-1 1 0,0 1 0,0-1 0,0 2 0,0-1 0,0 2 0,-1-1 0,15 13 0,18 12 0,-32-23 0,-1 0 0,0 0 0,-1 1 0,0 0 0,16 19 0,-18-18 0,0 2 0,-1-1 0,-1 1 0,0 0 0,0 0 0,-1 0 0,0 0 0,-1 1 0,0 0 0,-1 0 0,-1-1 0,1 1 0,-2 23 0,0-19 0,-4 154 0,2-140 0,-2-1 0,-1 1 0,-16 48 0,5-31 0,6-24 0,2 2 0,1-1 0,-7 39 0,0 24 0,7-54 0,-3 49 0,8 275 201,4-180-1767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9:40.58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24575,'5'1'0,"1"-1"0,-1 1 0,0 0 0,1 0 0,-1 1 0,0-1 0,0 1 0,0 0 0,0 1 0,5 2 0,45 36 0,-25-18 0,-21-15 0,1 0 0,-1 0 0,-1 1 0,1 0 0,-2 1 0,1 0 0,8 15 0,36 82 0,-29-55 0,-19-42 0,0 0 0,-1 1 0,0-1 0,0 0 0,-2 1 0,1 0 0,-1-1 0,-1 1 0,0 0 0,0 0 0,-2 10 0,-2 3 0,-1-1 0,-1 0 0,-1-1 0,-10 22 0,13-33 0,-2-1 0,1 0 0,-1 0 0,-14 17 0,16-22 0,-1 0 0,1 0 0,-1 0 0,0-1 0,-1 0 0,1 0 0,-1 0 0,1 0 0,-11 3 0,15-6 0,-1-1 0,0 0 0,1 1 0,-1-1 0,1 0 0,-1 0 0,0 0 0,1 0 0,-1 0 0,0 0 0,1 0 0,-1-1 0,0 1 0,1-1 0,-1 1 0,1-1 0,-1 1 0,1-1 0,-1 0 0,1 0 0,-1 0 0,1 0 0,0 0 0,0 0 0,-1 0 0,1 0 0,0-1 0,0 1 0,0 0 0,0-1 0,0 1 0,1-1 0,-1 1 0,0-1 0,1 1 0,-1-1 0,1 1 0,-1-1 0,1-2 0,-1 2 0,1 1 0,-1-1 0,1 1 0,0-1 0,0 1 0,0-1 0,0 0 0,0 1 0,0-1 0,0 1 0,1-1 0,-1 0 0,0 1 0,1-1 0,-1 1 0,1-1 0,0 1 0,-1-1 0,1 1 0,0 0 0,0-1 0,0 1 0,0 0 0,0 0 0,0 0 0,1-1 0,-1 1 0,0 0 0,0 1 0,1-1 0,-1 0 0,1 0 0,-1 0 0,1 1 0,-1-1 0,1 1 0,-1-1 0,1 1 0,-1 0 0,1 0 0,2-1 0,2 2 0,0 0 0,0 0 0,0 0 0,0 1 0,0-1 0,-1 1 0,1 1 0,-1-1 0,1 1 0,-1 0 0,0 0 0,9 8 0,-6-6 0,-1 0 0,1 0 0,-1-1 0,1 0 0,14 5 0,-9-6 0,1 1 0,-1 1 0,-1 0 0,1 1 0,-1 0 0,23 15 0,-30-17 0,0 1 0,0-1 0,-1 1 0,1 0 0,-1 0 0,0 1 0,0-1 0,-1 1 0,0 0 0,0 0 0,0 0 0,0 0 0,-1 0 0,0 0 0,-1 1 0,2 9 0,1 26 0,-3 0 0,-5 71 0,1-93 0,-1 1 0,0-1 0,-2 1 0,0-1 0,-15 30 0,-14 44 0,34-89 0,-1 1 0,0-1 0,0 0 0,0 1 0,-1-1 0,0 0 0,0 0 0,0-1 0,0 1 0,-1-1 0,0 1 0,0-1 0,0 0 0,0-1 0,-1 1 0,0-1 0,1 0 0,-1 0 0,-6 3 0,-14 6 0,-46 16 0,3-1 0,46-18-1365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9:43.43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833 0 24575,'-15'1'0,"-1"1"0,0 1 0,1 0 0,-21 7 0,-3 0 0,-93 28 0,-19 3 0,129-38 0,0 0 0,-32-1 0,32-1 0,0 0 0,-32 6 0,50-6 0,0 0 0,0 1 0,-1-1 0,1 1 0,0 0 0,1 0 0,-1 1 0,0-1 0,1 1 0,-1 0 0,1 0 0,0 0 0,0 0 0,-4 6 0,-2 4 0,1 1 0,-12 25 0,9-17 0,-7 12 0,2 2 0,1 0 0,2 1 0,1 0 0,2 1 0,2 0 0,1 1 0,-2 52 0,8-60 0,1-1 0,7 51 0,-4-68 0,0 0 0,0-1 0,2 1 0,-1-1 0,1 0 0,1 0 0,0 0 0,15 20 0,-11-17 0,-4-6 0,1 0 0,0 0 0,0-1 0,9 8 0,-14-14 0,-1-1 0,1 0 0,0 1 0,0-1 0,0 0 0,0 0 0,0 0 0,0 0 0,0 0 0,0 0 0,1-1 0,-1 1 0,0-1 0,0 1 0,0-1 0,1 0 0,-1 0 0,0 0 0,1 0 0,-1-1 0,0 1 0,0 0 0,1-1 0,-1 0 0,2 0 0,22-10 0,-1-2 0,-1 0 0,0-1 0,-1-2 0,34-29 0,-52 40 0,-1 0 0,-1 0 0,1 0 0,-1-1 0,0 1 0,0-1 0,0 0 0,2-8 0,6-13 0,37-65 0,97-143 0,-74 128 0,2-17 0,13-21 0,-82 139 0,-1 1 0,1 0 0,1 0 0,-1 0 0,0 0 0,1 1 0,10-7 0,-14 10 0,0 0 0,0 1 0,0-1 0,1 1 0,-1-1 0,0 1 0,0 0 0,0-1 0,1 1 0,-1 0 0,0 0 0,0 0 0,1 0 0,-1 0 0,0 0 0,0 0 0,0 1 0,3-1 0,-3 1 0,1 0 0,0 1 0,-1-1 0,1 0 0,-1 0 0,1 0 0,-1 1 0,0-1 0,0 1 0,1-1 0,-1 1 0,0 0 0,0-1 0,-1 1 0,2 3 0,33 82 0,11 25 0,-41-104 0,0 1 0,1-1 0,0 0 0,7 7 0,15 21 0,-17-16 0,15 40 0,-19-43 0,-5-12-170,1 1-1,0-1 0,1 0 1,-1 0-1,1-1 0,0 1 1,5 4-1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9:46.22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1 737 24575,'1'4'0,"0"-1"0,1 1 0,-1-1 0,1 0 0,0 1 0,0-1 0,0 0 0,1 0 0,-1 0 0,1-1 0,4 5 0,0 0 0,13 14 0,-11-13 0,-2 0 0,1 1 0,-1 0 0,0 0 0,6 13 0,5 14 0,25 71 0,-37-83 0,-4-16 0,0 0 0,0 0 0,0-1 0,6 11 0,8 16 0,14 27 0,-28-57 0,1 0 0,0 0 0,0 0 0,0 0 0,0-1 0,0 1 0,1-1 0,0 0 0,0 0 0,7 4 0,-11-6 0,1-1 0,0 0 0,-1 1 0,1-1 0,0 1 0,0-1 0,-1 0 0,1 1 0,0-1 0,0 0 0,0 0 0,0 0 0,-1 0 0,1 0 0,0 0 0,0 0 0,0 0 0,0 0 0,-1 0 0,1 0 0,0 0 0,0-1 0,0 1 0,-1 0 0,1-1 0,0 1 0,0 0 0,-1-1 0,1 1 0,0-1 0,-1 1 0,1-1 0,-1 1 0,1-1 0,0 0 0,-1 1 0,1-1 0,-1 0 0,0 1 0,1-1 0,-1 0 0,1 0 0,-1 1 0,0-1 0,0 0 0,0 0 0,1 0 0,-1-1 0,0-2 0,1-1 0,-1 1 0,0-1 0,0 1 0,0 0 0,-1-1 0,1 1 0,-3-7 0,-3-4 0,-1 0 0,-1 1 0,0 0 0,-1 0 0,-1 1 0,-18-20 0,-6-11 0,16 20 0,1-1 0,2 0 0,0-1 0,2-1 0,1-1 0,1 1 0,1-2 0,2 1 0,0-1 0,2-1 0,-3-43 0,8 40 0,0 0 0,6-42 0,-3 61 0,1 1 0,0 0 0,0-1 0,2 1 0,-1 1 0,2-1 0,0 1 0,9-15 0,14-12 0,1 1 0,3 1 0,49-43 0,7-9 0,-83 82 0,5-4 0,0-1 0,17-12 0,-24 21 0,0 1 0,0-1 0,0 1 0,0 0 0,1 0 0,-1 0 0,0 0 0,1 1 0,0 0 0,-1 0 0,1 0 0,6 0 0,-3 1 0,1 0 0,0 1 0,0 0 0,-1 0 0,1 1 0,12 4 0,-17-5 0,1 1 0,-1 0 0,-1 0 0,1 0 0,0 0 0,-1 1 0,1 0 0,-1 0 0,0 0 0,1 0 0,-2 0 0,1 0 0,0 1 0,4 7 0,5 11 0,0-1 0,2 0 0,30 36 0,-34-44 0,0 0 0,10 17 0,6 8 0,-18-27-195,1 0 0,-2 1 0,1 0 0,-2 1 0,0-1 0,9 25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9:49.29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1152 0 24575,'-10'8'0,"0"-1"0,0-1 0,0 0 0,-1 0 0,1-1 0,-15 5 0,-22 11 0,30-12 0,-1-2 0,0 0 0,0-1 0,0 0 0,-1-2 0,0 0 0,-24 1 0,-15-2 0,-62-5 0,71 0 0,1 1 0,-76 10 0,76-1 0,0 3 0,-60 21 0,84-23 0,0 1 0,1 1 0,0 1 0,1 1 0,0 0 0,-23 21 0,39-29 0,0 1 0,0-1 0,1 1 0,-1 1 0,2-1 0,-1 1 0,1-1 0,0 1 0,0 0 0,-4 14 0,6-17 0,1 0 0,1 1 0,-1-1 0,0 0 0,1 0 0,0 0 0,0 1 0,0-1 0,1 0 0,0 0 0,-1 0 0,1 1 0,1-1 0,-1 0 0,0 0 0,1 0 0,0-1 0,0 1 0,0 0 0,1-1 0,4 7 0,7 3 0,0 0 0,0 0 0,1-1 0,1-1 0,23 13 0,-29-20 0,0 0 0,0 0 0,0 0 0,1-1 0,0-1 0,-1 0 0,1-1 0,20 1 0,-5-2 0,0-1 0,41-8 0,-39 3 0,-1-1 0,0-1 0,0-1 0,27-14 0,97-59 0,-30 15 0,-104 60 0,-1 0 0,1 2 0,0 0 0,0 1 0,23-2 0,19-5 0,-51 9 0,0 1 0,0 0 0,1 0 0,-1 1 0,0 0 0,0 1 0,0-1 0,0 2 0,0-1 0,0 1 0,0 0 0,0 1 0,0 0 0,7 4 0,0 1 0,-1 0 0,-1 2 0,1-1 0,-1 2 0,22 23 0,-24-23 20,5 4-218,0 2 1,-1 0-1,-1 0 0,-1 1 0,0 1 0,16 32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9:51.36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0 711 24575,'2'-48'0,"1"1"0,3 0 0,1 0 0,3 1 0,1 0 0,3 0 0,1 1 0,27-51 0,17-40 0,-57 133 0,0 0 0,0 0 0,0 0 0,0 0 0,1 0 0,-1 0 0,1 1 0,0-1 0,0 1 0,0 0 0,0 0 0,0 0 0,4-2 0,7-3 0,29-9 0,-7 4 0,-20 5 0,0 1 0,0 1 0,0 1 0,0 0 0,1 1 0,-1 1 0,1 0 0,0 1 0,0 1 0,0 1 0,-1 0 0,1 1 0,26 7 0,-37-7 0,-1 0 0,0 1 0,1 0 0,-1 0 0,0 0 0,-1 0 0,1 1 0,0 0 0,-1 0 0,0 0 0,4 6 0,5 7 0,20 33 0,5 10 0,-12-30 0,46 64 0,-63-80 0,-1 0 0,-1 0 0,0 1 0,0-1 0,5 23 0,-7-17 0,16 35 0,-19-48 0,2-1 0,-1 0 0,0-1 0,1 1 0,0-1 0,1 0 0,-1 0 0,1 0 0,9 7 0,3 1-1365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9:53.09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24575,'0'44'0,"2"73"0,0-100 0,0 0 0,2 0 0,-1 0 0,12 29 0,-2-15 0,-4-9 0,0 1 0,-1 0 0,-1 0 0,7 45 0,-8-27 0,17 64 0,-13-71 0,-3 0 0,7 65 0,-13 69-63,-2-119-1239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9:54.31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24575,'0'0'-8191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9:56.56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2 947 24575,'-2'-84'0,"4"-94"0,1 157 0,1-1 0,1 2 0,1-1 0,0 0 0,2 1 0,13-25 0,3-17 0,-17 40 0,2 0 0,17-31 0,-3 14 0,2 1 0,51-63 0,-16 35 0,31-34 0,-90 99 0,0 0 0,0 0 0,0 0 0,0 0 0,0 0 0,0 1 0,0-1 0,0 0 0,0 1 0,0-1 0,0 0 0,0 1 0,1 0 0,-1-1 0,0 1 0,0 0 0,1-1 0,-1 1 0,0 0 0,0 0 0,1 0 0,-1 0 0,0 0 0,0 1 0,1-1 0,-1 0 0,0 0 0,0 1 0,1-1 0,-1 1 0,0-1 0,0 1 0,0 0 0,0-1 0,0 1 0,0 0 0,0 0 0,1 1 0,4 4 0,0 0 0,-1 1 0,0 0 0,7 14 0,-2-5 0,59 105 0,-61-105 0,-1 0 0,-1 0 0,-1 1 0,-1 0 0,0 0 0,2 21 0,3 31 0,22 82 0,-3-20 0,-10-36 208,-6-41-732,-3 0-1,4 73 1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9:59.38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327 0 24575,'0'3'0,"-1"0"0,0 0 0,0 0 0,0-1 0,0 1 0,0 0 0,0-1 0,-1 1 0,1-1 0,-1 1 0,0-1 0,0 0 0,1 0 0,-2 0 0,-2 3 0,-36 26 0,27-21 0,1-1 0,0 2 0,0 0 0,1 0 0,1 1 0,0 1 0,0 0 0,2 0 0,-10 16 0,8-9 0,-20 33 0,-28 69 0,52-105 0,1 0 0,1 0 0,0 0 0,1 0 0,1 1 0,1-1 0,0 1 0,2 35 0,1-47 0,0-1 0,0 1 0,0 0 0,1-1 0,0 1 0,0-1 0,1 0 0,-1 0 0,1 0 0,0 0 0,0 0 0,1-1 0,0 1 0,6 6 0,5 1 0,-1 0 0,2-1 0,18 10 0,14 9 0,-39-24 0,-1-1 0,1 0 0,1-1 0,-1 0 0,0-1 0,1 0 0,0 0 0,0-1 0,0 0 0,12 0 0,15 0 0,55-4 0,-28-1 0,-44 3 0,0-1 0,0-1 0,39-8 0,-53 9 0,1-2 0,0 1 0,-1-1 0,1 0 0,-1 0 0,0-1 0,0 0 0,0 0 0,0 0 0,-1-1 0,0 0 0,0 0 0,0 0 0,-1 0 0,5-8 0,2-2 0,-2-1 0,0 0 0,0-1 0,-2 0 0,0 0 0,-1 0 0,0-1 0,-2 0 0,0 0 0,1-20 0,-1-23 0,-7-100 0,2 154 0,0 0 0,-1 1 0,0-1 0,0 0 0,0 1 0,-1 0 0,0 0 0,0-1 0,-1 2 0,1-1 0,-2 0 0,-7-8 0,-5-4 0,-1 1 0,-25-17 0,37 29 0,-6-2 0,0 0 0,0 0 0,-1 1 0,0 1 0,0 0 0,-16-4 0,-29-10 0,4-1 298,36 15-852,1-2-1,-31-15 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40:02.81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96 24575,'4'0'0,"-1"0"0,0 0 0,1 1 0,-1-1 0,1 1 0,-1 0 0,0 0 0,0 0 0,1 0 0,-1 1 0,0-1 0,0 1 0,0 0 0,0 0 0,-1 0 0,1 0 0,0 1 0,-1-1 0,0 0 0,1 1 0,-1 0 0,2 4 0,3 5 0,-2 0 0,1 0 0,-1 0 0,4 21 0,3 6 0,17 47 0,9 24 0,-33-99 0,1 0 0,0-1 0,1 0 0,16 19 0,-15-20 0,0 1 0,-1 0 0,0 1 0,10 20 0,-9-13 0,1 0 0,0-1 0,16 22 0,-23-37 0,5 9 0,1 0 0,0 0 0,1-1 0,15 13 0,-21-20 0,0-1 0,1 0 0,-1 1 0,1-1 0,0-1 0,0 1 0,0 0 0,0-1 0,0 0 0,0 0 0,0 0 0,0 0 0,0-1 0,1 0 0,-1 0 0,0 0 0,0 0 0,7-2 0,-4 1 0,1-2 0,-1 1 0,0-1 0,0 0 0,0 0 0,-1-1 0,1 0 0,-1 0 0,0 0 0,0-1 0,9-9 0,-2 0 0,0-1 0,-2 0 0,15-23 0,-19 24 0,-1 0 0,0-1 0,-1 0 0,0 0 0,-1 0 0,-1 0 0,-1-1 0,2-22 0,-2 15 0,1 1 0,12-44 0,8 6 0,-13 36 0,12-41 0,-19 48 0,1 1 0,1 0 0,0 0 0,1 1 0,1 0 0,1 0 0,0 0 0,0 1 0,19-23 0,14-11-1365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26:04.91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885 1333 24575,'-6'0'0,"0"-1"0,-1 0 0,1 0 0,0-1 0,0 1 0,0-1 0,-10-5 0,-41-25 0,24 13 0,-13-5 0,1-2 0,1-2 0,-73-63 0,27 18 0,57 47 0,1-1 0,-41-43 0,-116-127 0,184 192 0,0-1 0,1 1 0,-1-1 0,1 0 0,1-1 0,-1 1 0,1-1 0,1 1 0,-4-11 0,0-7 0,-5-33 0,9 47 0,-1-7 0,1 0 0,1 0 0,0-19 0,2 30 0,0-1 0,0 1 0,0-1 0,0 1 0,1-1 0,0 1 0,1 0 0,-1-1 0,1 1 0,7-10 0,15-14 0,0 1 0,2 2 0,59-47 0,-67 60 0,0 2 0,0 0 0,2 1 0,-1 2 0,30-11 0,37-18 0,-73 30 0,-1 0 0,14-12 0,-19 13 0,1 0 0,0 1 0,1 0 0,-1 1 0,1 0 0,19-7 0,-10 7 0,-1 1 0,0 1 0,1 1 0,0 1 0,-1 0 0,1 2 0,23 2 0,-37-1 0,0-1 0,-1 1 0,1 0 0,0 0 0,-1 1 0,1-1 0,-1 1 0,0 0 0,0 1 0,0-1 0,-1 0 0,1 1 0,-1 0 0,0 0 0,0 0 0,0 0 0,3 7 0,3 6 0,0 0 0,-2 0 0,7 24 0,-4-13 0,-2 0 0,-2 0 0,0 0 0,-2 1 0,1 35 0,-4 11 0,-4 204 0,-5-213 0,-28 116 0,21-124 0,4-1 0,-9 112 0,19-149-338,-2-1 0,0 1 0,-6 19 0,9-38 325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40:05.82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243 1 24575,'-74'66'0,"48"-44"0,0 1 0,-24 29 0,43-43 0,0 0 0,0 0 0,1 1 0,1 0 0,-1 0 0,2 1 0,-1-1 0,1 1 0,1 0 0,-3 15 0,2 17 0,1-1 0,6 83 0,0-37 0,-2-65 0,1 0 0,0 1 0,2-1 0,1 0 0,1-1 0,0 1 0,2-1 0,0-1 0,21 36 0,-28-54 0,1-1 0,0 1 0,0-1 0,0 1 0,0-1 0,0 0 0,0 0 0,1 0 0,-1 0 0,1-1 0,-1 1 0,1-1 0,0 1 0,-1-1 0,1 0 0,0 0 0,0 0 0,0 0 0,0-1 0,0 1 0,0-1 0,0 0 0,5 0 0,-5 0 0,1-1 0,0 0 0,0 0 0,-1 0 0,1 0 0,0-1 0,-1 1 0,0-1 0,1 0 0,-1 0 0,0 0 0,0-1 0,0 1 0,0-1 0,0 1 0,-1-1 0,1 0 0,3-5 0,12-22 0,-1-1 0,26-62 0,12-71 0,-48 136 0,-1 0 0,-1-1 0,-1 1 0,-2-1 0,-1-35 0,-1 61 0,-1-5 0,1 1 0,1-1 0,2-14 0,-3 21 0,0 0 0,0 0 0,0 1 0,0-1 0,0 0 0,1 0 0,-1 1 0,0-1 0,0 0 0,1 1 0,-1-1 0,0 0 0,1 1 0,-1-1 0,1 0 0,-1 1 0,1-1 0,-1 1 0,1-1 0,0 1 0,-1-1 0,1 1 0,0-1 0,-1 1 0,1 0 0,0-1 0,-1 1 0,1 0 0,0-1 0,0 1 0,-1 0 0,1 0 0,0 0 0,0 0 0,-1 0 0,1 0 0,0 0 0,0 0 0,-1 0 0,1 0 0,0 0 0,0 1 0,-1-1 0,1 0 0,0 0 0,0 1 0,-1-1 0,1 1 0,1 0 0,14 10 0,0 0 0,0 1 0,23 25 0,-8-8 0,-7-9 0,-1 1 0,-1 1 0,-1 2 0,-1 0 0,28 44 0,-44-62 0,1 1 0,0-1 0,0-1 0,1 1 0,-1-1 0,1 0 0,0 0 0,0-1 0,11 6 0,-8-5 0,-1 1 0,1 0 0,-1 0 0,10 11 0,5 6 0,-17-18 0,-1 0 0,1 1 0,-1 0 0,0 0 0,5 9 0,-2-1-227,0 0-1,1-1 1,0 0-1,2 0 1,16 16-1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40:08.16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850 1 24575,'-8'0'0,"1"1"0,0 0 0,0 1 0,0-1 0,-12 6 0,0-1 0,-233 86 0,208-72 0,1 2 0,1 1 0,-65 49 0,77-46 0,0 2 0,-26 32 0,-1 2 0,54-58 0,-1 0 0,1 1 0,0-1 0,0 1 0,0 0 0,1 0 0,0 0 0,0 0 0,0 0 0,0 0 0,1 1 0,0-1 0,0 0 0,0 7 0,1-8 0,0-1 0,0 0 0,0 1 0,0-1 0,1 0 0,-1 1 0,1-1 0,0 0 0,0 0 0,0 0 0,0 0 0,1 1 0,-1-2 0,1 1 0,0 0 0,0 0 0,0 0 0,0-1 0,0 1 0,0-1 0,1 0 0,0 0 0,-1 0 0,5 3 0,24 10 0,43 15 0,-29-13 0,-33-13 0,7 3 0,-1 0 0,0 1 0,-1 1 0,0 0 0,0 1 0,0 1 0,21 20 0,32 51 0,-20-21 0,-33-42 0,-8-10 0,0 0 0,-1 0 0,-1 1 0,12 19 0,-17-26 0,-1 0 0,0 0 0,0 1 0,1-1 0,-2 0 0,1 1 0,0-1 0,-1 1 0,0-1 0,1 1 0,-1-1 0,-1 1 0,1-1 0,0 1 0,-1-1 0,0 1 0,0-1 0,0 0 0,0 1 0,0-1 0,-1 0 0,-1 3 0,-3 2 0,0 0 0,0 0 0,0-1 0,-1 1 0,0-2 0,-1 1 0,-10 7 0,-64 37 0,72-46 0,-30 17 0,0-1 0,-57 19 0,78-34 0,1 0 0,-2-1 0,1-1 0,0-1 0,-1-1 0,0-1 0,-37-1 0,51-1-59,1 0 0,-1 0-1,1 0 1,0-1-1,-1 0 1,1 0 0,0 0-1,0-1 1,0 1 0,0-1-1,1 0 1,-1-1 0,1 1-1,0-1 1,0 0-1,0 0 1,0 0 0,1 0-1,0-1 1,0 0 0,0 1-1,-3-7 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40:09.75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24575,'2'0'0,"0"0"0,0 1 0,-1-1 0,1 1 0,0-1 0,-1 1 0,1 0 0,0 0 0,-1 0 0,1 0 0,-1 0 0,1 0 0,-1 0 0,0 0 0,1 0 0,1 3 0,19 27 0,-16-21 0,11 15 0,26 53 0,-37-64 0,-1 0 0,0 1 0,-1-1 0,0 1 0,2 27 0,-3 249 0,-6-148 0,3-112-1365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40:10.61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24575,'0'0'-8191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04T03:59:00.092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1878,'2'-1,"1"0,-1 0,0 0,1 0,-1 0,0 0,0 0,0-1,0 1,0-1,0 0,-1 1,1-1,0 0,-1 0,2-3,3-2,87-112,862-1039,-927 1123,2 2,0 2,3 1,0 1,2 1,66-39,74-37,20-17,-174 108,1 1,1 1,0 1,0 1,1 1,0 1,0 1,1 2,0 0,35-1,356 10,-379-2,-1 2,1 1,-1 2,0 2,65 26,6 1,-11-8,-13-6,-1 4,100 47,163 86,-322-150,61 31,-2 3,82 59,143 126,-275-206,55 30,-3-3,509 324,-541-347,1-1,2-4,0-1,1-3,0-3,64 9,-46-10,-21-3,1-3,57 2,-34-10,137-15,-173 8,-1-1,0-2,0-2,-1-2,38-18,27-18,-2-5,105-75,-174 106,93-67,150-82,-156 107,339-164,-373 190,-1-3,-3-4,106-79,-162 108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7T01:40:42.10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245 241 24575,'-1'5'0,"1"-1"0,-1 0 0,0 0 0,-1 1 0,1-1 0,-1 0 0,-2 6 0,-8 20 0,9-11 0,2 1 0,-1-1 0,3 23 0,0-27 0,-1 0 0,0 1 0,-2-1 0,1 0 0,-8 29 0,1-21 0,2-10 0,1 2 0,1-1 0,0 0 0,1 1 0,1 0 0,0 0 0,0-1 0,2 22 0,8 36 0,-3-39 0,-2 0 0,-1 0 0,-4 58 0,0-80 0,-1 1 0,-1-1 0,0 0 0,0-1 0,-1 1 0,0-1 0,-9 13 0,7-12 0,1-1 0,0 1 0,1 0 0,0 1 0,1-1 0,-4 17 0,-12 152 0,7-70 0,12-94 0,1 0 0,0 0 0,2 0 0,5 29 0,1-8 0,-2 0 0,2 58 0,-9 78 0,-1-70 0,2 198 0,1-291 0,0-1 0,1 1 0,0 0 0,0 0 0,1-1 0,0 1 0,0-1 0,1 0 0,1 0 0,-1 0 0,2-1 0,-1 0 0,1 1 0,0-2 0,10 11 0,8 4 0,0 0 0,0-2 0,42 25 0,-43-30 0,2-2 0,0-1 0,0-1 0,1-1 0,0-1 0,1-1 0,0-2 0,0 0 0,0-2 0,47 1 0,333-5 0,-203-3 0,87-11 0,-80 1 0,45-4 0,84-1 0,278 20 0,-546 1 0,133 25 0,-158-20 0,105 30 0,-111-26 0,-1-2 0,75 10 0,7-3 0,-54-7 0,72 11 0,-22-3 0,184 6 0,1689-26 0,-1890 7 0,163 29 0,-220-27 0,145 8 0,-31-4 0,33 1 0,-27-4 0,-18 17 0,-5 0 0,110-20 0,-38-3 0,-127 11 0,-6 0 0,266-8 0,-205-7 0,844 2 0,-967 2 0,1 0 0,0 2 0,-1 0 0,1 1 0,29 13 0,-2-2 0,-10-6 0,0-1 0,0-2 0,56 3 0,113-7 0,-199-3 0,93-2 0,219 3 0,-285 3 0,-1 1 0,1 2 0,40 13 0,-36-9 0,-5-5 0,0-1 0,1-2 0,-1-1 0,66-4 0,-25-1 0,684 3 0,-715-2 0,0-2 0,78-19 0,12-1 0,-42 7 0,-61 10 0,61-5 0,-74 12 0,4-1 0,-1 0 0,29-6 0,-42 5 0,0 1 0,0-1 0,0-1 0,0 1 0,0-1 0,0 0 0,-1 0 0,1-1 0,-1 1 0,0-1 0,7-8 0,50-44 0,-49 45 0,1 0 0,-2-1 0,1 0 0,-2-1 0,1-1 0,-2 0 0,18-29 0,29-111 0,-33 83 0,-19 54 0,0-1 0,-1 1 0,-1-1 0,1-31 0,-6-75 0,0 59 0,2 53 0,-1 5 0,1 0 0,0 1 0,1-1 0,-1 1 0,1-1 0,0 0 0,1 1 0,0 0 0,2-8 0,6-6 0,-2 0 0,-1 0 0,0-1 0,-1 0 0,-2 0 0,0 0 0,-1-1 0,0-22 0,-1 8 0,9-46 0,-5 44 0,2-44 0,-8 50 0,0 8 0,1 1 0,1-1 0,7-33 0,-1 16 0,-2-1 0,-1 1 0,-3-1 0,-1 0 0,-6-60 0,-18-28 0,18 106 0,0 0 0,-2 1 0,-13-33 0,-5-13 0,16 36 0,1-1 0,1 0 0,2 0 0,-1-63 0,7 45 0,-1-34 0,0 78 0,-1 0 0,-1 0 0,1 0 0,-1 0 0,-1 0 0,1 1 0,-1-1 0,-5-8 0,3 8 0,1 0 0,0 0 0,-1 0 0,0 1 0,-1 0 0,1 0 0,-1 0 0,0 0 0,-1 1 0,-13-10 0,-21-9 0,-73-32 0,88 46 0,-1 1 0,0 2 0,-1 1 0,-34-4 0,-79-1 0,-223 11 0,153 4 0,188-3 0,-1-1 0,1-1 0,-1-1 0,1-1 0,0-1 0,-39-14 0,42 12 0,1 2 0,-1 0 0,0 1 0,-39-2 0,-84 6 0,73 2 0,31-2 0,-35 2 0,-125-15 0,-78-8 0,-6 22 0,102 1 0,-537-2 0,545-15 0,25 0 0,-275 15 0,298 12 0,-165 36 0,56-7 0,160-31 0,-88 0 0,-363-13 0,503 1 0,-1 0 0,1-2 0,0-1 0,-41-14 0,-12-3 0,12 10 0,0 2 0,0 2 0,-75 2 0,-136 10 0,-328 46 0,497-37 0,-183 30 0,257-38 0,0-2 0,-54 0 0,62-4 0,-1 2 0,1 0 0,0 2 0,0 0 0,-42 12 0,-3 7 0,-1-3 0,-128 18 0,93-26 0,-132-4 0,-2-8 0,226-1 0,-1 1 0,1-2 0,0 1 0,-1-2 0,1 0 0,1 0 0,-1-1 0,0 0 0,1-1 0,-11-8 0,0 2 0,-30-13 0,9 8 0,25 8 0,-1 1 0,0 2 0,-1 0 0,0 0 0,-30-3 0,-27 7 0,48 2 0,0-1 0,-49-9 0,20 2 0,0 1 0,-90 3 0,-57-6 0,54-2 0,-154 7 0,299 5 0,-5 0 0,1-1 0,-1 0 0,1-1 0,-1 0 0,1-1 0,0 0 0,0 0 0,0-1 0,0 0 0,1-1 0,-1 0 0,1-1 0,-8-6 0,-6-2 0,0 2 0,-36-15 0,33 16 0,2 0 0,-28-18 0,39 21 0,0 1 0,-1 0 0,0 1 0,-1 0 0,1 2 0,-1-1 0,0 2 0,-29-4 0,-6 3 0,-70 5 0,58 1 0,0-2 0,-49 1 0,-183 23 0,-22 14 0,210-25 0,56-5 0,-65 0 0,42-7 0,-117-4 0,120-10 0,50 8 0,-31-3 0,-75 3 0,-41-5 0,142 8 0,0 1 0,0 1 0,0 1 0,-1 1 0,2 1 0,-1 2 0,0 0 0,1 2 0,-25 9 0,36-10 89,0 0 0,-15 10 0,23-12-205,-1 0-1,0-1 0,-1 0 1,1 0-1,0 0 1,-1 0-1,0-1 0,1 0 1,-1-1-1,0 1 1,0-1-1,0-1 1,-11 1-1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7T02:00:52.84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 24575,'0'0'-8191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8T13:20:41.33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951 496 24575,'-6'1'0,"0"0"0,0 1 0,0-1 0,0 1 0,1 1 0,-1-1 0,1 1 0,-1 0 0,-9 7 0,-6 2 0,-18 9 0,8-5 0,0 1 0,-44 34 0,-116 126 0,156-142 0,8-7 0,2 1 0,-40 60 0,-30 71 0,42-66 0,14-23 0,4 1 0,-33 97 0,62-145 0,0 1 0,2-1 0,0 1 0,2 0 0,1 0 0,2 35 0,0-28 0,-1 1 0,-2-1 0,-6 33 0,-1-13 0,2 0 0,3 1 0,2 0 0,6 74 0,-1-104 0,0-1 0,2 1 0,1-2 0,0 1 0,12 25 0,56 102 0,-16-37 0,-53-101 0,12 27 0,40 65 0,-21-43 0,-27-42 0,1-1 0,18 24 0,-9-18 0,2 0 0,0-2 0,2-1 0,0-1 0,1 0 0,38 20 0,19 13 0,29 16 0,-98-61 0,0-1 0,1-1 0,-1 0 0,1-1 0,0 0 0,0-1 0,0 0 0,25 1 0,-3-1 0,35 7 0,35 4 0,-92-14 0,147 0 0,-156-1 0,0 1 0,-1-1 0,1 0 0,0 0 0,-1 0 0,1-1 0,-1 1 0,7-5 0,6-3 0,-15 9 0,-1 0 0,0 0 0,0 0 0,1 0 0,-1 0 0,0 0 0,0 0 0,1 0 0,-1 0 0,0 0 0,1 0 0,-1 0 0,0 0 0,0 0 0,1 0 0,-1 0 0,0 0 0,0 0 0,1 0 0,-1 1 0,0-1 0,0 0 0,1 0 0,-1 0 0,0 0 0,0 0 0,0 1 0,1-1 0,-1 0 0,0 0 0,0 1 0,0-1 0,0 0 0,0 0 0,1 0 0,-1 1 0,0-1 0,0 0 0,0 1 0,0-1 0,0 0 0,0 0 0,0 1 0,0-1 0,0 0 0,0 0 0,0 1 0,1 16 0,-2-15 0,-5 413 0,6-405 0,0-1 0,0 1 0,1 0 0,1 0 0,0-1 0,0 1 0,1-1 0,0 0 0,0 0 0,1 0 0,0 0 0,1 0 0,0-1 0,12 16 0,2 0 0,-15-17 0,1-1 0,0 1 0,0-1 0,1-1 0,11 10 0,32 16 0,68 32 0,-69-39 0,-7-4 0,2-2 0,1-1 0,0-3 0,71 14 0,-92-23 0,-1 2 0,24 10 0,6 2 0,-4-6 0,-35-10 0,1 0 0,-1 2 0,1-1 0,-1 1 0,0 1 0,17 11 0,71 48 0,-59-40 0,85 36 0,-102-49 0,49 18 0,1-4 0,0-2 0,2-4 0,1-4 0,0-2 0,94 3 0,-135-16 0,-15 0 0,34 4 0,-48-3 0,0 0 0,0 0 0,0 1 0,-1 0 0,1 0 0,-1 1 0,12 7 0,-11-5 0,1 0 0,-1 0 0,1-1 0,0 0 0,0 0 0,0-1 0,1-1 0,-1 1 0,1-2 0,0 1 0,0-1 0,12 0 0,32 1 0,63 5 0,21 17 0,-90-15 0,133 15 0,-79-7 0,1-4 0,193 0 0,-269-15 0,-1 2 0,0 1 0,0 1 0,35 9 0,422 129 0,-391-114 0,140 23 0,-10-4 0,-168-32 0,0-3 0,1-3 0,74 3 0,-47-6 0,1 3 0,117 28 0,-120-20 0,0-4 0,1-4 0,124-3 0,-180-4 0,-1 1 0,39 8 0,18 2 0,-48-10 0,0 0 0,-1-2 0,1-1 0,51-9 0,7-12 0,-23 4 0,0 3 0,0 4 0,72-4 0,68 17 0,61-3 0,-239-2 0,-1-1 0,1-1 0,37-13 0,-35 10 0,641-183-1014,90-23-1214,12 45 992,-644 150 2607,1 5 0,237 7 0,165 12-1007,-308-7-363,-208 3-1,1 1 0,0 1 0,0 1 0,-1 0 0,0 1 0,19 9 0,4-1 0,39 9 0,-49-15 0,-1 1 0,30 13 0,-28-7 0,6 3 0,1-1 0,0-2 0,74 17 0,87-6 0,-135-18 0,172 0 0,-66-5 0,-16 17 0,-97-10 0,14 3 0,-32-4 0,47 2 0,-23-8 0,-19-2 0,62 10 0,244 62 0,-336-68 0,21 6 0,0-3 0,51 5 0,-51-10 0,-1-1 0,1-2 0,-1-2 0,1-1 0,-1-2 0,67-20 0,-81 20 0,1 1 0,-1 1 0,1 1 0,0 1 0,28 1 0,10-2 0,-39 0 0,-1-1 0,0 0 0,0-2 0,22-9 0,-1 0 0,321-100 0,-313 96 0,-26 10 0,27-7 0,100-33 0,-106 32 0,1 2 0,87-17 0,-48 17 0,113-36 0,-136 30 0,78-38 0,-63 24 0,21-9 0,55-23 0,334-101 0,-429 148 0,0-2 0,64-36 0,55-22 0,-141 64 0,-1-1 0,0-2 0,-1-1 0,52-43 0,-17 13 0,-57 42 0,0 2 0,1 0 0,-1 0 0,1 1 0,24-7 0,67-9 0,-74 17 0,0-2 0,51-16 0,-46 5 0,0 0 0,60-43 0,-78 50 0,6-7 0,-1 0 0,0-1 0,-1-1 0,-1 0 0,-1-2 0,29-43 0,-40 51 0,-2 0 0,1 0 0,-2 0 0,0-1 0,0 0 0,-1 1 0,2-29 0,2-8 0,2-14 0,-2-1 0,-3 1 0,-9-116 0,-10 76 0,9 68 0,-3-51 0,8 45 0,-9-123 0,-2 31 0,6-148 0,4 255 0,-1 1 0,-1 0 0,-1 0 0,-2 0 0,-12-33 0,-6-19 0,-9-61 0,-26-91 0,53 216 0,1-1 0,-2 1 0,0 0 0,-1 1 0,0 0 0,-18-19 0,11 13 0,-25-39 0,17 17 0,-82-150 0,61 88 0,30 63 0,-28-49 0,-69-121 0,101 191 0,-1 0 0,-1 1 0,0 0 0,-2 1 0,0 0 0,0 2 0,-23-18 0,-89-64 0,103 81 0,0 1 0,-2 1 0,-41-16 0,26 16 0,-1 2 0,-1 2 0,0 2 0,-64-4 0,-175 8 0,211 6 0,-259 21 0,244-11 0,-7 2 0,-131 3 0,-903-18 0,1083-2 0,1-1 0,-76-17 0,-40-6 0,-335 19 0,311 10 0,-9-3 0,-184 3 0,315 3 0,0 1 0,0 4 0,-72 20 0,-175 68 0,162-48 0,20-10 0,-202 36 0,-141-25 0,158-22 0,-21-8 0,-1-22 0,130-1 0,99 3 0,-184-7 0,257 1 0,0-1 0,0-1 0,-36-14 0,-51-12 0,-41-7 0,5 2 0,60 20 0,-189-45 0,231 47 0,1 3 0,-2 2 0,-88-8 0,-8 5 0,-45-3 0,-425 54 0,381-15 0,105-9 0,-116 6 0,20-4 0,-9 0 0,14-1 0,-5 1 0,-217-16 0,382 4 0,-1 3 0,-108 25 0,-27 4 0,167-33 0,0-2 0,-59-6 0,58 2 0,0 2 0,-51 3 0,57 2 0,-284 17 0,243-20 0,-120-18 0,185 17 0,-109-22 0,17 3 0,-3-2 0,-162-40 0,34 9 0,216 50 0,-60-17 0,-134-20 0,169 35 0,0-2 0,0-2 0,-38-14 0,41 11 0,0 2 0,-1 1 0,0 2 0,-35-3 0,-117 9 0,1 1 0,95-12 0,67 8 0,0 0 0,0 2 0,-41 1 0,25 5 0,0 2 0,0 1 0,-55 19 0,31-5 0,0-4 0,-116 18 0,101-22 0,1 3 0,-108 37 0,81-21 0,-12-8 0,11-4 0,98-18 0,1 1 0,-1 0 0,1 0 0,-1 0 0,1 1 0,0 0 0,-7 7 0,6-6 0,0 1 0,-1-2 0,0 1 0,-10 5 0,0-4 0,0 2 0,1 0 0,0 1 0,1 1 0,-18 13 0,25-17 0,-1 0 0,1-1 0,-2 0 0,1-1 0,-20 6 0,18-6 0,0 1 0,0-1 0,1 2 0,-16 8 0,18-7-170,-1 0-1,1 0 0,0 1 1,0 0-1,1 1 0,0 0 1,-13 19-1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6T14:31:29.8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5615 180 24575,'-257'2'0,"-279"-4"0,340-12 0,-60-1 0,228 13 0,1-1 0,-1-1 0,1-1 0,-29-10 0,21 6 0,-59-9 0,38 9 0,-83-22 0,4-1 0,67 22 0,-105-2 0,-72 13 0,92 2 0,92-3 0,-78 11 0,23 0 0,7-2 0,-4 16 0,76-15 0,-52 7 0,-14-7 0,-169 26 0,-101 51 0,256-55 0,99-27 0,0 0 0,-1-2 0,1 0 0,-24 1 0,-77-5 0,54-1 0,-503 1 0,548 2 0,-1 0 0,1 2 0,0 0 0,0 1 0,0 1 0,0 1 0,1 0 0,0 2 0,0 0 0,1 2 0,-33 21 0,18-6 0,1 1 0,1 2 0,1 1 0,-50 64 0,50-56 0,-66 93 0,85-113 0,2 0 0,-1 1 0,2 1 0,1 0 0,0 0 0,-4 21 0,-3 19 0,5-20 0,1 1 0,1 0 0,-1 45 0,8-48 0,-2-10 0,2-1 0,1 0 0,1 0 0,11 51 0,-6-53 0,-4-10 0,1-1 0,0 0 0,1 0 0,0 0 0,1 0 0,0-1 0,14 19 0,-10-19 0,1 0 0,1-1 0,0 0 0,25 17 0,62 30 0,-19-11 0,-39-20 0,6 4 0,1-2 0,1-1 0,98 38 0,-111-57 0,-1-1 0,1-2 0,45 3 0,-38-5 0,67 15 0,-81-11 0,29 14 0,16 5 0,-37-16 0,3-1 0,78 33 0,-101-35 0,0-2 0,1 0 0,0-1 0,1 0 0,-1-2 0,28 2 0,116-5 0,-87-2 0,-13-1 0,97-17 0,59-24 0,-218 44 0,329-92 0,-108 26 0,-144 47 0,114-12 0,83 12 0,156 16 0,-234 4 0,-172 1 0,1 0 0,-1 2 0,1 1 0,-1 0 0,31 13 0,-20-7 0,-13-6 0,1 0 0,26 2 0,13 2 0,-13-1 0,89 3 0,51-12 0,-67-1 0,213 2 0,-311 1 0,0 2 0,41 9 0,-13-2 0,-15-3 0,25 4 0,120 5 0,-174-16 0,13 0 0,0 0 0,36-6 0,-50 4 0,0 0 0,0 0 0,-1 0 0,1-1 0,-1 0 0,0 0 0,1 0 0,-1-1 0,-1 0 0,1 0 0,-1-1 0,7-6 0,2-5 0,-2 0 0,1-1 0,-2-1 0,-1 0 0,0 0 0,-1-1 0,-1-1 0,-1 1 0,0-1 0,-2 0 0,6-40 0,-3-14 0,-3-149 0,-6 168 0,-12-256 0,8 262 0,-33-246 0,31 267 0,-12-35 0,-6-20 0,-17-111 0,42 191-47,-1 0 0,0 0 0,0 0 0,0 1 0,0-1 0,0 0 0,0 1 0,-1-1 0,1 1-1,-1-1 1,0 1 0,0 0 0,0-1 0,0 1 0,0 0 0,0 1 0,0-1 0,-1 0 0,1 1 0,-1-1 0,1 1 0,-1-1-1,0 1 1,1 0 0,-1 0 0,0 1 0,0-1 0,-3 0 0,-16-2-6779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7T02:09:40.22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2806 123 24575,'-396'-16'0,"186"5"0,-145-15 0,-55 18 0,254 10 0,67-3 0,-103 3 0,168 2 0,0 0 0,0 2 0,1 1 0,0 0 0,0 2 0,-29 16 0,20-10 0,-66 20 0,80-28 0,0 0 0,0 0 0,1 2 0,0 0 0,1 1 0,0 1 0,0 1 0,1 0 0,1 1 0,0 0 0,0 1 0,2 1 0,-16 22 0,-16 24 0,6-8 0,-49 88 0,36-43 0,4-11 0,-51 136 0,92-201 0,0 0 0,-3 42 0,-1 0 0,-18 110 0,18-86 0,3 1 0,7 102 0,0-109 0,1-28 0,8 59 0,-5-89 0,0-1 0,2 1 0,0-1 0,20 44 0,120 207 0,-119-224 0,-22-39 0,1 1 0,0-1 0,1 0 0,0-1 0,0 0 0,13 13 0,-1-7 0,2 0 0,0-1 0,0-2 0,1 0 0,42 18 0,-17-13 0,98 25 0,-69-28 0,0-3 0,103 2 0,158-14 0,-228-2 0,4 0 0,421-12 0,2-6 0,-482 18 0,0-3 0,0-3 0,-1-1 0,97-32 0,-126 33 0,0-1 0,-1-1 0,0-1 0,-1-1 0,37-27 0,-33 18 0,0 0 0,-2-2 0,42-52 0,-29 26 0,-2-2 0,-2-1 0,-2-2 0,-3-1 0,-2-1 0,-3-1 0,31-116 0,-28 47-332,-5-2 0,7-220 0,-26 263 581,-3 0 0,-5 1 0,-22-118 0,14 130-249,-3 1 0,-4 1 0,-2 1 0,-3 1 0,-4 1 0,-42-71 0,59 117 0,-2 1 0,0 1 0,-1 1 0,-30-27 0,12 16 0,-62-40 0,85 63 0,0 0 0,-1 0 0,0 1 0,0 1 0,0 0 0,0 1 0,-1 0 0,-21-2 0,-6 2 0,-59 4 0,40 1 0,42-1-124,0 0 0,0 0 0,0 2 0,1 0 0,-1 1 0,1 1-1,0 0 1,0 1 0,0 1 0,-26 16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26:07.64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227 1303 24575,'2'-49'0,"2"-1"0,3 1 0,15-62 0,-12 58 0,-2 0 0,1-67 0,-10-107 0,-2 81 0,2 51 0,3-105 0,-1 194 0,-1 1 0,1-1 0,0 1 0,1 0 0,0 0 0,-1-1 0,1 1 0,1 1 0,-1-1 0,1 0 0,0 0 0,0 1 0,5-5 0,-3 3 0,1 1 0,0-1 0,0 2 0,1-1 0,-1 1 0,1 0 0,0 0 0,10-3 0,2 0 0,1 1 0,0 1 0,1 1 0,-1 1 0,1 1 0,22 0 0,-30 2 0,0 1 0,0 0 0,0 2 0,0-1 0,0 1 0,-1 1 0,18 7 0,82 46 0,-66-31 0,-37-21 0,1-1 0,0 1 0,0 0 0,-1 1 0,1 0 0,-1 1 0,-1 0 0,1 0 0,-1 1 0,-1 0 0,1 0 0,7 12 0,2 7 0,-4-9 0,0 2 0,-1 0 0,-2 1 0,0 0 0,-1 0 0,-1 1 0,6 25 0,-10-28 0,4 24 0,-2 0 0,2 56 0,-8-85 0,-1-1 0,0 1 0,-1 0 0,0-1 0,-1 0 0,-1 1 0,0-1 0,0-1 0,-2 1 0,1-1 0,-13 20 0,-5-2 0,-2-1 0,-1-1 0,-45 38 0,35-34 0,36-31 0,-209 186 0,144-134 0,-102 63 0,129-93 0,-225 130 0,250-146 0,1 1 0,0 0 0,0 0 0,1 1 0,-19 20 0,13-13-1365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7T01:58:48.75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4175 910 24575,'-5'5'0,"-1"-1"0,1 0 0,-1 0 0,0-1 0,0 0 0,0 0 0,-11 4 0,-5 2 0,-42 19 0,0 4 0,3 2 0,-66 47 0,-512 418-85,574-448 6,-35 28-53,-603 506-633,461-379 765,37-33 0,106-86 167,-191 185 727,203-179-894,-99 109 0,16 14 0,-126 223 0,61-88 0,196-289 0,4 2 0,-39 93 0,60-125 0,-21 53 0,-32 115 0,-6 93 0,51-199 0,-64 380-301,75-355 200,5 1 1,10 126-1,131 788-1146,-111-913 1247,5-1 0,5-2 0,68 156 0,110 121-417,33-16-384,-46-74 334,256 532 226,-354-645-29,130 187-1,-142-252 285,6-3 1,135 133-1,-70-98-16,100 103 86,-219-218 750,85 69 1,-124-112-746,0 1 0,1-1 0,-1 1 0,0-1 0,0 1 0,0 0 0,-1 0-1,1 0 1,0 0 0,-1 0 0,1 0 0,-1 0 0,0 0 0,0 1 0,0-1 0,0 1 0,0-1 0,0 0 0,0 1 0,-1 0 0,0-1 0,1 1 0,-1-1 0,0 1 0,0-1 0,-1 6 0,-16 130 61,-4 46-179,6 279 29,18-421 0,1 0 0,13 58 0,-7-50 0,-6-36 0,0 0 0,2-1 0,-1 0 0,2 0 0,0 0 0,0-1 0,15 19 0,-13-18 0,6 7 0,1-1 0,0-1 0,1 0 0,32 25 0,85 52 0,-105-75 0,377 218-280,17-29-151,-213-107 350,-113-55 81,243 123 0,143 64-205,7-19-297,-339-150 312,255 101-545,-169-72 514,268 146 339,-390-182 363,-36-22 103,-51-24-292,0 0 1,-1 2-1,-1 1 1,28 21-1,-24-14-292,0-1 0,2-2 0,0-1 0,35 14 0,142 47 0,-138-55 0,-13-4 0,106 43 0,-119-42 0,0-2 0,1-1 0,1-3 0,1-2 0,55 8 0,455 19 0,4-39 0,-328-2 0,-79 0 0,167-23 0,173-37 0,156 17 0,-341 30 0,476-77 0,-435 34-265,186-34-240,-281 38 496,227-42-43,-331 72 19,187-3 1,524 26 1,-384 5 36,-128-4-5,520-4 0,-453-11 192,79 0 254,-427 13-398,896 3 188,-440 36-236,-444-25 0,127 38 0,-27-4 0,183 15 29,-99-20-185,425 77-480,-122 12 636,-322-68 0,660 165 0,-657-168 0,-197-50 0,0-3 0,95 0 0,-114-9 37,-1-2 0,0-2 0,0 0 1,0-2-1,-1-2 0,0-1 0,-1-1 1,0-2-1,30-19 0,34-25 158,119-96 1,-204 147-196,865-765-884,-504 358 884,-303 324 0,-3-3 0,97-190 0,-131 214 0,-4-2 0,20-76 0,24-151 0,-65 270 0,116-641 0,-65 327 0,-27 178 0,55-347 0,-65 343 0,-1-183 0,-41-149-445,-28 2-1018,26 272 1275,15 143 180,-63-565-12,-34 3 22,-263-838-1928,243 1013 1034,-96-332-1152,178 672 2033,-6 3-1,-5 2 1,-5 2-1,-90-134 1,-252-321 11,-54-124 0,427 653-8,-181-337 850,14-61-605,16 75-237,-25 13 0,154 284 0,-3 3 0,-4 2 0,-103-98 0,-225-147 0,179 166 1098,-126-94 1736,64 43-561,128 98-1624,69 50-649,-2 3 0,-3 4 0,-117-52 0,21 27 0,-194-51 0,352 117 0,-159-39 0,136 36 0,0 2 0,-62-1 0,88 6 0,0-1 0,1 1 0,-1 1 0,-20 4 0,30-5 0,-1 1 0,1 0 0,-1-1 0,1 1 0,-1 0 0,1 0 0,0 1 0,0-1 0,0 0 0,0 1 0,0 0 0,0-1 0,0 1 0,0 0 0,0 0 0,1 0 0,-1 0 0,1 0 0,-1 0 0,1 0 0,0 1 0,-2 4 0,-6 32 0,7-29 0,0 0 0,-1-1 0,0 1 0,0-1 0,-1 0 0,0 0 0,0 0 0,-1 0 0,-8 10 0,-3-1 0,0-1 0,0-1 0,-34 25 0,-64 35 0,108-73 0,-231 130 0,67-41 0,49-19 0,-74 40 0,180-107 28,0 0 0,-1-1 0,1 0 0,-24 3-1,-4 1-1531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7T01:58:52.329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0 24575,'0'0'-8191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7T02:01:05.32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26:10.63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179 1779 24575,'-1'-1'0,"0"1"0,0 0 0,0-1 0,0 1 0,0 0 0,0-1 0,0 1 0,0-1 0,0 0 0,0 1 0,1-1 0,-1 0 0,0 1 0,0-1 0,1 0 0,-1 0 0,1 0 0,-1 1 0,0-1 0,1 0 0,0 0 0,-1 0 0,1 0 0,-1 0 0,1 0 0,0 0 0,0-1 0,-6-32 0,5 30 0,-14-74 0,9 50 0,-4-34 0,8 27 0,-1 1 0,-2-1 0,-2 1 0,-1 1 0,-21-56 0,16 59 0,2-1 0,2 0 0,0-1 0,2 0 0,-3-36 0,1-166 0,10 159 0,2 0 0,4 1 0,19-91 0,30-24 0,-44 156 0,2 1 0,2 0 0,29-46 0,-40 71 0,0 1 0,0 0 0,0 1 0,1-1 0,0 1 0,0 1 0,1-1 0,-1 1 0,1 0 0,0 0 0,0 1 0,0 0 0,0 0 0,1 0 0,-1 1 0,9-1 0,4 0 0,1 1 0,-1 0 0,0 2 0,40 4 0,-53-3 0,0 0 0,1 0 0,-1 1 0,0 0 0,-1 1 0,1-1 0,0 1 0,-1 1 0,9 4 0,-4 0 0,-1 1 0,0 0 0,0 0 0,9 11 0,-10-10 0,1-1 0,0-1 0,1 0 0,21 13 0,-23-16 0,0 0 0,-1 1 0,0 0 0,0 0 0,0 1 0,-1 0 0,0 0 0,0 0 0,8 13 0,9 19 0,-2 1 0,21 56 0,-33-67 0,-2-1 0,0 2 0,-3-1 0,0 1 0,-2 0 0,-1 0 0,-1 0 0,-2 0 0,-1 0 0,-1 0 0,-1 0 0,-14 47 0,8-48 0,-43 127 0,44-134 0,-2 0 0,0 0 0,-1-1 0,-26 33 0,-5-3 0,-79 105 0,101-130 0,0 0 0,-1-2 0,-2-1 0,-32 25 0,38-32 0,12-10 27,1 0-1,-1 0 0,1 1 0,0 0 1,1 0-1,0 1 0,0-1 0,0 1 1,1 0-1,1 0 0,-1 0 0,-1 11 1,-1 9-596,1-1 0,0 39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25:59.85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239 1628 24575,'-3'-55'0,"-3"-1"0,-2 2 0,-20-70 0,12 57 0,-11-101 0,23 136 0,-2-1 0,-1 1 0,-2 1 0,-13-32 0,-8-28 0,26 79 0,0 1 0,-1 0 0,-1 0 0,-7-10 0,8 12 0,-1-1 0,1 1 0,0-1 0,1 0 0,-5-19 0,6 10 0,1 0 0,1 0 0,0 0 0,1 0 0,2 0 0,0 0 0,0 0 0,7-21 0,8-19 0,29-66 0,-35 96 0,-6 16 0,1 1 0,0 0 0,1 0 0,0 0 0,1 1 0,0 0 0,1 1 0,0 0 0,18-15 0,22-27 0,-38 39 0,1 0 0,1 0 0,18-13 0,-26 22 0,0 1 0,0 0 0,1 0 0,-1 0 0,1 1 0,0 0 0,-1 0 0,1 0 0,0 1 0,0 0 0,0 0 0,1 0 0,8 1 0,-10 0 0,0 1 0,0 0 0,0 1 0,0-1 0,0 1 0,0 0 0,0 0 0,-1 0 0,1 1 0,-1-1 0,0 1 0,5 4 0,8 7 0,23 25 0,-17-16 0,-12-12 0,1 0 0,-2 0 0,0 1 0,0 1 0,-1-1 0,-1 1 0,0 1 0,0 0 0,-2 0 0,0 0 0,0 1 0,-1 0 0,-1 0 0,-1 0 0,4 29 0,-7 200 0,-2-111 0,3-51 0,-3 92 0,0-159 0,-1-1 0,-1 0 0,0 0 0,-1-1 0,-8 16 0,0 5 0,1-7 0,-1 0 0,-1-1 0,-20 27 0,11-16 0,6-8 0,2 2 0,1-1 0,2 2 0,1 0 0,1 0 0,-9 61 0,16-79 1,-1-1 0,0 1-1,-1-1 1,-10 19 0,2-4-1370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26:02.72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507 1474 24575,'-1'-5'0,"0"0"0,0 0 0,-1 0 0,0 0 0,0 1 0,0-1 0,0 1 0,-1-1 0,0 1 0,-6-8 0,1 0 0,-17-26 0,5 5 0,-1 2 0,-39-44 0,-11-6 0,-16-15 0,80 88 0,0 0 0,0-1 0,1 0 0,0 0 0,1-1 0,0 1 0,0-1 0,1 0 0,1-1 0,-1 1 0,2-1 0,-3-14 0,2 16 0,0 0 0,-1 0 0,0 0 0,0 0 0,-1 0 0,0 1 0,-1 0 0,-8-10 0,-15-24 0,22 30 0,1-1 0,1 0 0,0 0 0,0-1 0,2 0 0,0 1 0,-3-27 0,3-7 0,3-47 0,1 66 0,-1 19 0,1 1 0,0-1 0,1 1 0,-1-1 0,1 1 0,1 0 0,5-13 0,2 3 0,22-34 0,-25 41 0,-1-1 0,0 0 0,6-18 0,-10 22 0,1 1 0,-1-1 0,1 1 0,1 0 0,0 0 0,0 0 0,0 0 0,1 1 0,0 0 0,0 0 0,0 0 0,1 1 0,8-7 0,10-2 0,51-22 0,-49 25 0,-1-1 0,28-18 0,-39 20 0,0 1 0,-1 0 0,2 0 0,16-7 0,-28 15 0,0 0 0,0-1 0,0 1 0,0 0 0,1 1 0,-1-1 0,0 1 0,0-1 0,1 1 0,-1 0 0,0 0 0,0 0 0,1 1 0,-1-1 0,0 1 0,0 0 0,0-1 0,0 2 0,0-1 0,0 0 0,0 0 0,3 3 0,2 2 0,-1 0 0,0 1 0,0 0 0,-1 0 0,0 1 0,0 0 0,-1 0 0,9 17 0,-1 4 0,12 43 0,-3-11 0,-14-36 0,0 0 0,-2 1 0,0-1 0,-2 2 0,1 27 0,-5 134 0,-3-86 0,3-71 0,0 42 0,-12 96 0,3-100 0,-1 102 0,9-153 83,-1 1 0,-1-1 0,-5 22 0,2-18-932,-2 34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1:05.05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329 1328 24575,'-11'-14'0,"0"0"0,0 0 0,2-1 0,-16-30 0,-22-69 0,28 65 0,-68-148 0,45 109 0,31 69 0,2 1 0,0-2 0,1 1 0,1-1 0,0 0 0,-5-32 0,9 4 0,4-71 0,1 54 0,-2 50 0,2 1 0,0-1 0,1 1 0,0-1 0,5-13 0,32-69 0,-25 63 0,-9 20 0,0 0 0,1 1 0,1 0 0,0 0 0,0 1 0,17-18 0,-22 27 0,0-1 0,1 1 0,0 0 0,0 0 0,0 0 0,0 1 0,0-1 0,0 1 0,1 0 0,-1 0 0,1 1 0,0-1 0,-1 1 0,1 0 0,0 0 0,0 1 0,-1-1 0,1 1 0,0 0 0,0 1 0,0-1 0,0 1 0,7 2 0,-2-1 0,16 6 0,42 16 0,-61-21 0,1 1 0,-1 0 0,0 0 0,-1 1 0,1-1 0,-1 2 0,0-1 0,0 1 0,0-1 0,4 8 0,-2-3 0,0-2 0,0 1 0,1-1 0,0 0 0,17 11 0,-17-13 0,1 0 0,-2 1 0,1 1 0,-1 0 0,0 0 0,9 11 0,-10-7 0,-1 0 0,0 0 0,0 0 0,-1 0 0,-1 1 0,0 0 0,5 26 0,-4 2 0,-1 52 0,3 22 0,5 13 0,-7 153 0,-6-202 0,0-53 0,-1 0 0,-1 0 0,-2 0 0,-1 0 0,-17 49 0,19-60-273,-1-1 0,2 1 0,0 1 0,-1 23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1:08.02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209 1215 24575,'-1'0'0,"-1"-1"0,1 1 0,0-1 0,-1 1 0,1-1 0,0 1 0,0-1 0,-1 0 0,1 0 0,0 1 0,0-1 0,0 0 0,0 0 0,0 0 0,0 0 0,0 0 0,0 0 0,-1-2 0,-15-27 0,10 18 0,-14-21 0,7 12 0,0-1 0,2 0 0,0-1 0,-12-36 0,4-2 0,10 33 0,1 0 0,1-1 0,2 0 0,-6-52 0,13-80 0,1 138 0,1 0 0,1 1 0,1 0 0,1 0 0,10-24 0,2 3 0,-1-2 0,43-76 0,-52 109 0,1 0 0,1 0 0,0 1 0,0 0 0,1 0 0,0 2 0,1-1 0,16-9 0,-6 6 0,2 0 0,-1 1 0,47-15 0,-50 21 0,0 2 0,0 0 0,1 1 0,-1 1 0,1 1 0,-1 1 0,22 2 0,-37-1 0,1 0 0,0 1 0,-1 0 0,1 0 0,-1 0 0,0 1 0,0 0 0,0 0 0,0 0 0,0 1 0,-1-1 0,0 1 0,1 0 0,-1 1 0,6 8 0,-2-2 0,0 0 0,-1 1 0,0 0 0,0 0 0,6 20 0,-8-16 0,-1 0 0,-1-1 0,0 1 0,0 29 0,-5 68 0,-1-45 0,2 93 0,0-151 0,0 1 0,-1 0 0,-1-1 0,0 0 0,0 1 0,-1-1 0,-9 17 0,-4 14 0,-47 105 0,52-122 0,-2-1 0,0 0 0,-35 39 0,-16 20 0,37-52 113,-87 97-1591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1:10.58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486 1152 24575,'0'-5'0,"0"0"0,-1 0 0,0 0 0,0 1 0,0-1 0,0 0 0,-1 0 0,0 1 0,0-1 0,0 1 0,-1-1 0,0 1 0,1 0 0,-7-7 0,-4-2 0,0 1 0,-27-20 0,-1-1 0,-114-130 0,67 67 0,82 89 0,0-1 0,1-1 0,-1 1 0,2-1 0,-6-13 0,-16-26 0,20 39 0,1 0 0,0 0 0,0-1 0,1 1 0,0-1 0,1 0 0,0 0 0,1-1 0,0 1 0,0 0 0,1-1 0,0 1 0,1-1 0,0 1 0,1-1 0,0 1 0,1-1 0,0 1 0,1 0 0,0 0 0,0 0 0,7-14 0,3-1 0,1 1 0,1 0 0,30-35 0,-12 10 0,-27 39 0,1 0 0,0 0 0,0 1 0,0-1 0,16-13 0,0 7 0,1 1 0,0 1 0,1 1 0,0 1 0,1 1 0,0 2 0,28-7 0,-43 13 0,-1 0 0,1 1 0,-1 1 0,1 0 0,0 0 0,-1 1 0,19 2 0,-24-1 0,1 0 0,-1 0 0,0 1 0,0 0 0,0 0 0,0 0 0,0 1 0,0-1 0,0 1 0,-1 0 0,0 1 0,1-1 0,-1 1 0,0 0 0,-1 0 0,6 7 0,7 14 0,-1 0 0,19 49 0,9 16 0,-35-75 0,-1 2 0,8 24 0,9 21 0,-12-35 0,-1 1 0,-1 1 0,-2-1 0,-1 2 0,-1-1 0,4 46 0,-8 185 0,-5-134 0,2-109 0,0-1 0,-1 0 0,-1 0 0,-1 0 0,0 0 0,-1-1 0,-1 0 0,-10 19 0,-10 15 0,-34 47 0,51-83 0,4-4-170,-2 0-1,0 0 0,0-1 1,0 0-1,-1 0 0,0 0 1,-13 8-1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1:12.92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417 1645 24575,'-1'-8'0,"-1"1"0,-1-1 0,1 1 0,-1-1 0,-1 1 0,1 0 0,-1 1 0,0-1 0,-1 0 0,-5-5 0,-84-102 0,-7-10 0,81 98 0,2-1 0,0-1 0,-25-56 0,16 26 0,18 41 0,1 0 0,1 0 0,0-1 0,1 0 0,1 0 0,0-1 0,-1-24 0,5 17 0,1 1 0,2-1 0,1 1 0,0 0 0,2 0 0,1 0 0,1 0 0,1 1 0,1 0 0,2 0 0,0 1 0,27-40 0,12-7 0,75-81 0,-15 22 0,-82 97 0,1 2 0,34-28 0,-48 45 0,4-4 0,33-22 0,-44 34 0,0 0 0,0 1 0,0 0 0,1 0 0,-1 1 0,1 0 0,16-3 0,-22 6 0,1 0 0,0 1 0,0-1 0,-1 1 0,1 0 0,0-1 0,-1 2 0,1-1 0,0 0 0,-1 1 0,0-1 0,1 1 0,-1 0 0,0 0 0,0 1 0,0-1 0,0 1 0,0-1 0,-1 1 0,1 0 0,3 5 0,3 5 0,0 0 0,0 1 0,12 27 0,-9-7 0,-1 0 0,-1 1 0,-2 0 0,-1 1 0,-3 0 0,2 39 0,-5 255 0,-3-160 0,1-141 0,-1 0 0,-1 0 0,-14 52 0,-34 79 0,32-105 0,4-10 0,-2-1 0,-1-1 0,-44 74 0,37-79 0,-30 64 0,53-97-170,0-1-1,-1 1 0,0-1 1,0 1-1,0-1 0,0 0 1,-5 5-1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25:53.47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416 1510 24575,'-1'-29'0,"-2"0"0,-2 0 0,-15-53 0,8 33 0,-26-100 0,29 111 0,-33-112 0,35 130 0,-1 1 0,-2-1 0,0 2 0,0-1 0,-20-23 0,16 23 0,1 0 0,0-1 0,2 0 0,0-1 0,-14-40 0,21 50 0,-2 0 0,1 0 0,-2 0 0,-7-11 0,7 12 0,0 0 0,1 0 0,0-1 0,-5-14 0,10 22 0,-10-25 0,2-1 0,1 0 0,1-1 0,1 0 0,-2-49 0,8 59 0,0 0 0,2 1 0,6-33 0,-6 44 0,0 0 0,1 0 0,0 0 0,0 0 0,1 0 0,0 1 0,0 0 0,1 0 0,0 0 0,0 0 0,9-7 0,-4 4 0,1 1 0,0 1 0,0 0 0,1 0 0,0 1 0,1 1 0,-1 0 0,1 1 0,0 0 0,1 1 0,-1 0 0,1 1 0,-1 1 0,1 0 0,0 1 0,20 0 0,28 1 0,112 6 0,-160-5 0,0 1 0,0 1 0,0 1 0,0 0 0,-1 1 0,1 0 0,-1 1 0,-1 0 0,1 1 0,-1 1 0,0 0 0,0 0 0,10 11 0,-7-3 0,0 0 0,-1 1 0,0 0 0,-1 1 0,-2 0 0,0 1 0,15 36 0,-20-42 0,1 2 0,-1-1 0,-1 1 0,0 0 0,-1 0 0,4 28 0,-5-19 0,-2-1 0,-1 1 0,-1 0 0,-1 0 0,-1-1 0,-1 1 0,-1-1 0,-2 0 0,-10 28 0,-52 88 0,3-7 0,56-109 0,-1-1 0,-1-1 0,-1 0 0,-1 0 0,-1-2 0,-26 28 0,34-38 0,0 0 0,0 0 0,1 0 0,1 1 0,-1 0 0,2 0 0,-1 0 0,1 1 0,1 0 0,0-1 0,1 1 0,-2 12 0,0 18 0,1 77 0,3-102 0,1 13-1365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1:27.56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385 1374 24575,'-1'-7'0,"-1"1"0,0-1 0,0 0 0,0 1 0,-1-1 0,0 1 0,0 0 0,-7-10 0,-2-6 0,-14-35 0,-33-107 0,37 77 0,-3-10 0,21 83 0,-2 1 0,0 0 0,0 0 0,-1 1 0,-10-14 0,-26-26 0,28 36 0,1-1 0,-16-25 0,25 32 0,-7-9 0,1-1 0,-14-34 0,22 46 0,1 0 0,0 0 0,0-1 0,1 1 0,0 0 0,0-1 0,1 1 0,0-1 0,1 1 0,2-15 0,3 1 0,0 0 0,1 1 0,1 0 0,1 0 0,1 1 0,1 0 0,15-21 0,-6 15 0,0 0 0,1 2 0,1 0 0,37-29 0,-45 41 0,-1-1 0,14-17 0,14-14 0,-39 42 0,-1 1 0,1 0 0,0 0 0,-1 0 0,1 0 0,0 0 0,0 0 0,0 0 0,0 1 0,0-1 0,0 1 0,0 0 0,0-1 0,0 1 0,0 0 0,0 0 0,0 0 0,0 0 0,0 1 0,0-1 0,0 0 0,0 1 0,0 0 0,0-1 0,0 1 0,0 0 0,0 0 0,2 1 0,6 5 0,1 0 0,-1 0 0,15 15 0,-2-2 0,-12-12 0,-1 0 0,0 1 0,0 0 0,-1 1 0,14 18 0,37 45 0,-20-27 0,9 4 0,-40-43 0,0 1 0,-1 0 0,0 1 0,0 0 0,-1 0 0,0 0 0,-1 1 0,8 16 0,-8-11 0,0 2 0,1 0 0,0-1 0,16 25 0,-16-28 0,0-1 0,-1 1 0,0 0 0,-1 0 0,0 1 0,-1 0 0,-1 0 0,0 0 0,-1 0 0,0 0 0,-1 27 0,-1-15 0,0 146 0,-2-149 0,-1 0 0,-1 0 0,-1-1 0,0 0 0,-15 36 0,6-25 0,0-1 0,-2-1 0,-2 0 0,-1-1 0,-29 36 0,4-9 0,-6 6 0,37-48-1365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1:30.57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537 1273 24575,'-26'-23'0,"18"16"0,1 0 0,-1 0 0,-11-16 0,-43-60 0,-117-124 0,172 199 0,1 1 0,0-2 0,1 1 0,0 0 0,0-1 0,-5-15 0,6 13 0,-1 1 0,0 0 0,-1 0 0,-9-14 0,-7-1 0,0 0 0,-32-27 0,50 48 0,-1-1 0,1 0 0,0 0 0,0 0 0,1 0 0,-1 0 0,1-1 0,1 0 0,-1 0 0,1 0 0,0 0 0,0 0 0,0 0 0,0-10 0,-1-9 0,2 0 0,2-36 0,0 30 0,1 12 0,0-1 0,1 0 0,1 0 0,1 1 0,0 0 0,2 0 0,0 0 0,19-33 0,-10 24 0,2 0 0,1 1 0,1 1 0,40-38 0,-53 57 0,1 1 0,0 0 0,1 1 0,0 0 0,0 0 0,0 1 0,0 0 0,0 1 0,1 0 0,0 0 0,-1 1 0,15-2 0,15 1 0,70 1 0,-104 3 0,6-1 0,-1 0 0,1 1 0,-1 1 0,1 0 0,-1 0 0,0 1 0,0 0 0,0 1 0,0 0 0,-1 0 0,1 1 0,-1 1 0,15 11 0,72 51 0,-41-31 0,-51-33 0,1-1 0,-1 1 0,0 0 0,-1 1 0,1-1 0,-1 1 0,0-1 0,0 1 0,0 0 0,-1 0 0,0 0 0,0 1 0,0-1 0,0 1 0,-1-1 0,1 9 0,1 9 0,-2 1 0,-2 39 0,-1-34 0,1-18 0,-1 1 0,-1 0 0,0 0 0,0-1 0,-2 0 0,1 0 0,-7 11 0,-12 33 0,-85 285 0,71-257 0,20-47 0,12-24-227,1-1-1,1 1 1,0 0-1,0 0 1,-1 16-1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1:33.26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503 1479 24575,'-2'-1'0,"0"1"0,0-1 0,0 1 0,0-1 0,0 1 0,0-1 0,0 0 0,0 0 0,1 0 0,-1 0 0,0 0 0,0-1 0,-1-1 0,-24-24 0,15 14 0,-22-24 0,-47-63 0,3 2 0,77 97 0,-25-29 0,-24-35 0,42 54 0,2 0 0,-1-1 0,1 0 0,1 0 0,0 0 0,1 0 0,-3-17 0,-2-13 0,-1 0 0,-25-65 0,9 61 0,21 39 0,0-1 0,1 1 0,0-1 0,0 0 0,0 0 0,-3-16 0,5 11 0,1 1 0,0-1 0,1 0 0,0 0 0,1 0 0,1 0 0,0 1 0,0-1 0,9-23 0,6-8 0,29-56 0,-32 74 0,-5 11 0,0 1 0,1 1 0,1-1 0,1 2 0,0 0 0,0 0 0,1 1 0,16-10 0,1-3 0,-3 2 0,2 2 0,50-27 0,69-24 0,-123 62 0,0 0 0,0 1 0,1 2 0,0 1 0,0 0 0,0 2 0,0 1 0,29 2 0,-37 0 0,6 0 0,35 4 0,-50-3 0,1 1 0,-1 1 0,0-1 0,0 2 0,0-1 0,16 10 0,-17-9 0,-1 1 0,0 0 0,0 0 0,-1 0 0,1 1 0,-1 0 0,0 1 0,-1-1 0,0 1 0,0 0 0,0 1 0,-1-1 0,0 1 0,6 15 0,8 32 0,20 105 0,-33-121 0,-1 0 0,-2 1 0,-4 65 0,-1-82 0,-2 0 0,0 0 0,-2 0 0,0-1 0,-2 0 0,-13 27 0,-17 46 0,15-19 0,8-25 0,-40 92 0,39-111 0,-79 145 0,81-157 0,-1 0 0,-1-1 0,-1-1 0,-28 23 0,-18 18 0,42-36 46,-63 61 235,70-71-619,0-1-1,-1-1 1,-1 0-1,-19 9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1:36.26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270 1300 24575,'-5'-7'0,"0"1"0,0-1 0,0-1 0,1 1 0,-5-11 0,-9-14 0,4 10 0,1 0 0,1-1 0,1-1 0,-11-34 0,18 44 0,-1 1 0,-1-1 0,0 1 0,-1 0 0,-1 1 0,-10-14 0,7 12 0,1-1 0,0 0 0,1 0 0,1 0 0,0-2 0,1 1 0,1-1 0,0 1 0,1-2 0,1 1 0,1 0 0,0-1 0,2 0 0,0-27 0,4-255 0,-3 285 0,1 1 0,1-1 0,0 1 0,1-1 0,0 1 0,1 0 0,1 0 0,0 1 0,1 0 0,0-1 0,1 2 0,0-1 0,18-21 0,-18 24 0,-1 0 0,0 0 0,-1 0 0,0 0 0,4-14 0,-5 12 0,0 1 0,1 0 0,1 1 0,6-11 0,-9 18 0,-1 0 0,1 0 0,-1 0 0,1 1 0,0 0 0,0-1 0,0 1 0,0 0 0,1 0 0,-1 1 0,0-1 0,1 1 0,-1-1 0,1 1 0,0 0 0,-1 1 0,1-1 0,0 1 0,-1-1 0,1 1 0,0 0 0,0 1 0,-1-1 0,1 0 0,0 1 0,0 0 0,-1 0 0,1 0 0,-1 0 0,1 1 0,-1 0 0,0-1 0,1 1 0,-1 0 0,0 1 0,0-1 0,0 0 0,-1 1 0,1 0 0,4 5 0,7 10 0,0-1 0,2 0 0,0-1 0,1-1 0,0 0 0,1-2 0,1 0 0,30 16 0,-35-21 0,-1 1 0,0 0 0,0 1 0,-1 0 0,0 1 0,-1 0 0,0 1 0,13 20 0,5 1 0,-20-23 0,-1-1 0,0 1 0,0 0 0,-1 1 0,-1-1 0,7 16 0,41 84 0,-8-20 0,-40-77 0,-2 1 0,1 0 0,-2 1 0,0-1 0,-1 0 0,0 1 0,-1 0 0,-1-1 0,-2 28 0,-1-19 0,-1-1 0,-1 1 0,-1-1 0,-1-1 0,-15 33 0,-36 45 0,46-74 0,-1 0 0,-2-1 0,0-1 0,-1 0 0,-2-1 0,0-1 0,-1 0 0,-33 26 0,39-35 0,0 1 0,-16 20 0,17-18 0,-24 23 0,19-26-1365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1:38.61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654 1393 24575,'-11'1'0,"0"-1"0,0 0 0,0-1 0,0 0 0,0-1 0,0 0 0,1 0 0,-1-2 0,1 1 0,0-1 0,0-1 0,-13-7 0,-16-15 0,2-1 0,1-2 0,1-2 0,2-1 0,-41-52 0,50 58 0,-37-33 0,37 38 0,0-1 0,-24-33 0,42 47 0,0-1 0,1 0 0,0 0 0,1 0 0,-6-18 0,-9-57 0,14 57 0,1 0 0,2-1 0,0 1 0,2-1 0,1 1 0,2-1 0,1 1 0,1 0 0,1 0 0,14-39 0,-5 29 0,1 0 0,2 1 0,2 1 0,31-43 0,-36 58 0,89-109 0,-100 126 0,0 0 0,1 0 0,-1 1 0,1-1 0,0 1 0,-1 0 0,2 1 0,-1-1 0,0 1 0,0 0 0,1 0 0,-1 1 0,12-2 0,4 1 0,-1 0 0,32 3 0,-30 0 0,-11-1 0,0 0 0,-1 1 0,1 1 0,-1 0 0,1 0 0,13 6 0,-18-6 0,-1 1 0,0-1 0,0 1 0,0 1 0,-1-1 0,1 1 0,-1 0 0,1 0 0,-1 0 0,-1 0 0,1 1 0,-1-1 0,5 8 0,4 13 0,0 0 0,-2 1 0,8 28 0,-4-10 0,56 214 0,-63-209 0,-2 1 0,-2 0 0,-6 74 0,1-37 0,2-67 0,0-1 0,-1 1 0,-2-1 0,0 1 0,-1-1 0,-9 28 0,4-20-195,1 1 0,2 0 0,1 0 0,0 0 0,3 1 0,0 49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1:19.67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210 1358 24575,'-2'0'0,"1"-1"0,-1 1 0,1-1 0,-1 1 0,1-1 0,-1 0 0,1 1 0,0-1 0,-1 0 0,1 0 0,0 0 0,-1 0 0,1 0 0,0-1 0,0 1 0,0 0 0,0 0 0,-1-4 0,-18-30 0,15 25 0,-69-159 0,39 85 0,25 57 0,1 1 0,1-1 0,2-1 0,0 1 0,-2-42 0,6-143 0,3 117 0,0 82 0,1 0 0,-1 0 0,2 1 0,0-1 0,0 1 0,1 0 0,1 0 0,0 0 0,1 0 0,7-11 0,5-5 0,1 1 0,40-43 0,-41 53 0,0 2 0,1 0 0,0 0 0,31-15 0,34-26 0,-66 42 0,1 1 0,0 1 0,0 1 0,1 1 0,0 1 0,1 0 0,0 2 0,0 0 0,1 1 0,22-2 0,-38 7 0,-1 0 0,1 1 0,0 0 0,-1 0 0,1 0 0,0 1 0,-1 0 0,1 0 0,-1 0 0,1 1 0,-1 0 0,0 0 0,0 0 0,1 1 0,-2 0 0,1 0 0,0 0 0,0 0 0,-1 1 0,0 0 0,0 0 0,0 0 0,0 0 0,-1 0 0,1 1 0,-1 0 0,0 0 0,-1 0 0,1 0 0,1 5 0,10 31 0,-1 1 0,-2 0 0,-3 0 0,-1 1 0,3 74 0,3 35 0,1 0 0,-13-102 0,-2-1 0,-2 1 0,-12 64 0,-13 5 0,-9 50 0,35-160 0,0 0 0,0 0 0,-1-1 0,0 1 0,0-1 0,-1 1 0,0-1 0,-1 0 0,1-1 0,-12 14 0,5-10 0,0 0 0,0-1 0,-2 0 0,1-1 0,-21 11 0,-19 17 0,-7 3 0,47-33 0,-79 38 0,79-40 0,0-1 0,0 0 0,0-1 0,0 0 0,-1-1 0,-13 0 0,19-2 18,-41 0 301,44-1-461,1 1 0,-1-1 0,1 0 0,0 0 1,0 0-1,-1 0 0,1 0 0,0-1 0,0 0 1,0 1-1,-4-5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1:22.16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388 1718 24575,'-1'-15'0,"-1"1"0,-1 0 0,-1 0 0,0 0 0,-10-25 0,13 37 0,-11-31 0,-2 2 0,-1 0 0,-1 0 0,-1 2 0,-2 0 0,-32-38 0,35 48 0,1-1 0,1 0 0,1 0 0,0-2 0,2 1 0,1-2 0,0 1 0,-9-38 0,-12-31 0,18 56 0,2 0 0,-12-62 0,13 13 0,4 0 0,9-159 0,-1 217 0,2-1 0,0 1 0,2-1 0,11-30 0,-14 51 0,0-1 0,1 1 0,0 0 0,0 0 0,0 1 0,1-1 0,-1 1 0,1 0 0,8-6 0,9-6 0,26-15 0,-9 6 0,-5 2 0,82-55 0,-101 71 0,0 0 0,0 2 0,1 0 0,-1 0 0,1 2 0,25-5 0,-11 5 0,0 1 0,56 3 0,-73 0 0,0 2 0,-1-1 0,1 2 0,-1 0 0,0 0 0,1 1 0,-2 1 0,1 0 0,15 9 0,-17-6 0,-1 0 0,-1 0 0,1 1 0,-1 1 0,-1-1 0,0 1 0,0 1 0,9 18 0,8 13 0,-6-16 0,-4-5 0,0 0 0,-1 0 0,-1 1 0,-1 1 0,-1 0 0,8 29 0,-8-11 0,-2 1 0,-1 0 0,0 59 0,-5-52 0,-5 179 0,-1-199 0,-1-1 0,-2 0 0,-1 0 0,-1-1 0,-2 0 0,-21 41 0,19-37 0,-10 33 0,15-40 0,0 0 0,-2-1 0,-19 35 0,15-34 0,-2 0 0,0 0 0,-2-2 0,0 0 0,-2-1 0,0-1 0,-1-1 0,-33 23 0,52-41 0,-16 10 0,0 1 0,1 0 0,0 2 0,-26 26 0,17-12 0,-42 31 0,26-23 0,30-25 72,1 1 1,1 1-1,-14 20 0,-11 13-1726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1:25.14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618 1450 24575,'-5'-1'0,"-1"1"0,1-1 0,0 0 0,0 0 0,0 0 0,0-1 0,0 0 0,0 0 0,1 0 0,-1-1 0,1 1 0,-7-5 0,-4-6 0,1 1 0,-15-16 0,6 4 0,-14-13 0,2-1 0,1-2 0,3-1 0,1-1 0,2-2 0,-42-89 0,16-26 0,47 144 0,-114-282 0,117 287 0,0 1 0,1-1 0,1 0 0,0 0 0,0-1 0,1 1 0,0 0 0,1 0 0,0-1 0,0 1 0,1 0 0,1 0 0,0 0 0,0-1 0,1 2 0,0-1 0,1 0 0,0 1 0,0-1 0,1 1 0,0 0 0,1 1 0,0-1 0,0 1 0,15-14 0,11-9 0,46-34 0,8-7 0,-77 65 0,0 0 0,0 1 0,0 1 0,0-1 0,1 1 0,0 1 0,0 0 0,0 0 0,1 1 0,16-3 0,3 1 0,0 2 0,46 0 0,-64 2 0,0 2 0,0-1 0,0 2 0,14 2 0,-22-3 0,0 1 0,0-1 0,1 1 0,-1 0 0,0 1 0,0-1 0,-1 0 0,1 1 0,0 0 0,-1 0 0,0 0 0,0 1 0,0-1 0,3 5 0,6 11 0,-2 0 0,0 1 0,-1 0 0,10 32 0,3 8 0,47 101 0,-60-138 0,-1 0 0,0 1 0,-2 0 0,-1 0 0,-1 0 0,0 26 0,-4 151 0,-3-100 0,2-71 0,-2 0 0,-1-1 0,-1 1 0,-2-1 0,-1 0 0,-1 0 0,-19 41 0,-61 133 0,84-191-273,0 0 0,1 1 0,1-1 0,-3 20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1:55.91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772 1334 24575,'-25'-14'0,"0"-1"0,1-2 0,-33-28 0,-56-65 0,92 89 0,-1-2 0,-30-30 0,-75-59 0,109 98 0,1-2 0,1 0 0,0 0 0,1-2 0,1 0 0,0 0 0,2-1 0,0-1 0,-16-39 0,3-5 0,-30-129 0,34 110 0,9 41 0,4 17 0,1 1 0,2-1 0,-5-49 0,9 67 0,2 0 0,-1 0 0,1 0 0,0-1 0,0 1 0,0 0 0,1 0 0,1 0 0,-1 1 0,1-1 0,0 1 0,0-1 0,1 1 0,0 0 0,0 0 0,0 0 0,1 1 0,8-8 0,-6 7 0,0 1 0,0 1 0,1-1 0,0 1 0,-1 0 0,1 1 0,1 0 0,-1 0 0,0 1 0,1 0 0,0 0 0,9 0 0,17-1 0,59 4 0,-59 0 0,-25-2 0,0 2 0,-1-1 0,1 1 0,0 0 0,-1 1 0,0 0 0,1 1 0,-1 0 0,0 0 0,0 1 0,0 0 0,-1 1 0,0 0 0,1 0 0,-2 1 0,1-1 0,11 13 0,65 74 0,-79-84 0,0-1 0,0 1 0,0 0 0,-1 0 0,-1 0 0,1 0 0,2 10 0,13 66 0,-19-80 0,18 109 0,-6 0 0,-3 175 0,-9-29-1365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1:58.31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763 1363 24575,'-4'-1'0,"0"1"0,0-1 0,0 0 0,0 1 0,0-2 0,1 1 0,-1 0 0,0-1 0,1 0 0,-1 0 0,1 0 0,-1 0 0,-2-3 0,-7-6 0,-21-23 0,24 22 0,-19-17 0,-115-130 0,109 118 0,3-2 0,-28-47 0,-94-155 0,106 146 0,4 9 0,22 45 0,-31-90 0,39 94 0,10 33 0,2-1 0,-1 1 0,1 0 0,0-1 0,1 0 0,0 1 0,1-1 0,-1 0 0,3-17 0,-1 20 0,1 0 0,0 1 0,0-1 0,0 0 0,1 0 0,0 1 0,0 0 0,0-1 0,0 1 0,1 0 0,0 1 0,0-1 0,1 1 0,-1 0 0,6-4 0,3-2 0,0 1 0,1 1 0,0 0 0,1 1 0,-1 1 0,2 0 0,-1 1 0,0 1 0,1 0 0,30-3 0,-25 5 0,1 1 0,-1 1 0,1 1 0,-1 1 0,0 0 0,0 2 0,37 11 0,14 6 0,-41-13 0,-1 2 0,40 17 0,-61-22 0,0 0 0,0 0 0,-1 1 0,0 0 0,0 0 0,0 1 0,-1 0 0,0 0 0,0 1 0,-1 0 0,9 13 0,-9-11 0,-1 1 0,-1-1 0,0 1 0,0 0 0,-1 1 0,3 13 0,4 72 0,-4-29 0,7 110 0,-9 206 0,-6-195 0,2-101-1365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26:13.64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418 1421 24575,'-1'-4'0,"0"1"0,0 0 0,-1-1 0,1 1 0,-1 0 0,0 0 0,0 0 0,0 0 0,0 0 0,-1 0 0,1 0 0,-3-2 0,-4-5 0,-34-37 0,31 34 0,0 0 0,1 0 0,0-1 0,-16-27 0,13 12 0,-2 2 0,0 0 0,-2 0 0,-1 2 0,-26-28 0,36 44 0,1-1 0,0 0 0,1 0 0,0-1 0,1 0 0,-8-16 0,-21-75 0,12 34 0,18 52 0,0-1 0,2 0 0,-1 0 0,0-33 0,5-72 0,1 49 0,-1 56 0,0 0 0,1 0 0,1 0 0,1 1 0,0-1 0,1 1 0,0 0 0,2 0 0,0 1 0,13-22 0,-6 15 0,1 2 0,1-1 0,1 2 0,1 0 0,0 1 0,28-20 0,-27 24 0,0 2 0,1 1 0,0 0 0,0 2 0,1 0 0,1 1 0,-1 1 0,1 1 0,33-4 0,8 2 0,-1 3 0,75 5 0,-125 0 0,1 2 0,-1 0 0,0 0 0,0 1 0,0 0 0,0 1 0,0 1 0,0 0 0,-1 0 0,0 1 0,14 11 0,-10-6 0,-1 0 0,0 1 0,-1 1 0,0 0 0,-1 0 0,-1 2 0,12 18 0,-18-24 0,0 0 0,-1 0 0,0 1 0,-1-1 0,0 1 0,0 0 0,2 19 0,-2 3 0,-2 37 0,-1-58 0,-1 1 0,1 0 0,-2 0 0,1 0 0,-2 0 0,0-1 0,0 1 0,-1-1 0,0 0 0,-1 0 0,0-1 0,-1 1 0,0-1 0,-14 18 0,0 1 0,1 2 0,2 0 0,2 0 0,-21 59 0,16-39 0,-58 163 0,76-209 0,-5 14 0,-2-1 0,0 0 0,-18 25 0,14-24 0,1 1 0,-12 28 0,12-22 0,-28 44 0,36-63 0,0 1-136,0 0-1,1 0 1,0 0-1,0 1 1,1-1-1,1 1 1,-1-1-1,1 1 0,0 8 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1:42.10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182 1189 24575,'0'-4'0,"-1"1"0,0 0 0,0 0 0,-1 0 0,1 0 0,-1 0 0,-2-5 0,-2-2 0,-13-27 0,10 22 0,1-1 0,-9-27 0,4 2 0,-1 1 0,-35-71 0,43 101 0,1-2 0,1 1 0,0-1 0,0 1 0,1-1 0,0 0 0,-1-21 0,2-6 0,4-43 0,0 31 0,-3 38 0,2 0 0,0 0 0,0 0 0,1 0 0,1 0 0,0 1 0,1-1 0,0 1 0,1 0 0,0 0 0,1 0 0,8-12 0,18-21 0,39-53 0,70-82 0,-136 175 0,0 0 0,0 0 0,0 0 0,1 0 0,0 1 0,0 0 0,0 0 0,0 1 0,1 0 0,-1 0 0,1 0 0,0 1 0,-1 0 0,1 0 0,14-1 0,0 1 0,0 0 0,0 2 0,0 0 0,24 5 0,-41-5 0,0 0 0,0 1 0,-1-1 0,1 1 0,0 0 0,0 1 0,-1-1 0,1 1 0,-1-1 0,1 1 0,-1 0 0,0 0 0,0 0 0,0 1 0,0-1 0,0 1 0,0 0 0,-1 0 0,1 0 0,-1 0 0,0 0 0,0 0 0,0 1 0,0-1 0,2 7 0,-1 4 0,0 0 0,0 1 0,-2-1 0,1 1 0,-3 23 0,1-25 0,0 0 0,0 1 0,2-1 0,-1 1 0,6 17 0,22 35 0,-20-48 0,0 0 0,-2 1 0,8 27 0,-9-8 0,-2 0 0,-2 0 0,-4 73 0,0-34 0,1-46 0,-2 0 0,-1-1 0,-2 0 0,-1 0 0,-19 52 0,5-29 0,-2-2 0,-38 61 0,-8-2-1365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1:44.60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434 1156 24575,'-1'0'0,"0"-1"0,0 1 0,-1 0 0,1-1 0,0 1 0,0-1 0,0 1 0,0-1 0,0 1 0,0-1 0,0 0 0,0 0 0,0 1 0,0-1 0,0 0 0,0 0 0,-1-2 0,-13-21 0,10 16 0,-14-25 0,2-1 0,1-1 0,-11-38 0,-10-21 0,25 64 0,-10-42 0,4 10 0,-36-108 0,-57-161 0,84 276 0,21 44 0,0-1 0,0 0 0,1 0 0,-4-15 0,9 26 0,0 0 0,-1-1 0,1 1 0,0 0 0,0 0 0,0 0 0,0-1 0,0 1 0,0 0 0,1 0 0,-1-1 0,0 1 0,0 0 0,1 0 0,-1 0 0,1 0 0,-1-1 0,1 1 0,0 0 0,-1 0 0,1 0 0,0 0 0,0 0 0,0 1 0,0-1 0,-1 0 0,1 0 0,0 0 0,0 1 0,1-1 0,-1 1 0,0-1 0,2 0 0,4-1 0,0 0 0,-1 0 0,1 1 0,13-1 0,-17 2 0,347-3 0,-180 6 0,-85-5 0,89 5 0,-167-3 0,-1 1 0,1 1 0,-1-1 0,0 1 0,1 0 0,-1 0 0,0 1 0,0 0 0,-1 0 0,1 0 0,-1 1 0,1 0 0,-1 0 0,0 0 0,0 1 0,-1-1 0,6 8 0,-5-5 0,0 1 0,-1 0 0,0 0 0,0 0 0,0 0 0,-1 1 0,-1-1 0,1 1 0,-1 0 0,-1 0 0,0 0 0,1 10 0,-1 47 0,-2-1 0,-13 89 0,10-136 0,-2 1 0,0-1 0,-1-1 0,-1 1 0,-1-1 0,-17 27 0,-16 30 0,-6 37 0,30-65 0,-3 0 0,-41 69 0,54-104-124,0 0 0,0-1 0,-2 0 0,1-1 0,-1 0 0,0 0-1,-1-1 1,0 0 0,0-1 0,-21 10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1:47.30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255 973 24575,'-3'-1'0,"0"0"0,-1 0 0,1-1 0,0 1 0,0-1 0,0 0 0,0 0 0,0 0 0,0-1 0,1 1 0,-1-1 0,1 1 0,-1-1 0,-2-4 0,0 1 0,-9-12 0,1 0 0,1-1 0,0 0 0,1 0 0,2-2 0,0 1 0,1-1 0,1 0 0,-7-32 0,11 39 0,1 0 0,-2-1 0,1 0 0,-2 1 0,0 0 0,-1 0 0,0 1 0,-13-22 0,14 29 0,0 0 0,1 0 0,0-1 0,0 1 0,1-1 0,0 0 0,0 0 0,0-1 0,1 1 0,0 0 0,-1-16 0,2 13 0,2 1 0,-1-1 0,1 0 0,1 1 0,0-1 0,0 0 0,1 1 0,0 0 0,4-10 0,2 1 0,0 0 0,1 1 0,1 1 0,0-1 0,2 2 0,0-1 0,0 2 0,1 0 0,1 1 0,19-14 0,11-4 0,2 2 0,73-33 0,-104 54 0,1 0 0,-1 2 0,2 0 0,-1 1 0,1 0 0,28-2 0,-41 6 0,1 1 0,-1 0 0,1 0 0,0 0 0,-1 1 0,1 0 0,-1 0 0,1 0 0,-1 1 0,0 0 0,0 0 0,1 0 0,-1 0 0,-1 1 0,1 0 0,0 0 0,-1 1 0,1-1 0,-1 1 0,0 0 0,0 0 0,-1 0 0,1 0 0,-1 1 0,4 6 0,-1 0 0,-1 0 0,-1 1 0,0 0 0,0 0 0,3 24 0,1 3 0,-4-27 0,0-1 0,1 0 0,8 16 0,-7-17 0,-1 0 0,-1 1 0,1-1 0,3 17 0,-5-4 0,-1 0 0,-1 1 0,-1 0 0,-1-1 0,-1 1 0,-1-1 0,-7 26 0,2 1 0,5-33 0,-18 92 0,17-95 0,-1-1 0,0 1 0,-1-1 0,-1 1 0,-13 19 0,-63 75 0,72-95 0,-1-1 0,0 0 0,-1-1 0,0-1 0,-1 0 0,-15 9 0,6-9-1365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5:51.73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1155 24575,'0'-68'0,"2"0"0,19-120 0,-6 133 0,-9 38 0,-1-1 0,3-30 0,-1-15 0,3-1 0,2 1 0,3 1 0,31-82 0,-41 132 0,3-10 0,20-39 0,-23 54 0,0 0 0,0 0 0,0 0 0,1 0 0,0 1 0,0 0 0,1 0 0,10-6 0,9-6 0,2 1 0,-1 1 0,2 2 0,0 1 0,1 1 0,0 1 0,1 2 0,0 1 0,0 2 0,1 0 0,-1 3 0,47-1 0,-48 4 0,0 2 0,-1 1 0,36 7 0,-54-7 0,-1 0 0,0 1 0,0 0 0,0 0 0,0 1 0,-1 1 0,0-1 0,0 2 0,0-1 0,-1 1 0,0 0 0,9 11 0,16 24 0,39 62 0,-57-80 0,-9-14 0,-1 0 0,-1 0 0,0 0 0,0 1 0,-1-1 0,0 1 0,-1 0 0,2 12 0,-2 2 0,-1 1 0,-2 35 0,-2-38 0,-1 0 0,0 0 0,-2-1 0,-1 0 0,0 0 0,-2 0 0,-21 39 0,6-22 0,-1 0 0,-2-2 0,-36 37 0,2-13 0,-127 98 0,183-155 0,-40 28 0,-1-3 0,-1-1 0,-62 26 0,95-47 0,-1 1 0,2 1 0,-1 0 0,1 0 0,-20 20 0,29-26 17,0 1-1,0-1 0,0 0 0,-1 0 1,1-1-1,-1 1 0,0-1 0,0 0 1,0 0-1,0 0 0,0-1 0,0 0 1,0 0-1,-1 0 0,1-1 0,0 0 1,-1 0-1,1 0 0,0 0 0,-9-3 1,2 0-231,0 0 1,0-1 0,0 0-1,1-1 1,0 0 0,0-1-1,-18-13 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5:55.69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292 1070 24575,'-73'-57'0,"62"47"0,1 0 0,1 0 0,0-1 0,0 0 0,1-1 0,1 0 0,-8-14 0,-61-157 0,42 97 0,28 71 0,0 0 0,2 0 0,-1 0 0,2 0 0,0-1 0,-1-27 0,5 31 0,-1 1 0,2-1 0,-1 1 0,1 0 0,1 0 0,0 0 0,1 0 0,0 0 0,0 1 0,7-11 0,-2 4 0,0 0 0,2 1 0,0 0 0,1 1 0,0 0 0,1 1 0,1 0 0,20-16 0,151-104 0,-168 123 0,0 0 0,0 2 0,1 0 0,0 1 0,0 1 0,1 0 0,33-6 0,-23 8 0,0 1 0,1 2 0,-1 1 0,45 4 0,-63-2 0,-1 1 0,1 1 0,-1 0 0,1 0 0,-1 1 0,0 0 0,10 7 0,67 43 0,-64-37 0,6 2 0,47 34 0,-70-47 0,-1-1 0,0 1 0,-1 0 0,1 0 0,-1 0 0,0 1 0,-1-1 0,1 1 0,-1 0 0,-1 0 0,1 0 0,1 11 0,2 10 0,3 53 0,-9-73 0,0-6 0,5 113 0,-5-99 0,-2 0 0,0-1 0,0 1 0,-1 0 0,-7 17 0,-5 5 0,-2 0 0,-39 64 0,-56 64 0,99-147 0,-55 68 0,-144 142 0,195-212 0,-2 0 0,0-1 0,-37 23 0,14-10 0,32-23 0,0 0 0,0-1 0,0 0 0,-1 0 0,0-1 0,0-1 0,0 0 0,0 0 0,-1-1 0,1-1 0,-1 1 0,1-2 0,-1 0 0,1 0 0,-1-1 0,1-1 0,-1 0 0,1 0 0,-22-8 0,30 8 0,-1 0 0,1-1 0,-1 1 0,1-1 0,0 1 0,0-1 0,0 0 0,1 0 0,-1-1 0,-4-6 0,-19-42 0,10 18 0,8 20-151,1 0-1,0-1 0,1 1 0,1-2 1,1 1-1,0 0 0,0-1 1,-1-27-1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5:58.19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328 976 24575,'-1'0'0,"0"-1"0,-1 1 0,1-1 0,0 1 0,0-1 0,0 0 0,0 1 0,0-1 0,0 0 0,0 0 0,0 0 0,0 0 0,0 0 0,0 0 0,-1-2 0,-15-23 0,8 14 0,4 5 0,-13-17 0,1 0 0,-27-54 0,17 22 0,-43-62 0,54 89 0,2 0 0,0-1 0,2-1 0,2 0 0,1 0 0,1-1 0,-6-51 0,10 47 0,2 0 0,5-63 0,-2 94 0,0 0 0,0 0 0,1 0 0,0 1 0,0-1 0,0 0 0,0 1 0,1-1 0,0 1 0,0 0 0,0 0 0,0 0 0,1 0 0,-1 1 0,1 0 0,0-1 0,0 1 0,0 0 0,1 1 0,-1-1 0,6-1 0,11-6 0,2 1 0,-1 1 0,27-6 0,-37 11 0,3-2 0,-1 1 0,1 1 0,0 1 0,0 0 0,1 1 0,-1 0 0,0 1 0,0 1 0,1 1 0,-1 0 0,0 1 0,0 0 0,-1 1 0,23 10 0,9 5 0,-31-13 0,1 1 0,-1 0 0,20 13 0,-31-17 0,0-1 0,0 2 0,-1-1 0,1 0 0,-1 1 0,0 0 0,0-1 0,0 1 0,0 0 0,-1 1 0,0-1 0,0 0 0,0 1 0,0-1 0,-1 1 0,2 5 0,1 25 0,-1 0 0,-1 1 0,-5 48 0,0-10 0,3-66 0,0 0 0,-1 1 0,0-1 0,-1 0 0,-2 10 0,2-13 0,1-1 0,-1 0 0,0 0 0,-1 0 0,1 0 0,-1 0 0,0-1 0,0 1 0,0-1 0,0 0 0,-5 4 0,-28 20 0,21-17 0,2 0 0,-14 14 0,23-20 0,0 1 0,0 0 0,0 0 0,0 0 0,1 1 0,0-1 0,0 1 0,1 0 0,-3 7 0,1-1 63,2-3-301,-1 1 0,0-1 0,-1 0 0,0 0 0,-10 16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6:08.67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270 1123 24575,'0'0'0,"-6"-4"0,-6-9 0,-6-5 0,-5-5 0,-4-9 0,4-9 0,5-1 0,5 0 0,6 3 0,-3 8 0,2 3 0,-4 2 0,2 1 0,1-1 0,-9-12 0,2-2 0,1-1 0,4 2 0,4 2 0,3 3 0,2 2 0,1-5 0,1 1 0,7 7 0,0 1 0,0 1 0,4 7 0,-1-1 0,-2 0 0,-2-3 0,4 5 0,5 4 0,4 5 0,4-8 0,4 3 0,-4-4 0,0 3 0,-4-2 0,0 3 0,2 3 0,-4-1 0,2 2 0,2-3 0,2 3 0,3 1 0,7 3 0,2 3 0,0 2 0,-6 7 0,-7 7 0,-2 1 0,-6 4 0,-4 10 0,2-3 0,-3 3 0,4-5 0,-2 0 0,-2 1 0,-3 1 0,-2 2 0,-1 2 0,-2 6 0,-1 1 0,-1 1 0,1-2 0,-1 0 0,1-2 0,0-1 0,0-1 0,-1 6 0,1-1 0,0 1 0,0-2 0,0-1 0,0-1 0,1-2 0,-1 0 0,0 0 0,-6-1 0,-1 0 0,1 1 0,-5-1 0,1 1 0,2-1 0,-4-5 0,2-1 0,1 0 0,-3-4 0,2 1 0,2 1 0,2 2 0,-9-3 0,-5-5 0,-5-5 0,-3-4 0,-2-3 0,-1-2 0,6-1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6:11.71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913.56189"/>
      <inkml:brushProperty name="anchorY" value="-939.39844"/>
      <inkml:brushProperty name="scaleFactor" value="0.5"/>
    </inkml:brush>
  </inkml:definitions>
  <inkml:trace contextRef="#ctx0" brushRef="#br0">62 1183 24575,'0'0'0,"0"-5"0,0-8 0,0-5 0,0-5 0,0-3 0,0-9 0,-6 5 0,0-1 0,0 2 0,1 0 0,-5 5 0,2 2 0,0-2 0,3 0 0,1-2 0,2-1 0,1-7 0,0-1 0,2-1 0,-1 2 0,0 0 0,1 2 0,-1 1 0,0 1 0,0 0 0,0 1 0,0-7 0,0 1 0,0 0 0,6 0 0,6 2 0,1 2 0,4-12 0,3 7 0,-2 0 0,-3 3 0,1 7 0,-3 2 0,2 6 0,4 6 0,2-1 0,4 3 0,2 2 0,1 3 0,2 2 0,-6 8 0,0 7 0,0 6 0,-5 6 0,2 15 0,-6 3 0,3 0 0,-5 5 0,-2-3 0,-4-3 0,-3-3 0,-2-3 0,-2-3 0,0-1 0,-1-2 0,0 0 0,1 0 0,-1 0 0,-5-6 0,0 0 0,-7 7 0,2 0 0,1 2 0,-3 0 0,2 0 0,-3-7 0,1 0 0,3-1 0,3 1 0,3 1 0,-10 7 0,1 2 0,-5-6 0,2-1 0,-3-7 0,4 0 0,3 0 0,-2-3 0,4 0 0,1 3 0,-2-4 0,1 2 0,-3-3 0,1 1 0,3 3 0,2-3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6:14.50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854.1698"/>
      <inkml:brushProperty name="anchorY" value="-1846.46094"/>
      <inkml:brushProperty name="scaleFactor" value="0.5"/>
    </inkml:brush>
  </inkml:definitions>
  <inkml:trace contextRef="#ctx0" brushRef="#br0">447 1037 24575,'0'0'0,"-5"0"0,-2-6 0,-5-6 0,-5-6 0,1-4 0,3-5 0,-3 4 0,3-1 0,-2 5 0,2-7 0,-2-1 0,-10-2 0,-3 5 0,2 0 0,0 5 0,5 0 0,6-2 0,-1 4 0,5-2 0,-3 4 0,2-2 0,-3-8 0,3-4 0,-4 4 0,3-1 0,-3 0 0,3-1 0,2 0 0,4-2 0,2 1 0,3-8 0,1 1 0,1-1 0,1 1 0,0 2 0,5 7 0,1 1 0,5 6 0,5 1 0,-1-2 0,3 4 0,3-2 0,2 4 0,9-3 0,1 3 0,2 4 0,-2 3 0,0 3 0,-2 2 0,-1 1 0,0 1 0,-1 1 0,-7 5 0,-6 7 0,1-1 0,0 5 0,-3 4 0,2-3 0,-3 2 0,-3 3 0,2-4 0,-2 1 0,-3 2 0,-2 8 0,-3 2 0,-1 1 0,-2 1 0,0-1 0,0-1 0,0 0 0,-1-2 0,1 6 0,-1 0 0,1-1 0,0-1 0,0-1 0,0-1 0,0 4 0,0 6 0,0 0 0,-6-2 0,0-2 0,0-3 0,1-2 0,1-2 0,2-1 0,0-6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6:17.70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817.4165"/>
      <inkml:brushProperty name="anchorY" value="-2662.03345"/>
      <inkml:brushProperty name="scaleFactor" value="0.5"/>
    </inkml:brush>
  </inkml:definitions>
  <inkml:trace contextRef="#ctx0" brushRef="#br0">122 1066 24575,'0'0'0,"-6"0"0,-1-6 0,-5-5 0,1-7 0,-4-5 0,2-4 0,2-2 0,-3 5 0,3-1 0,2 0 0,3 0 0,2-2 0,2 0 0,1-2 0,1 0 0,1-1 0,-1-5 0,1-7 0,-1 0 0,0 1 0,1 3 0,-1 2 0,0 4 0,0-6 0,0 2 0,0 1 0,6 1 0,6 1 0,0 2 0,5 6 0,-2 1 0,3 1 0,2-1 0,4-2 0,2 5 0,-5-1 0,2 5 0,1 5 0,1-2 0,1 3 0,8 3 0,1 2 0,0 3 0,0 2 0,-2 0 0,-1 2 0,0-1 0,4 1 0,-6 5 0,-1 1 0,-1 5 0,-6 5 0,0-1 0,-5 3 0,0-3 0,-4 2 0,-3 3 0,3 2 0,-3 3 0,-3 1 0,-1 2 0,-3 6 0,-1 7 0,-2 6 0,-6-7 0,0-2 0,-7-5 0,2-2 0,-5-7 0,-4 9 0,-8-5 0,-4 1 0,4-1 0,0-6 0,6 0 0,7 0 0,-1-4 0,4 0 0,-2-3 0,-3-5 0,-4 2 0,2 9 0,-1-2 0,-8 3 0,3 2 0,-2-4 0,6 1 0,0-5 0,-1-4 0,4 1 0,-2-4 0,-1-2 0,3 4 0,-1-3 0,4 5 0,4 3 0,-3-2 0,3 4 0,-3-3 0,2 2 0,3-4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26:16.82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654 1330 24575,'-7'-1'0,"0"0"0,0-1 0,1 0 0,-1-1 0,0 1 0,1-1 0,0-1 0,-7-3 0,-6-3 0,5 2 0,1 0 0,0-1 0,-16-13 0,-10-9 0,18 15 0,0-2 0,2 0 0,0-1 0,-26-35 0,11 13 0,5 10 0,-1 1 0,-57-44 0,70 59 0,1 0 0,1-1 0,-19-23 0,-2-3 0,32 37 0,0-1 0,0 0 0,0 0 0,1 0 0,0-1 0,0 1 0,0-1 0,1 0 0,0 1 0,0-1 0,1 0 0,0 0 0,0 0 0,1-1 0,0 1 0,0 0 0,2-13 0,1 4 0,0 0 0,1 1 0,0 0 0,1 0 0,1 0 0,0 0 0,10-15 0,-11 22 0,1 0 0,0 0 0,0 1 0,1 0 0,-1 0 0,16-11 0,53-30 0,-55 37 0,-1-1 0,0-1 0,27-25 0,77-69 0,-83 76 0,-2-3 0,49-53 0,-81 80 0,0 0 0,1 1 0,-1-1 0,1 1 0,1 1 0,-1-1 0,1 1 0,0 1 0,0-1 0,1 2 0,14-6 0,-17 7 0,0 1 0,0 0 0,0 0 0,0 1 0,0-1 0,0 1 0,0 1 0,0-1 0,1 1 0,-1 0 0,-1 1 0,1-1 0,0 1 0,0 0 0,0 1 0,-1-1 0,1 1 0,6 5 0,16 11 0,-2 0 0,-1 2 0,34 33 0,-51-45 0,-1 0 0,1 0 0,-2 1 0,1 0 0,-1 0 0,-1 1 0,0-1 0,0 1 0,-1 0 0,0 0 0,-1 1 0,0-1 0,1 14 0,-4 205 0,-3-107 0,4-83 0,-5 97 0,2-116 0,-1 0 0,-1 0 0,-1-1 0,-11 31 0,8-26 0,1-1 0,-7 47 0,11-52 0,0-1 0,-1 0 0,0 0 0,-2-1 0,0 1 0,-16 31 0,2-19 0,13-22 0,1 1 0,1 0 0,-1 0 0,2 0 0,-7 17 0,-11 43-1365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6:20.70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952.22156"/>
      <inkml:brushProperty name="anchorY" value="-1882.0697"/>
      <inkml:brushProperty name="scaleFactor" value="0.5"/>
    </inkml:brush>
  </inkml:definitions>
  <inkml:trace contextRef="#ctx0" brushRef="#br0">268 919 24575,'0'0'0,"-4"0"0,-9 0 0,-5-6 0,1-6 0,3-6 0,-3 1 0,4-3 0,3-3 0,-3 4 0,3-8 0,-4 4 0,2-1 0,3-1 0,-4 5 0,3-2 0,2 0 0,-10 4 0,2-2 0,2-7 0,4-15 0,3-8 0,2 0 0,3 2 0,2 4 0,0 5 0,1 4 0,-1-3 0,7 7 0,-1 2 0,6 7 0,-1 1 0,5 5 0,3-1 0,4 4 0,3 4 0,-4-3 0,1 2 0,1-4 0,1 3 0,2 1 0,1 3 0,0 3 0,2 2 0,-1 1 0,1 1 0,6 0 0,0 1 0,0-1 0,-8 6 0,-1 1 0,-7 5 0,0 0 0,-6 3 0,3 5 0,-5 8 0,-2 4 0,-4 2 0,-2 0 0,-2 6 0,-2-1 0,0-2 0,0 11 0,-7-8 0,0-2 0,1-4 0,-6-2 0,-3-1 0,0-2 0,-3 0 0,3 6 0,-9 0 0,-3 0 0,-2-1 0,-1-7 0,5-2 0,0-6 0,0-6 0,5 1 0,6 2 0,-2-2 0,-1 3 0,2 2 0,-2-2 0,-3 3 0,2 1 0,-1-3 0,-2-4 0,3 2 0,4 1 0,4-2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6:22.85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994.31708"/>
      <inkml:brushProperty name="anchorY" value="-1156.94824"/>
      <inkml:brushProperty name="scaleFactor" value="0.5"/>
    </inkml:brush>
  </inkml:definitions>
  <inkml:trace contextRef="#ctx0" brushRef="#br0">357 890 24575,'0'0'0,"0"-4"0,-6-3 0,-6-5 0,-6-5 0,1-4 0,-4 2 0,-1-9 0,-4 5 0,-6-14 0,3-1 0,0-2 0,6 3 0,0 1 0,7 2 0,-2-4 0,4-4 0,4 0 0,-2 1 0,2 3 0,2 3 0,3 3 0,1 1 0,3 0 0,0 2 0,1 0 0,6 0 0,1 0 0,6 6 0,-2 0 0,5 5 0,10 6 0,3 4 0,2 3 0,2 4 0,0 0 0,-1 2 0,-6 6 0,-2 0 0,-5 6 0,-1-1 0,2-2 0,-3 3 0,1-2 0,3 4 0,2-3 0,-3 4 0,-5 3 0,2-3 0,-5 4 0,3 1 0,-2 3 0,2 2 0,-2 2 0,9 7 0,-3 7 0,-3 0 0,-4-1 0,-4-2 0,-3-4 0,-3-2 0,-8 10 0,0 0 0,-1-2 0,-5-1 0,2 2 0,-5-9 0,2-1 0,-3-3 0,2-1 0,3 0 0,4 0 0,-4-6 0,3 1 0,1-6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6:25.21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968.16382"/>
      <inkml:brushProperty name="anchorY" value="-2100.18994"/>
      <inkml:brushProperty name="scaleFactor" value="0.5"/>
    </inkml:brush>
  </inkml:definitions>
  <inkml:trace contextRef="#ctx0" brushRef="#br0">240 1127 24575,'0'0'0,"-5"-5"0,-8-8 0,-5-5 0,0-5 0,-2-3 0,3-3 0,-2 4 0,4 1 0,-2-7 0,3 0 0,3-8 0,4 0 0,-9 1 0,2-4 0,2 1 0,2-3 0,3 2 0,3 2 0,3 3 0,0 3 0,1 2 0,1 2 0,-1-6 0,6 7 0,1 0 0,-1 1 0,-1 0 0,4 6 0,6-6 0,4 5 0,-1-1 0,2 0 0,-3-8 0,8-1 0,2 5 0,2 6 0,-4 1 0,-1 6 0,1 5 0,1 3 0,1 4 0,1 2 0,-5 7 0,0 12 0,6 8 0,-4 3 0,1-2 0,-6 0 0,-5 5 0,1 1 0,-4 1 0,-4 5 0,-2 6 0,-3 4 0,-2-1 0,-1-3 0,0-4 0,-6-11 0,-13 9 0,0-1 0,-4-7 0,-3 4 0,4-1 0,0-1 0,-2-1 0,5 5 0,-2-6 0,5-1 0,-1-7 0,-3-7 0,3 0 0,-1-5 0,3 3 0,3 3 0,-1-2 0,2 3 0,3-4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6:27.66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100.3335"/>
      <inkml:brushProperty name="anchorY" value="-1141.0603"/>
      <inkml:brushProperty name="scaleFactor" value="0.5"/>
    </inkml:brush>
  </inkml:definitions>
  <inkml:trace contextRef="#ctx0" brushRef="#br0">60 1033 24575,'0'0'0,"0"-5"0,0-8 0,0-5 0,0-5 0,0-4 0,0-2 0,0-7 0,0-1 0,0 0 0,0 2 0,-6 7 0,0 2 0,0 1 0,1-1 0,1 0 0,-4 5 0,1-6 0,1-2 0,1-2 0,2 0 0,1 0 0,1 1 0,0-1 0,1 1 0,1-6 0,-1 0 0,0 1 0,1 0 0,4 2 0,1 1 0,6 2 0,5 0 0,5 6 0,3 6 0,3 7 0,-4-7 0,0 3 0,0 2 0,2 4 0,7 3 0,1 9 0,-5 7 0,-1 8 0,-1 6 0,-6 3 0,-6 2 0,1 8 0,-5 0 0,-3 6 0,-2-1 0,-4 4 0,0-3 0,-2-2 0,-1-4 0,1-2 0,-7-9 0,1 5 0,-6-8 0,1 7 0,-5 1 0,3 0 0,-10 0 0,3 1 0,-3-2 0,-1 12 0,-3 1 0,0-2 0,4-1 0,0-9 0,5-3 0,5-2 0,-1-6 0,3 0 0,-3-6 0,3 3 0,2-4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6:30.37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987.5166"/>
      <inkml:brushProperty name="anchorY" value="-2026.85913"/>
      <inkml:brushProperty name="scaleFactor" value="0.5"/>
    </inkml:brush>
  </inkml:definitions>
  <inkml:trace contextRef="#ctx0" brushRef="#br0">591 1125 24575,'0'0'0,"-4"0"0,-9 0 0,1-5 0,-5-1 0,-4 0 0,3-5 0,-2 1 0,3-4 0,5-4 0,-3-4 0,-1 2 0,1-2 0,-8 5 0,2-8 0,-2 4 0,-2-2 0,-1-1 0,4-2 0,0-1 0,5-1 0,-2-1 0,-1-13 0,-3 6 0,4 0 0,-8 9 0,5 1 0,-2 1 0,4 0 0,6-1 0,4 0 0,-1 4 0,2-6 0,3-2 0,1-6 0,2-1 0,8-1 0,1 3 0,11 1 0,1-5 0,4 8 0,-3 1 0,2 7 0,-5 2 0,3 4 0,1 0 0,3 4 0,-4-2 0,2 3 0,2 2 0,7 3 0,2 3 0,2 2 0,0 2 0,-1 0 0,-1 0 0,-1 1 0,-1 0 0,0-1 0,-6 6 0,-7 6 0,0 6 0,-4 11 0,-4 4 0,-4 2 0,-2 0 0,-1 5 0,-2 5 0,-1 5 0,0-2 0,1-3 0,-1-5 0,1-3 0,0-4 0,-7 4 0,1 5 0,0 5 0,-5-7 0,2-3 0,-5-9 0,1-3 0,3-1 0,3 0 0,2 1 0,3 1 0,0 1 0,2 2 0,1 0 0,-1 0 0,1 1 0,-1 0 0,0-6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6:33.08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081.97107"/>
      <inkml:brushProperty name="anchorY" value="-1117.17834"/>
      <inkml:brushProperty name="scaleFactor" value="0.5"/>
    </inkml:brush>
  </inkml:definitions>
  <inkml:trace contextRef="#ctx0" brushRef="#br0">475 919 24575,'0'0'0,"-5"-5"0,-8-2 0,1-5 0,1-5 0,-3 1 0,-4-3 0,-4 3 0,-2 3 0,2-1 0,-7 3 0,5-4 0,-1 3 0,5-3 0,6-10 0,-1-3 0,3-3 0,-2 5 0,3-1 0,-4 1 0,-3 0 0,2-1 0,3-1 0,-2 5 0,3 0 0,2 0 0,-2 4 0,3-1 0,-5 4 0,2-1 0,3-2 0,2-3 0,3-3 0,1-2 0,2-8 0,7 5 0,1 1 0,0 0 0,4 6 0,-1 0 0,4 0 0,5 5 0,3 5 0,3-2 0,3 4 0,7 2 0,1 3 0,0 3 0,0 2 0,-8 6 0,-2 2 0,-7 5 0,-6 6 0,-5 4 0,-4 9 0,-3 4 0,5-5 0,-1-1 0,0-1 0,-1 0 0,-1 0 0,-1 0 0,-1 6 0,-1 1 0,0 1 0,0-2 0,0-1 0,0-1 0,0-1 0,-1-1 0,1 6 0,0-1 0,0 0 0,0 0 0,0-2 0,0-2 0,0 0 0,0-1 0,0 0 0,0-1 0,0 0 0,0 1 0,-6-7 0,0 0 0,0 1 0,1-6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6:35.24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53.22925"/>
      <inkml:brushProperty name="anchorY" value="-390.75403"/>
      <inkml:brushProperty name="scaleFactor" value="0.5"/>
    </inkml:brush>
  </inkml:definitions>
  <inkml:trace contextRef="#ctx0" brushRef="#br0">213 949 24575,'0'0'0,"-5"0"0,-2-11 0,-5-7 0,-5-6 0,-5-10 0,3-2 0,-3-7 0,-2-11 0,-1-5 0,4 3 0,5 4 0,5 1 0,4 6 0,4 4 0,2 4 0,1 4 0,1 2 0,0-4 0,6-6 0,6 0 0,5 1 0,0 3 0,2 2 0,3 8 0,-4 2 0,2 7 0,2 6 0,1 4 0,2 4 0,2 3 0,1 1 0,0 1 0,1 0 0,-6 6 0,5 0 0,-4 6 0,-6 4 0,-1 5 0,2 14 0,-4 10 0,-3 2 0,1 4 0,-3-3 0,-2 7 0,-3-3 0,-3 1 0,-1-5 0,-2-6 0,0-4 0,0-4 0,-1 3 0,-5-1 0,-1 4 0,1-2 0,0-1 0,3-2 0,-6-8 0,2-2 0,4-24 0,2 0 0,-1 0 0,0 0 0,1 0 0,-1 0 0,0 0 0,-3 2 0,-13 15 0,3 1 0,-3-4 0,3 2 0,-1 2 0,2 4 0,-2 1 0,-3-4 0,3 7 0,3 2 0,-2-5 0,3 0 0,-3-5 0,3-6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6:37.54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049.6604"/>
      <inkml:brushProperty name="anchorY" value="-1522.15625"/>
      <inkml:brushProperty name="scaleFactor" value="0.5"/>
    </inkml:brush>
  </inkml:definitions>
  <inkml:trace contextRef="#ctx0" brushRef="#br0">255 1448 24575,'0'0'0,"0"-10"0,0-10 0,-5-4 0,-1-4 0,0-2 0,-5-7 0,1-1 0,2 1 0,2 1 0,2 2 0,1 2 0,-4 1 0,1 1 0,-6-6 0,1 1 0,2-1 0,-3 8 0,1 1 0,2 2 0,-3 5 0,2 0 0,2-2 0,-3-1 0,1-8 0,-10-2 0,2-1 0,3 0 0,3-5 0,9 0 0,5-4 0,7-10 0,2 1 0,5-3 0,-2 5 0,3 5 0,-2 5 0,2 4 0,3 3 0,-3 3 0,2 6 0,-3 2 0,1 5 0,-2 0 0,1 3 0,-2-1 0,2 3 0,3 2 0,3 4 0,3 2 0,2 8 0,-4 7 0,1 7 0,-6 11 0,-5 4 0,-5 3 0,-3 5 0,-3 6 0,-2-2 0,0 4 0,-1-4 0,0 3 0,-6 3 0,1-5 0,0 4 0,-5 6 0,1-2 0,1 1 0,-3-5 0,2-4 0,1-7 0,3 3 0,2-4 0,-4-2 0,2-2 0,-6 4 0,1-1 0,-4-1 0,2 4 0,2-1 0,-2 4 0,2-1 0,-3-3 0,1-2 0,-2 3 0,2-2 0,2-1 0,-2-8 0,3-3 0,1-1 0,4 1 0,1 0 0,3-5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6:41.24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84.19168"/>
      <inkml:brushProperty name="anchorY" value="-850.27972"/>
      <inkml:brushProperty name="scaleFactor" value="0.5"/>
    </inkml:brush>
  </inkml:definitions>
  <inkml:trace contextRef="#ctx0" brushRef="#br0">121 773 24575,'0'0'0,"-5"0"0,-3-6 0,-3-7 0,0-5 0,-5-5 0,3-4 0,-4 4 0,3-12 0,4-2 0,2-1 0,4 1 0,1 2 0,3 1 0,0 3 0,0 0 0,1-5 0,-1 1 0,1 0 0,-1 1 0,0 1 0,1 1 0,-1 2 0,5 5 0,1 2 0,6 5 0,5-6 0,10 4 0,4 4 0,3 5 0,1 3 0,-2 5 0,0 1 0,5 2 0,-1 7 0,-7 5 0,-1 1 0,-8 5 0,-1-3 0,1-3 0,-4 3 0,2-3 0,-5 3 0,3-3 0,-4 3 0,3-2 0,-2 3 0,-4 3 0,9 16 0,-3 2 0,-2 2 0,-3 0 0,-4-2 0,-9-28 0,2-1 0,-1-1 0,0 1 0,-3 7 0,-6 36 0,-2 4 0,2-3 0,2-4 0,-3-12 0,2-5 0,1-3 0,-3-7 0,-5-7 0,-4-6 0,-4-3 0,-2-4 0,-9-1 0,0-1 0,4 5 0,2 1 0,1 0 0,7 5 0,-1-1 0,0 0 0,4 3 0,-1-2 0,4-1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6:43.83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982.33887"/>
      <inkml:brushProperty name="anchorY" value="-1774.26733"/>
      <inkml:brushProperty name="scaleFactor" value="0.5"/>
    </inkml:brush>
  </inkml:definitions>
  <inkml:trace contextRef="#ctx0" brushRef="#br0">26 1213 24575,'0'0'0,"0"-5"0,0-8 0,0-5 0,0-5 0,0-4 0,0-2 0,0-1 0,0-6 0,0-7 0,0 0 0,0-4 0,0 2 0,0 3 0,0 4 0,0 3 0,0 3 0,0 1 0,0 2 0,0 0 0,0 0 0,0 0 0,0-6 0,12-12 0,-8 38 0,1-2 0,10-16 0,9-26 0,-2 4 0,7-8 0,1 5 0,1 3 0,-20 39 0,-2 0 0,15-12 0,13-17 0,0 11 0,-3 9 0,-1 7 0,-8 0 0,-1 4 0,-1 3 0,1 2 0,7 1 0,2 1 0,1 7 0,-6 6 0,-1 7 0,-1 4 0,-6 10 0,0-4 0,-4 2 0,1 4 0,-3 6 0,-4 1 0,-4-2 0,-2 4 0,-2-3 0,-2 10 0,-6 3 0,-6 16 0,-7 2 0,1-5 0,-3-9 0,-8 4 0,-8-3 0,-3-5 0,1 0 0,1-13 0,9-5 0,1-10 0,8-3 0,1-7 0,-1-5 0,4 0 0,-3 4 0,-7-2 0,-3 3 0,-2-2 0,-1 3 0,0-4 0,0-2 0,1 2 0,0-2 0,1-3 0,0-2 0,1-3 0,5-1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0:58.34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919 1691 24575,'-40'-101'0,"30"82"0,-10-24 0,-3 1 0,-1 1 0,-2 1 0,-40-48 0,22 36 0,-45-71 0,73 100 0,3 6 0,0-1 0,-2 2 0,0 0 0,0 0 0,-35-24 0,27 21 0,1-1 0,0-1 0,2-1 0,-20-26 0,-35-38 0,43 53 0,3-1 0,1-2 0,1 0 0,2-2 0,2-1 0,-31-69 0,50 97 0,0-1 0,1 1 0,0-1 0,1 0 0,1 0 0,-1-14 0,4-72 0,-1 92 0,-1-1 0,1 0 0,0 0 0,0 1 0,1-1 0,0 0 0,0 1 0,1 0 0,-1-1 0,1 1 0,1 0 0,-1 1 0,1-1 0,0 0 0,0 1 0,1 0 0,0 0 0,-1 0 0,2 1 0,-1 0 0,0 0 0,1 0 0,0 0 0,0 1 0,0 0 0,9-3 0,5-3 0,0-2 0,-1 0 0,0-2 0,20-16 0,-29 21 0,-3 4 0,0 0 0,0 0 0,0 0 0,0 1 0,0 0 0,1 1 0,-1 0 0,1 0 0,0 0 0,13 0 0,10 1 0,43 3 0,-32 0 0,-12-2 0,1 2 0,40 8 0,-59-7 0,1 0 0,0 1 0,-1 1 0,0 0 0,0 1 0,-1 0 0,22 15 0,7 8 0,48 37 0,-76-55 0,-1 0 0,0 1 0,0 0 0,17 26 0,-27-36 0,14 24 0,2 0 0,0-2 0,2 0 0,27 27 0,-29-36 0,0 1 0,-1 0 0,0 1 0,-1 1 0,-2 0 0,1 1 0,12 26 0,14 45 0,43 138 0,-61-138 0,-13-49 0,19 54 0,-22-76 0,-1-1 0,-1 1 0,0 0 0,-2 0 0,0 0 0,-1 0 0,-3 34 0,-25 134 0,25-177 0,-15 115 0,12-77 0,4-39 0,-2 1 0,0-1 0,0 0 0,0 0 0,-1 0 0,0-1 0,-1 1 0,0-1 0,-1 0 0,1 0 0,-1-1 0,-1 1 0,1-1 0,-1-1 0,-1 1 0,1-1 0,-17 10 0,18-13 27,-1 0-1,1 0 0,-1 0 0,1-1 1,-1 1-1,0-2 0,0 1 0,0-1 1,0 0-1,0 0 0,0-1 0,-9-1 1,-3 0-454,0-2 0,0 0 1,-22-8-1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6:45.86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09.91577"/>
      <inkml:brushProperty name="anchorY" value="-1017.9364"/>
      <inkml:brushProperty name="scaleFactor" value="0.5"/>
    </inkml:brush>
  </inkml:definitions>
  <inkml:trace contextRef="#ctx0" brushRef="#br0">447 1150 24575,'0'0'0,"0"-5"0,-6-8 0,-6-5 0,-6 1 0,-5-4 0,-4-2 0,4-2 0,-1-8 0,5-1 0,-12-2 0,4 2 0,-2 6 0,0 2 0,-1 1 0,1-7 0,0 0 0,5-7 0,7-1 0,-1 7 0,5 3 0,4 2 0,4 1 0,2-1 0,1 0 0,2 0 0,1 0 0,-1-1 0,1-1 0,0 1 0,-1-7 0,0 1 0,6 5 0,1 1 0,5-4 0,5 0 0,4 6 0,4 1 0,3-1 0,7 7 0,-4-1 0,-1 6 0,0 3 0,-2 5 0,-5 9 0,0 2 0,-6 8 0,1-1 0,-4 6 0,-4 9 0,3 4 0,-3 2 0,3-5 0,-1 0 0,-3-1 0,4 1 0,-3 0 0,4 7 0,-2 0 0,-2 1 0,2 0 0,-1-2 0,-2-1 0,-3-1 0,-3-1 0,-1 6 0,-1-1 0,-1 0 0,0 0 0,-1-2 0,1-2 0,-1 0 0,1-1 0,0 0 0,0 5 0,0 0 0,0 0 0,0 0 0,-6-2 0,0-2 0,0 0 0,0-1 0,3 0 0,0-1 0,2-5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6:47.95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014.55908"/>
      <inkml:brushProperty name="anchorY" value="-1890.18726"/>
      <inkml:brushProperty name="scaleFactor" value="0.5"/>
    </inkml:brush>
  </inkml:definitions>
  <inkml:trace contextRef="#ctx0" brushRef="#br0">151 1274 24575,'0'0'0,"-5"-5"0,-2-8 0,1-5 0,-4-5 0,-6-4 0,1-2 0,-3-7 0,3 0 0,-3-1 0,4-5 0,2 2 0,5 2 0,2-16 0,3 2 0,1 2 0,1 4 0,1 0 0,0 3 0,-1 5 0,1 2 0,-1 3 0,0 2 0,0 1 0,0 1 0,0 0 0,0-5 0,0-7 0,6 5 0,1 2 0,4 2 0,0 2 0,5 6 0,-3 1 0,4 6 0,-3-1 0,3 5 0,3-3 0,2-3 0,3 4 0,3-4 0,0 4 0,2 4 0,12 3 0,0 3 0,1 3 0,-3 1 0,-4 1 0,-1 7 0,-3 5 0,10 13 0,0 5 0,-1 3 0,-7 1 0,-10 6 0,-3-1 0,-6-1 0,-5 4 0,-4-2 0,-3-2 0,-3 10 0,0 9 0,-7-1 0,-6 2 0,-6-5 0,13-43 0,1 0 0,-14 17 0,-8 20 0,-2 1 0,-7 3 0,1 3 0,-6 1 0,0 2 0,8-4 0,2-6 0,-3-5 0,0-6 0,7-3 0,0-8 0,2-7 0,5-2 0,5 1 0,0 3 0,-3-3 0,4 3 0,-3-5 0,3 3 0,-3-4 0,-2 2 0,-4-3 0,4-3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6:50.18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12.84841"/>
      <inkml:brushProperty name="anchorY" value="-1208.69897"/>
      <inkml:brushProperty name="scaleFactor" value="0.5"/>
    </inkml:brush>
  </inkml:definitions>
  <inkml:trace contextRef="#ctx0" brushRef="#br0">180 686 24575,'0'0'0,"-5"-10"0,-7-10 0,0-4 0,-5 1 0,2-1 0,3-1 0,-3-7 0,4-2 0,-4 0 0,3 0 0,-4 7 0,3 1 0,3 1 0,3-1 0,2 0 0,3-7 0,1-2 0,7 1 0,1-1 0,5 2 0,0 2 0,-2 0 0,3 6 0,5 7 0,2 7 0,5 4 0,2 4 0,-5 9 0,2 1 0,-6 6 0,1 0 0,-4 4 0,2-3 0,-4 3 0,3-3 0,-3 3 0,3-3 0,-3 8 0,9 3 0,-3 4 0,-3 1 0,-3 1 0,-5 6 0,-10 0 0,-2 5 0,-2-1 0,0-1 0,2-3 0,-5-3 0,1 5 0,-5-8 0,-4-2 0,1 0 0,3-2 0,3 1 0,-2-5 0,3-1 0,1-5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6:52.13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056.44287"/>
      <inkml:brushProperty name="anchorY" value="-2151.87134"/>
      <inkml:brushProperty name="scaleFactor" value="0.5"/>
    </inkml:brush>
  </inkml:definitions>
  <inkml:trace contextRef="#ctx0" brushRef="#br0">209 1562 24575,'0'0'0,"-5"-5"0,-2-8 0,2-5 0,-6-5 0,1-3 0,-4-3 0,-5-13 0,-3-1 0,3 0 0,3 3 0,-1 2 0,4 3 0,-3 3 0,4 1 0,2 2 0,4-6 0,2-6 0,2 0 0,1-5 0,1-4 0,1-3 0,-1-3 0,1 4 0,-1 5 0,1 5 0,5-12 0,6-4 0,11-3 0,6-7 0,4 0 0,7 0 0,-6 8 0,-1 7 0,-2 9 0,-1 7 0,-2 9 0,-5 4 0,0 7 0,0 6 0,7 11 0,2 3 0,-5 8 0,0 13 0,0 5 0,0 15 0,-6 2 0,1 0 0,-5-3 0,-5-4 0,-5 2 0,-2 10 0,-4-2 0,0-2 0,-2 7 0,0-3 0,-5-4 0,-1 7 0,-5 1 0,0 3 0,2-4 0,-3-7 0,2-5 0,-4 13 0,3-3 0,2-4 0,-9-9 0,2-6 0,-3 2 0,-3 11 0,4 4 0,-2 0 0,-2-3 0,5-4 0,4-5 0,4-4 0,4-2 0,-2-8 0,-5-7 0,1 0 0,2 0 0,-4-3 0,3-3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6:54.17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953.35425"/>
      <inkml:brushProperty name="anchorY" value="-3075.30347"/>
      <inkml:brushProperty name="scaleFactor" value="0.5"/>
    </inkml:brush>
  </inkml:definitions>
  <inkml:trace contextRef="#ctx0" brushRef="#br0">474 891 24575,'0'0'0,"-5"-6"0,-7-1 0,-12-5 0,-5 1 0,-9-5 0,-8 3 0,0-4 0,8-3 0,3-2 0,4-4 0,2-8 0,1-6 0,6-2 0,0 6 0,6 4 0,4 2 0,-1-5 0,3-10 0,2-2 0,3 2 0,2 3 0,1 4 0,8 8 0,0 4 0,6 1 0,0-5 0,-2-2 0,3 6 0,-1-1 0,-3 1 0,3 6 0,4 5 0,4 5 0,10 5 0,3 2 0,1 9 0,7 6 0,-1 1 0,-2-1 0,-1-2 0,-3-4 0,-2 10 0,-1-2 0,-1-1 0,0-3 0,-1-4 0,0 4 0,6-2 0,-6 5 0,0-2 0,0-2 0,-7 3 0,0-1 0,1 3 0,-5 4 0,-5 4 0,-4 15 0,-4 2 0,-2 2 0,-3-1 0,0-3 0,-1-2 0,0-2 0,0-2 0,1 5 0,-7-6 0,1-1 0,-6-1 0,1-1 0,-4 1 0,1-6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7:02.71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090.99585"/>
      <inkml:brushProperty name="anchorY" value="-3770.87158"/>
      <inkml:brushProperty name="scaleFactor" value="0.5"/>
    </inkml:brush>
  </inkml:definitions>
  <inkml:trace contextRef="#ctx0" brushRef="#br0">271 1008 24575,'0'0'0,"0"-5"0,-6-14 0,-6-5 0,0-11 0,-5-14 0,-3-2 0,2-5 0,3 5 0,-1 9 0,3 7 0,4 4 0,-4-8 0,-8-7 0,1-5 0,2 2 0,-1 9 0,4 4 0,3 5 0,5 2 0,2 1 0,3 1 0,2-1 0,0 0 0,13-1 0,6 6 0,0 0 0,3 5 0,3 0 0,1 4 0,-4-3 0,1 5 0,1 2 0,1 3 0,1 3 0,1 2 0,2 2 0,0 0 0,-5 6 0,0 1 0,-6 6 0,0-2 0,-4 5 0,3-3 0,-4 4 0,8-2 0,-2 1 0,3-2 0,-4 8 0,2 4 0,-5 2 0,3 2 0,-5 1 0,-2 0 0,2 0 0,-3 0 0,-3 5 0,5 0 0,-3 0 0,-1-2 0,-2-1 0,-3-1 0,-1-1 0,-1-1 0,-1-1 0,0 1 0,-7-7 0,1 0 0,-1 0 0,-4-4 0,1 1 0,-4 1 0,-4-3 0,2 1 0,-9 2 0,-3-3 0,-2-5 0,5 3 0,5 1 0,1-2 0,-1-3 0,4-4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7:05.02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080.89014"/>
      <inkml:brushProperty name="anchorY" value="-4581.70605"/>
      <inkml:brushProperty name="scaleFactor" value="0.5"/>
    </inkml:brush>
  </inkml:definitions>
  <inkml:trace contextRef="#ctx0" brushRef="#br0">386 1066 24575,'0'0'0,"-5"-5"0,-7-7 0,-7-6 0,-4-6 0,-3-2 0,3-3 0,-1-1 0,5-1 0,5-6 0,-1 1 0,-8-6 0,3 0 0,2 3 0,0 8 0,3 3 0,4 1 0,-2 1 0,3 0 0,2-1 0,-3-1 0,1 0 0,-3-1 0,1-1 0,3-5 0,2-1 0,3 1 0,2 0 0,1 2 0,1 1 0,0 1 0,0 1 0,7 6 0,5 7 0,0-6 0,5 5 0,10 3 0,3-1 0,2 3 0,2 3 0,-1 4 0,-1 2 0,0 3 0,-2 0 0,0 2 0,0-1 0,0 1 0,-1-1 0,0 1 0,1-1 0,5 0 0,0 0 0,1 0 0,-1 0 0,-2 0 0,-31 2 0,1-1 0,0 0 0,0 0 0,0 0 0,0 0 0,0 1 0,3 1 0,19 9 0,-7 6 0,-5 4 0,0-3 0,-3 2 0,-2 3 0,2 0 0,-1 3 0,-2 1 0,-1 7 0,-3 1 0,-1 0 0,-1-1 0,-1-2 0,-1-1 0,1-1 0,0-1 0,-1 0 0,1-1 0,0 1 0,0 5 0,0 0 0,-6 1 0,0-2 0,-6 11 0,1-1 0,-5-1 0,3-3 0,-4-10 0,3-2 0,3-2 0,-2-6 0,2 0 0,-3-6 0,2 3 0,2 2 0,3 3 0,-8-4 0,0-3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7:07.88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138.3667"/>
      <inkml:brushProperty name="anchorY" value="-5469.85254"/>
      <inkml:brushProperty name="scaleFactor" value="0.5"/>
    </inkml:brush>
  </inkml:definitions>
  <inkml:trace contextRef="#ctx0" brushRef="#br0">240 1039 24575,'0'0'0,"-5"-5"0,-8-8 0,-5-5 0,1-5 0,-4 2 0,4-2 0,4-1 0,-2 4 0,4-7 0,2-1 0,-3-2 0,3-1 0,1 0 0,-9 6 0,1 1 0,3 0 0,2-1 0,4-7 0,3-2 0,2 0 0,1 0 0,1 1 0,1 1 0,-1 1 0,7 6 0,0 2 0,-1-1 0,-1 0 0,5 4 0,-2-1 0,-1-1 0,5 4 0,-3-2 0,-1-1 0,4 3 0,4 4 0,4-1 0,4 3 0,3-2 0,1 2 0,-4-9 0,1 2 0,-7-3 0,1 4 0,2 4 0,1 4 0,3 4 0,2 4 0,1 1 0,-26 3 0,0-2 0,1 1 0,-1 0 0,1 0 0,-1 0 0,0 0 0,1 0 0,2 3 0,18 8 0,-5 7 0,-5 4 0,2-3 0,-5 2 0,4 2 0,3 1 0,-2 1 0,-2 3 0,-4 0 0,2 0 0,-2 1 0,-2 0 0,-2 5 0,-2 7 0,-1 0 0,-2 11 0,-5-9 0,-2-2 0,1-5 0,1-4 0,-5-7 0,2-3 0,0 0 0,2 0 0,-3 2 0,0 2 0,-4-5 0,2 0 0,2 1 0,-10-4 0,2 1 0,2 2 0,4 1 0,-2-3 0,3 1 0,-4-4 0,2 1 0,3 2 0,-3-3 0,2-4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7:10.09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121.59082"/>
      <inkml:brushProperty name="anchorY" value="-6360.46387"/>
      <inkml:brushProperty name="scaleFactor" value="0.5"/>
    </inkml:brush>
  </inkml:definitions>
  <inkml:trace contextRef="#ctx0" brushRef="#br0">30 860 24575,'0'0'0,"0"-4"0,0-9 0,0-11 0,-6-5 0,0-3 0,0-8 0,1 0 0,2 1 0,1-4 0,1-3 0,0 1 0,7 9 0,6-14 0,6-10 0,5 7 0,-2 5 0,2 6 0,-5 5 0,2 10 0,-5-4 0,-3 2 0,1 6 0,-3-1 0,4 7 0,4 4 0,9 5 0,3 3 0,3 4 0,1 0 0,-1 2 0,0 6 0,-31-4 0,1-2 0,0 1 0,0-1 0,0 1 0,0 0 0,0 1 0,2 2 0,20 20 0,-6 4 0,-1-3 0,-4 1 0,2-1 0,-3 7 0,-4 1 0,-2 6 0,-3 0 0,-3-1 0,0 3 0,-1 5 0,-7-9 0,-5-2 0,-1 3 0,2-3 0,-4-1 0,3-1 0,-4-8 0,3-1 0,-3-7 0,3 1 0,-10 7 0,-13 1 0,-5 4 0,-2 0 0,8 1 0,-3-1 0,8 0 0,2-6 0,2-7 0,5 0 0,1-6 0,-2-3 0,5-3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7:12.11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995.25586"/>
      <inkml:brushProperty name="anchorY" value="-7384.1543"/>
      <inkml:brushProperty name="scaleFactor" value="0.5"/>
    </inkml:brush>
  </inkml:definitions>
  <inkml:trace contextRef="#ctx0" brushRef="#br0">772 950 24575,'0'0'0,"-10"0"0,-15-12 0,-12-6 0,-3-6 0,-1 2 0,-5 3 0,-3-11 0,-4 3 0,3-8 0,5 0 0,4 6 0,4 7 0,4 1 0,2 6 0,8-1 0,0-2 0,1-3 0,4-3 0,-7-14 0,4-8 0,-2 4 0,5 2 0,-2 4 0,5 3 0,3 2 0,5 1 0,2 1 0,4 0 0,0 0 0,1 0 0,1 0 0,6 0 0,6 5 0,5 7 0,0-1 0,3 5 0,2 4 0,8 3 0,2 3 0,1 2 0,1 1 0,-2 0 0,-7 7 0,-1 0 0,0 0 0,-6 4 0,1 5 0,7-1 0,-4 3 0,-3 3 0,0-3 0,-6 2 0,-3 3 0,2 7 0,3 2 0,-3 2 0,-2-1 0,3-5 0,-2-2 0,3 5 0,-3 0 0,-2 2 0,-3-1 0,-3 0 0,-1-1 0,-3 0 0,0-1 0,0 5 0,-1 1 0,1-7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1:01.67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889 1956 24575,'-29'-51'0,"-2"1"0,-2 1 0,-66-72 0,2 0 0,-130-203 0,186 265 0,-46-88 0,-21-72 0,92 186 0,-27-46 0,-7-15 0,45 82 0,0-1 0,1 0 0,0 0 0,1 0 0,-3-24 0,5 29 0,1 1 0,0-1 0,1 0 0,-1 0 0,1 0 0,1 0 0,-1 1 0,6-13 0,-2 8 0,1 1 0,0 0 0,0 0 0,15-17 0,5-2 0,0 0 0,2 2 0,1 1 0,46-33 0,-22 24 0,115-58 0,-147 85 0,1 1 0,0 1 0,0 0 0,1 2 0,0 1 0,0 0 0,0 2 0,0 1 0,0 0 0,34 5 0,-48-3 0,-1 1 0,0 0 0,0 1 0,0 0 0,-1 0 0,1 1 0,-1-1 0,0 2 0,1-1 0,-2 1 0,1 0 0,-1 0 0,1 1 0,6 9 0,2 2 0,-2 1 0,0 0 0,0 1 0,10 23 0,-11-20 0,-2 1 0,0 0 0,-1 0 0,-1 1 0,-1 0 0,-1 0 0,-2 1 0,0-1 0,0 39 0,-7 638 0,1-677 0,0 1 0,-9 34 0,-2 23 0,9 184 101,5-159-1567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7:13.83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002.21387"/>
      <inkml:brushProperty name="anchorY" value="-6285.53418"/>
      <inkml:brushProperty name="scaleFactor" value="0.5"/>
    </inkml:brush>
  </inkml:definitions>
  <inkml:trace contextRef="#ctx0" brushRef="#br0">716 1743 24575,'0'0'0,"-5"-5"0,-19-26 0,-13-11 0,-22-17 0,-1-7 0,-6-9 0,7 0 0,1 3 0,7-4 0,6 4 0,1-9 0,3 2 0,4-2 0,8-2 0,-3 4 0,7 5 0,6 10 0,7-1 0,4 8 0,5 8 0,2 7 0,1 5 0,1 4 0,1-8 0,-1 0 0,0-5 0,-1 2 0,1 2 0,5 9 0,0 5 0,6 7 0,11 1 0,5 6 0,3 4 0,2 4 0,-6 9 0,-21-1 0,-2 0 0,1 0 0,-1 0 0,0 1 0,5 3 0,23 24 0,0 12 0,11 14 0,-5 6 0,-8-2 0,-1-6 0,-9-1 0,-6 0 0,-6-5 0,-4-5 0,-3 1 0,-1-3 0,4 2 0,1 16 0,0-2 0,0-3 0,-2-5 0,-1-7 0,-1-5 0,-1-4 0,0 4 0,0 4 0,0 6 0,0 4 0,0-2 0,-1-3 0,1 1 0,0-4 0,0-4 0,0-3 0,0-2 0,0-3 0,0-1 0,0-1 0,0 0 0,0 0 0,0 0 0,0 0 0,0-6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7:21.51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919.45215"/>
      <inkml:brushProperty name="anchorY" value="-5375.5625"/>
      <inkml:brushProperty name="scaleFactor" value="0.5"/>
    </inkml:brush>
  </inkml:definitions>
  <inkml:trace contextRef="#ctx0" brushRef="#br0">506 595 24575,'0'0'0,"-5"0"0,-13 0 0,-6 0 0,-11 0 0,-8 0 0,-2 0 0,8-6 0,2 0 0,4 0 0,2-5 0,0 2 0,7-6 0,0 3 0,5-4 0,-1-3 0,5-4 0,3-8 0,-8-3 0,1-1 0,4 0 0,2 1 0,4 2 0,3 0 0,2 2 0,2-6 0,0 0 0,1 1 0,5 7 0,7 7 0,0 1 0,4 6 0,4 5 0,3 3 0,3 3 0,1 2 0,2 2 0,6-1 0,0 1 0,0 0 0,-1 0 0,-1-1 0,-2 0 0,-1 0 0,-1 0 0,-1 0 0,1 0 0,-7 6 0,0 1 0,-5 4 0,0 0 0,-4 11 0,-4 3 0,3-2 0,-3 2 0,-2 0 0,-3 2 0,-2 1 0,-1 0 0,-2 1 0,0 6 0,0 1 0,-7-6 0,1-1 0,-7-2 0,-4-6 0,1 0 0,3 1 0,3 1 0,-2-3 0,-4-5 0,2-5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7:23.98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792.90918"/>
      <inkml:brushProperty name="anchorY" value="-6186.54492"/>
      <inkml:brushProperty name="scaleFactor" value="0.5"/>
    </inkml:brush>
  </inkml:definitions>
  <inkml:trace contextRef="#ctx0" brushRef="#br0">121 920 24575,'0'0'0,"0"-5"0,-6-8 0,-1-12 0,1-4 0,-5 2 0,2-1 0,1-5 0,-4 4 0,1 1 0,3 0 0,2 1 0,2-1 0,-4-1 0,1 1 0,0-1 0,3-7 0,0 1 0,2-1 0,2 1 0,-1 2 0,1 1 0,1 2 0,-1-1 0,0-4 0,6-1 0,1 1 0,5 7 0,-1 1 0,-1 1 0,3 6 0,-2 0 0,4 5 0,3 4 0,4 4 0,3 3 0,2 2 0,2 2 0,1 1 0,-5 5 0,-1 1 0,-6 5 0,7 0 0,-5 4 0,3-3 0,-6 4 0,3-3 0,-5 9 0,2 2 0,-3 4 0,2 2 0,-4 0 0,-2 0 0,-3 6 0,-3 5 0,-2 0 0,-1-1 0,-1-3 0,-1-2 0,1-3 0,-1-2 0,1 0 0,-6 15 0,-1 2 0,-4-1 0,-6-3 0,-11-4 0,2-4 0,5-3 0,-2-8 0,6-1 0,-1-7 0,4 1 0,4-5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7:26.16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6826.10156"/>
      <inkml:brushProperty name="anchorY" value="-7103.09912"/>
      <inkml:brushProperty name="scaleFactor" value="0.5"/>
    </inkml:brush>
  </inkml:definitions>
  <inkml:trace contextRef="#ctx0" brushRef="#br0">0 862 24575,'0'0'0,"0"-5"0,0-8 0,0-5 0,0-5 0,0-4 0,0-2 0,0-7 0,0-1 0,0 0 0,0 2 0,0 1 0,0 1 0,0 2 0,0 1 0,0-5 0,0-1 0,0-5 0,0-5 0,6 1 0,0 2 0,-1-2 0,6 3 0,-1 3 0,4 9 0,-1 2 0,3 9 0,3 6 0,4 5 0,3 4 0,-5 9 0,8 2 0,1 0 0,-5 5 0,1 10 0,-7 6 0,1 2 0,-5 3 0,-4-1 0,-4 6 0,-4 0 0,-1 5 0,-2-2 0,0-1 0,-1-3 0,0-2 0,0-3 0,1 16 0,-6 6 0,-6 0 0,0-4 0,1-6 0,2-4 0,6-36 0,1 0 0,0 1 0,0-1 0,0 0 0,-4 5 0,-10 17 0,-4-2 0,4 0 0,-3-5 0,4-5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7:30.51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873.30957"/>
      <inkml:brushProperty name="anchorY" value="-7995.07129"/>
      <inkml:brushProperty name="scaleFactor" value="0.5"/>
    </inkml:brush>
  </inkml:definitions>
  <inkml:trace contextRef="#ctx0" brushRef="#br0">327 682 24575,'0'0'0,"-5"-5"0,-8-8 0,-5-5 0,-4 1 0,-5-9 0,4-3 0,-1-2 0,5-1 0,5-7 0,-1 7 0,4 1 0,-9 8 0,3 0 0,1 1 0,-1-1 0,4-2 0,3-2 0,-3 5 0,3-7 0,2 0 0,2-2 0,3 0 0,1 0 0,7 6 0,-2 23 0,-1 0 0,-1 1 0,1-1 0,-1 0 0,1 1 0,-1-1 0,1 1 0,0 0 0,0 0 0,0-1 0,2 0 0,27-10 0,4-1 0,8 4 0,0 2 0,-2 3 0,-3 2 0,-3 0 0,-2 2 0,5 1 0,-2-1 0,-1 1 0,-1-1 0,5 0 0,-2 0 0,-1 1 0,-1-1 0,-7 6 0,-3 0 0,-7 6 0,1-1 0,-5 4 0,-4 4 0,-4 10 0,-2 3 0,-3 2 0,-7 0 0,-6 0 0,-13 5 0,-5-2 0,3 0 0,-1-8 0,6-2 0,0-7 0,5-1 0,0-4 0,3 1 0,-2-4 0,3 3 0,3-2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7:32.90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8877.98828"/>
      <inkml:brushProperty name="anchorY" value="-8673.39941"/>
      <inkml:brushProperty name="scaleFactor" value="0.5"/>
    </inkml:brush>
  </inkml:definitions>
  <inkml:trace contextRef="#ctx0" brushRef="#br0">536 950 24575,'0'0'0,"0"-5"0,-6-8 0,-6-5 0,-6-5 0,-5-9 0,-4-9 0,-2-2 0,5-4 0,-12 1 0,5 4 0,-1 3 0,7 4 0,1 2 0,1 2 0,4 1 0,-1 7 0,5 0 0,-2 1 0,4-2 0,3-2 0,-3 5 0,3-1 0,-9 0 0,1-3 0,-3 5 0,3-2 0,4-6 0,4-3 0,5-1 0,2 0 0,4 30 0,0-1 0,0 0 0,-1 1 0,1-1 0,0 0 0,0 1 0,0-1 0,3-3 0,8-19 0,7 6 0,4 6 0,3 5 0,2 4 0,1 2 0,1 2 0,7 1 0,-1 0 0,1 0 0,-2 0 0,-2 5 0,-1 6 0,-7 6 0,-22-14 0,-1-1 0,1 1 0,-1-1 0,1 1 0,-1-1 0,1 5 0,15 19 0,-6 2 0,2-6 0,-2 0 0,-4 0 0,4 8 0,4 7 0,-2 7 0,-3 0 0,-3-1 0,-2-4 0,-3-3 0,-2-3 0,-1 4 0,0 4 0,-1-1 0,1-1 0,-1-2 0,1-4 0,-1-1 0,1-2 0,0-1 0,0-1 0,0 0 0,0-5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7:35.57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9753.03809"/>
      <inkml:brushProperty name="anchorY" value="-9487.46094"/>
      <inkml:brushProperty name="scaleFactor" value="0.5"/>
    </inkml:brush>
  </inkml:definitions>
  <inkml:trace contextRef="#ctx0" brushRef="#br0">355 1155 24575,'0'0'0,"-4"0"0,-9 0 0,-5-12 0,-5-12 0,-9-12 0,3-4 0,-1-7 0,6 1 0,-5-9 0,0 3 0,4 4 0,6 5 0,1-1 0,4-3 0,4 3 0,-2 9 0,3 4 0,2 2 0,2 2 0,2 0 0,2-6 0,0-1 0,1 0 0,1 0 0,-1 1 0,0 1 0,1 1 0,-1 1 0,6 7 0,17-12 0,7 5 0,6 6 0,0 0 0,0 7 0,-1 5 0,-2-2 0,5 4 0,-1 2 0,-1 3 0,-2 2 0,-1 2 0,-1 0 0,-2 2 0,0-1 0,0 1 0,-1-1 0,0 6 0,0 1 0,-5 5 0,-22-9 0,0-1 0,0 0 0,0 0 0,0 1 0,0-1 0,0 1 0,2 3 0,13 16 0,-5 3 0,-3 8 0,-3 1 0,-4 1 0,-1-1 0,-1 11 0,0 6 0,-1 4 0,1-3 0,-1-4 0,1-5 0,-6-11 0,0 13 0,-6-2 0,1 0 0,-5-2 0,3-4 0,2-3 0,-9-2 0,3 4 0,-4 6 0,-2 5 0,4-1 0,-2-3 0,5-3 0,3-3 0,5-4 0,-3-2 0,3-1 0,-5-1 0,3 0 0,1 0 0,-3 6 0,2-6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7:38.27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0648.87012"/>
      <inkml:brushProperty name="anchorY" value="-10549.58496"/>
      <inkml:brushProperty name="scaleFactor" value="0.5"/>
    </inkml:brush>
  </inkml:definitions>
  <inkml:trace contextRef="#ctx0" brushRef="#br0">416 1067 24575,'0'0'0,"-6"0"0,-7 0 0,1-6 0,-5-6 0,-4 0 0,3-5 0,-2 2 0,3-3 0,-1-2 0,-8-4 0,-3-13 0,-3-9 0,0 5 0,0 1 0,6 4 0,7 3 0,1 7 0,4 3 0,5-1 0,3-6 0,-3 5 0,2-2 0,2 0 0,0 0 0,3-1 0,0 0 0,2-1 0,0-7 0,0 1 0,0-1 0,0-5 0,6 8 0,0 1 0,0 2 0,5 7 0,5 7 0,-2 0 0,5-7 0,8 2 0,3 4 0,-4-2 0,1 5 0,0 4 0,0 3 0,1 3 0,0 2 0,1 2 0,-27 2 0,0-1 0,1-1 0,-1 1 0,1 0 0,-1 0 0,0 0 0,1 1 0,1 1 0,20 10 0,-1-1 0,2 5 0,1 2 0,1 10 0,2 3 0,0 1 0,6 1 0,1 6 0,0-2 0,-2-6 0,0-3 0,-8 5 0,-1-1 0,-7 0 0,1 11 0,-5 6 0,1-7 0,-2-2 0,-4-5 0,-3-3 0,-2-3 0,-2 0 0,-2 4 0,0 1 0,-6 0 0,-1-2 0,1 0 0,1-1 0,-5-8 0,2 0 0,-6-6 0,2 0 0,-3-4 0,-4-3 0,2 1 0,-3-3 0,4 5 0,-8-3 0,-2 4 0,-3-2 0,-1 3 0,-1-3 0,0-2 0,6 2 0,1-2 0,0-3 0,-1-2 0,5-3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7:39.17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1495.98047"/>
      <inkml:brushProperty name="anchorY" value="-11543.29199"/>
      <inkml:brushProperty name="scaleFactor" value="0.5"/>
    </inkml:brush>
  </inkml:definitions>
  <inkml:trace contextRef="#ctx0" brushRef="#br0">0 1 24575,'0'0'0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7:53.11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24575,'1'0'0,"0"1"0,0-1 0,0 0 0,0 0 0,0 1 0,-1-1 0,1 1 0,0-1 0,0 1 0,-1-1 0,1 1 0,0-1 0,-1 1 0,1 0 0,0-1 0,-1 1 0,1 0 0,-1-1 0,1 1 0,-1 0 0,1 0 0,-1 1 0,11 24 0,-7-12 0,7 8 0,-2 0 0,0 1 0,-2-1 0,0 2 0,5 42 0,3 28 0,-8-61 0,2 47 0,-7 71-75,-3-108-1215,1-11-5536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1:15.95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536 1364 24575,'-6'-1'0,"0"0"0,0 1 0,1-2 0,-1 1 0,0-1 0,0 0 0,1 0 0,0-1 0,-1 1 0,-8-7 0,-5-5 0,-24-21 0,25 21 0,-217-210 0,170 158 0,56 57 0,1-1 0,1-1 0,-1 1 0,2-1 0,-1 0 0,2-1 0,-1 0 0,2 0 0,-1 0 0,2 0 0,0 0 0,-3-21 0,1-14 0,3 0 0,2-51 0,1 53 0,0 10 0,8-55 0,-6 73 0,1 0 0,0 1 0,2 0 0,-1 0 0,12-20 0,-6 16 0,6-11 0,-2 0 0,19-54 0,-30 71 0,0 1 0,2-1 0,9-18 0,-11 26 0,-1 1 0,1-1 0,1 1 0,-1 0 0,1 0 0,0 0 0,0 0 0,0 1 0,9-6 0,-3 4 0,-1 0 0,1 1 0,0 0 0,0 1 0,1 0 0,-1 1 0,1 0 0,0 1 0,0 0 0,0 1 0,0 0 0,0 1 0,0 0 0,0 1 0,0 0 0,-1 1 0,1 0 0,16 6 0,-23-6 0,-1 0 0,1 1 0,-1-1 0,0 1 0,0 0 0,0 0 0,0 1 0,0-1 0,-1 1 0,1 0 0,-1 0 0,4 6 0,4 8 0,15 34 0,-4-7 0,-8-22 0,-2 1 0,0 1 0,-1-1 0,-2 2 0,0-1 0,7 41 0,-3 5 0,-2-16 0,6 110 0,-17-129 0,-2 186 0,-1-203 0,-1 0 0,0 0 0,-1-1 0,-1 0 0,-16 33 0,13-32 0,1-1 0,1 1 0,1 1 0,1-1 0,-4 22 0,-16 104-1365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7:54.86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0 395 24575,'1'-2'0,"0"-1"0,1 1 0,-1 0 0,0 0 0,1 0 0,0 0 0,-1 0 0,1 0 0,0 1 0,0-1 0,0 1 0,3-3 0,6-5 0,114-117 0,29-31 0,-149 150 0,1 1 0,-1 0 0,1 1 0,0-1 0,1 1 0,-1 0 0,1 1 0,0 0 0,0 0 0,0 0 0,1 1 0,-1 0 0,1 0 0,0 1 0,0 0 0,0 0 0,15 0 0,-11 1 0,16 0 0,-1 1 0,32 4 0,-52-4 0,-1 1 0,1 1 0,-1-1 0,0 1 0,0 0 0,0 0 0,0 1 0,0-1 0,0 2 0,0-1 0,-1 0 0,0 1 0,0 0 0,9 9 0,-9-6 0,0 0 0,-1 0 0,0 0 0,5 14 0,6 11 0,36 67 0,-45-85 0,-1 0 0,0 1 0,-1 0 0,-1 0 0,3 18 0,18 114-1365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7:57.42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0 388 24575,'6'0'0,"-1"1"0,0-1 0,1 1 0,-1 1 0,0-1 0,0 1 0,0 0 0,0 0 0,0 0 0,6 5 0,7 4 0,22 21 0,-12-10 0,82 74 0,-104-93 0,0 1 0,-1-1 0,2-1 0,-1 1 0,0-1 0,0 0 0,1-1 0,-1 1 0,1-1 0,-1 0 0,1-1 0,0 0 0,-1 0 0,1 0 0,0-1 0,-1 0 0,1 0 0,-1-1 0,1 1 0,9-6 0,-10 5 0,1 0 0,-1-1 0,0 0 0,-1-1 0,1 1 0,0-1 0,-1 0 0,0-1 0,0 1 0,0-1 0,-1 0 0,1 0 0,-1 0 0,0-1 0,-1 0 0,1 1 0,-1-1 0,0 0 0,-1-1 0,3-7 0,-2-6 0,0 1 0,-2-1 0,0 0 0,-1 0 0,-2 0 0,0 0 0,0 1 0,-8-27 0,-4-2 0,-2 1 0,-24-50 0,37 91 0,0 1 0,0 0 0,-1-1 0,0 2 0,0-1 0,0 0 0,-1 1 0,0 0 0,1 0 0,-1 0 0,-1 1 0,1-1 0,0 1 0,-1 0 0,0 1 0,0 0 0,1-1 0,-1 2 0,0-1 0,-1 1 0,1 0 0,-9 0 0,5 0 0,1 0 0,0 1 0,-1 1 0,1-1 0,-1 2 0,1-1 0,0 1 0,0 1 0,0 0 0,0 0 0,0 0 0,0 1 0,1 1 0,-10 6 0,11-4 0,0 0 0,0 1 0,1 0 0,0 0 0,0 0 0,1 1 0,0 0 0,-6 17 0,-18 28 0,24-46-227,0-1-1,1 1 1,0 1-1,0-1 1,-5 16-1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8:00.03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82 24575,'0'15'0,"2"-1"0,0 1 0,0-1 0,2 0 0,8 25 0,34 65 0,-42-98 0,0 0 0,1 0 0,-1-1 0,1 1 0,0-1 0,0 0 0,0-1 0,8 5 0,-9-6 0,1 1 0,-1-1 0,1 1 0,-1 0 0,0 0 0,0 0 0,-1 1 0,1-1 0,-1 1 0,0 0 0,0 0 0,-1 0 0,3 6 0,-2 2 0,-1 1 0,0 0 0,0 24 0,-3-27 0,2 0 0,-1 0 0,1-1 0,1 1 0,0 0 0,1-1 0,5 17 0,-7-25 0,0 0 0,0 0 0,0-1 0,0 1 0,0 0 0,0-1 0,0 1 0,0-1 0,1 1 0,-1-1 0,1 0 0,-1 1 0,1-1 0,-1 0 0,1 0 0,0 0 0,2 1 0,-2-2 0,-1 0 0,1 1 0,-1-1 0,1 0 0,0 0 0,-1 0 0,1 0 0,-1-1 0,1 1 0,0 0 0,-1-1 0,1 1 0,-1-1 0,1 1 0,-1-1 0,1 0 0,0-1 0,4-2 0,-1 0 0,0 0 0,0-1 0,0 0 0,-1 0 0,1 0 0,-1 0 0,-1-1 0,4-6 0,103-220 0,-86 178 0,-16 37 0,0 1 0,1 0 0,1 1 0,16-19 0,-21 26-76,0 0 1,-1 0-1,1 0 0,-2-1 0,1 1 0,-1-1 0,0 0 0,-1 0 1,0 0-1,-1-1 0,1 1 0,-2 0 0,1-1 0,-2 1 1,1 0-1,-1-1 0,-4-17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8:02.87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438 0 24575,'-1'0'0,"-1"1"0,1-1 0,0 0 0,-1 1 0,1-1 0,0 0 0,-1 1 0,1 0 0,0-1 0,0 1 0,-1 0 0,1-1 0,0 1 0,0 0 0,-1 2 0,-6 3 0,-204 137 0,177-117 0,1 2 0,-38 39 0,45-41 0,25-24 0,-1 0 0,1 1 0,-1-1 0,1 1 0,0-1 0,0 1 0,0 0 0,1 0 0,-1 0 0,1 0 0,0 0 0,-1 1 0,1-1 0,1 0 0,-1 0 0,0 1 0,1-1 0,0 1 0,-1-1 0,2 0 0,-1 1 0,0-1 0,0 1 0,1-1 0,1 6 0,1-3 0,0 1 0,0-1 0,1 0 0,0 0 0,0-1 0,0 1 0,1-1 0,-1 0 0,1 0 0,1 0 0,7 6 0,5 3 0,-14-10 0,1 0 0,0 0 0,-1-1 0,1 1 0,1-1 0,-1-1 0,0 1 0,1 0 0,-1-1 0,1 0 0,0-1 0,11 3 0,-4-4 0,-1 0 0,0 0 0,0-1 0,1-1 0,-1 0 0,0 0 0,0-1 0,19-8 0,3-4 0,48-30 0,-64 35 0,-12 6 0,0-1 0,0 1 0,-1-1 0,1 0 0,-1-1 0,0 1 0,0-1 0,-1 0 0,0 0 0,5-10 0,3-7 0,13-40 0,-16 39 0,25-100 0,-34 123 0,0 1 0,1-1 0,-1 0 0,0 1 0,0-1 0,1 0 0,-1 1 0,0-1 0,1 1 0,-1-1 0,0 1 0,1-1 0,-1 1 0,1-1 0,-1 1 0,1-1 0,-1 1 0,1-1 0,-1 1 0,1 0 0,-1-1 0,1 1 0,0 0 0,-1-1 0,1 1 0,0 0 0,-1 0 0,1 0 0,0 0 0,-1 0 0,1 0 0,1 0 0,0 0 0,-1 1 0,1 0 0,0 0 0,-1-1 0,1 1 0,0 0 0,-1 1 0,0-1 0,1 0 0,-1 0 0,3 3 0,3 6 0,0-1 0,11 20 0,14 37 0,-20-39 0,1 0 0,19 27 0,-27-46-136,0 1-1,0 0 1,0 0-1,-1 0 1,-1 0-1,1 0 1,-2 1-1,1 0 0,1 11 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8:05.41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363 1 24575,'-5'0'0,"0"0"0,0 0 0,0 1 0,1-1 0,-1 1 0,0 0 0,0 0 0,1 1 0,-9 3 0,11-4 0,-1 1 0,1 0 0,0 0 0,0 0 0,0 0 0,0 0 0,0 1 0,0-1 0,1 0 0,-1 1 0,1-1 0,0 1 0,-1 0 0,1-1 0,0 1 0,1 0 0,-2 5 0,-2 21 0,1 0 0,1 0 0,2 0 0,5 55 0,-4-77 0,0 0 0,0-1 0,1 1 0,0-1 0,0 1 0,1-1 0,-1 0 0,1 1 0,8 10 0,-2-5 0,2 0 0,20 19 0,3 3 0,-28-26 0,0 0 0,0 1 0,-1 0 0,0 0 0,5 12 0,14 26 0,-19-40 0,-1 1 0,0 0 0,0 0 0,0 0 0,-1 0 0,-1 1 0,1-1 0,-1 1 0,-1 0 0,0 0 0,0-1 0,-1 16 0,-1-13 0,0 1 0,-1-1 0,-1 0 0,1 0 0,-2 0 0,0-1 0,0 1 0,-1-1 0,-7 11 0,4-7 0,-2 0 0,0-1 0,0-1 0,-1 0 0,-1 0 0,0-1 0,0 0 0,-1-1 0,-1-1 0,0 0 0,0-1 0,0 0 0,-30 10 0,28-13 0,-1-2 0,0 0 0,1 0 0,-1-2 0,0 0 0,0-1 0,0-1 0,0 0 0,-34-8 0,46 8-195,0-1 0,0 0 0,0 0 0,0 0 0,0-1 0,-8-5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8:06.86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24575,'0'769'-1365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8:07.89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24575,'0'0'-8191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8:12.59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36 24575,'0'3'0,"1"-1"0,-1 0 0,1 1 0,0-1 0,0 0 0,0 0 0,0 0 0,3 4 0,4 12 0,-2 9 0,-2 0 0,0 0 0,-2 1 0,-1-1 0,-4 36 0,2-10 0,-1 53 0,4 152 0,-1-246 0,0-1 0,1 1 0,0 0 0,1-1 0,8 22 0,-10-30 0,1 1 0,0-1 0,-1 0 0,2 0 0,-1 0 0,0 0 0,1 0 0,-1 0 0,1 0 0,0-1 0,0 0 0,0 1 0,0-1 0,0 0 0,1 0 0,-1-1 0,0 1 0,1-1 0,-1 0 0,1 1 0,7 0 0,-6-1 0,0 0 0,0 0 0,0-1 0,0 1 0,0-1 0,0 0 0,1-1 0,-1 1 0,0-1 0,0 0 0,0 0 0,0-1 0,0 1 0,-1-1 0,1 0 0,0-1 0,-1 1 0,1-1 0,5-5 0,47-52 0,-45 44 0,2 1 0,0 0 0,0 1 0,21-15 0,-27 24 0,-1-1 0,0 0 0,0 0 0,-1-1 0,0 0 0,9-13 0,25-50 0,-28 48 0,21-31 0,-26 42 0,0 0 0,0 0 0,-1 0 0,-1 0 0,0-1 0,0 0 0,5-25 0,-8 30 0,-1 0 0,0 0 0,-1 0 0,0 0 0,0 0 0,0 0 0,-1-1 0,0 1 0,0 1 0,-1-1 0,0 0 0,0 0 0,-1 1 0,0-1 0,-6-11 0,-2 3 0,0 1 0,-1 1 0,-1 0 0,0 0 0,-1 1 0,0 1 0,-30-18 0,13 11 0,-1 1 0,-67-24 0,-26 12-1365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8:15.60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0 411 24575,'55'63'0,"-43"-47"0,1-1 0,1 0 0,0-1 0,1 0 0,22 16 0,-22-21 0,-1 0 0,0 2 0,-1-1 0,0 2 0,12 13 0,-20-19 0,0 1 0,0 0 0,-1 0 0,0 0 0,0 1 0,-1-1 0,0 1 0,0 0 0,-1 0 0,0 0 0,0 0 0,1 12 0,-3-13 0,0 0 0,1-1 0,-1 1 0,1 0 0,0 0 0,1 0 0,0 0 0,0-1 0,0 1 0,1-1 0,0 0 0,0 0 0,5 7 0,4 2 0,-1 0 0,-1 1 0,0 0 0,0 1 0,-2 0 0,0 0 0,-1 1 0,5 22 0,-11-37 0,0 0 0,0 0 0,0 0 0,0 0 0,0 0 0,1-1 0,2 5 0,-4-7 0,0 1 0,0-1 0,0 0 0,1 0 0,-1 0 0,0 0 0,0 0 0,0 0 0,0 0 0,0 1 0,0-1 0,0 0 0,0 0 0,0 0 0,0 0 0,1 0 0,-1 0 0,0 0 0,0 0 0,0 0 0,0 0 0,0 0 0,0 0 0,0 0 0,1 0 0,-1 0 0,0 0 0,0 0 0,0 0 0,0 0 0,0 0 0,0 0 0,1 0 0,-1 0 0,0 0 0,0 0 0,0 0 0,0 0 0,0 0 0,0 0 0,0 0 0,1 0 0,-1 0 0,0 0 0,0 0 0,0 0 0,0-1 0,0 1 0,0 0 0,0 0 0,0 0 0,0 0 0,0 0 0,1 0 0,-1-19 0,-2 5 0,0-1 0,-2 0 0,1 1 0,-2 0 0,-12-27 0,-42-67 0,25 51 0,-68-118 0,95 163 0,1 0 0,1 0 0,0 0 0,0-1 0,1 0 0,1 0 0,0 0 0,1 0 0,0 0 0,0-21 0,3 10 0,2 1 0,0-1 0,1 1 0,2 0 0,8-24 0,54-138 0,-66 179 0,0 1 0,1-1 0,0 1 0,0 0 0,1 0 0,-1 0 0,1 0 0,0 1 0,0-1 0,1 1 0,-1 0 0,1 0 0,7-4 0,-10 7 0,0 0 0,0 0 0,0 0 0,0 0 0,1 0 0,-1 0 0,0 1 0,0-1 0,1 1 0,-1-1 0,0 1 0,1 0 0,-1 0 0,0 0 0,1 0 0,-1 1 0,0-1 0,0 1 0,1-1 0,-1 1 0,0 0 0,0 0 0,0 0 0,0 0 0,1 0 0,-2 0 0,1 1 0,0-1 0,0 0 0,0 1 0,-1 0 0,1-1 0,-1 1 0,1 0 0,-1 0 0,2 3 0,1 1 0,-1 1 0,0-1 0,0 1 0,-1 0 0,1 0 0,-2 0 0,1 0 0,-1 0 0,1 11 0,-1 10 0,-2 31 0,-1-28 0,2 70 0,-4 72 0,-1-149-1365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8:17.99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627 863 24575,'-3'2'0,"-1"1"0,1-1 0,0 0 0,-1 0 0,0 0 0,1 0 0,-1-1 0,0 1 0,-6 1 0,-16 6 0,-78 38 0,-127 80 0,205-112 0,1 1 0,0 1 0,1 1 0,1 1 0,1 2 0,-24 27 0,42-41 0,-1 0 0,2 0 0,-1 0 0,1 0 0,0 1 0,1-1 0,0 1 0,0 0 0,0 0 0,1 0 0,0 0 0,1 10 0,0-13 0,0 1 0,1-1 0,0 0 0,0 0 0,0 1 0,0-1 0,1 0 0,3 8 0,-3-11 0,-1 1 0,1-1 0,0 1 0,-1-1 0,1 0 0,0 0 0,0 0 0,1 0 0,-1 0 0,0 0 0,1 0 0,-1-1 0,1 1 0,0-1 0,5 2 0,1 0 0,0-1 0,1-1 0,0 0 0,-1 0 0,1-1 0,0 0 0,-1 0 0,1-1 0,0-1 0,9-2 0,20-6 0,40-17 0,-50 17 0,-13 4 0,0 0 0,0-1 0,-1-1 0,0 0 0,0-1 0,-1-1 0,0 0 0,-1-1 0,0 0 0,-1-1 0,19-24 0,-25 27 0,-1 0 0,0 0 0,8-19 0,8-16 0,-3 10 0,-1 0 0,22-66 0,-33 82 0,1-2 0,-2-1 0,0 0 0,-1-1 0,2-35 0,-7-90 0,-1 92 0,6-68 0,19-46 266,-9 78-1082,3-135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2:05.57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435 944 24575,'-9'-1'0,"0"-1"0,1 1 0,-1-1 0,1-1 0,0 0 0,-1 0 0,1-1 0,1 0 0,-1 0 0,0-1 0,-12-10 0,-7-2 0,-4-5 0,1-1 0,1-2 0,1-1 0,2 0 0,0-2 0,-33-48 0,48 62 0,1 0 0,1-1 0,1 1 0,-13-29 0,20 39 0,-1 0 0,1 0 0,0 0 0,0 0 0,0 0 0,0 0 0,0 0 0,1 0 0,0 0 0,0 0 0,0 0 0,1 0 0,-1-1 0,1 1 0,0 0 0,0 0 0,0 1 0,1-1 0,-1 0 0,1 0 0,0 1 0,0-1 0,0 1 0,1-1 0,3-3 0,5-2 0,0 0 0,0 1 0,1 1 0,0 0 0,0 0 0,17-5 0,-13 5 0,0-1 0,0-1 0,16-11 0,-7 1 0,0-1 0,-2-2 0,0 0 0,-2-2 0,0 0 0,30-48 0,-47 65 0,0 1 0,1-1 0,-1 2 0,1-1 0,0 0 0,0 1 0,1 0 0,0 0 0,0 0 0,0 1 0,0 0 0,1 0 0,-1 1 0,1 0 0,0 0 0,11-3 0,-5 2 0,-1-1 0,19-10 0,-20 9 0,0 1 0,0 0 0,0 0 0,13-2 0,-13 5 0,0 0 0,1 0 0,-1 1 0,0 1 0,1 0 0,16 2 0,-24-1 0,-1-1 0,0 1 0,1 0 0,-1 0 0,0 0 0,1 1 0,-1-1 0,0 1 0,0-1 0,0 1 0,-1 0 0,1 0 0,0 0 0,-1 1 0,1-1 0,-1 1 0,0-1 0,1 1 0,-1 0 0,-1 0 0,1 0 0,0 0 0,-1 0 0,1 0 0,0 6 0,2 13 0,-1 0 0,-1 0 0,-1 0 0,-1 1 0,-3 24 0,0 3 0,2 65 0,-2 51 0,-10-74 0,1-8 0,11-68 0,-1 1 0,-1 0 0,0 0 0,-2-1 0,1 0 0,-2 0 0,-1 0 0,0-1 0,0 0 0,-2 0 0,0 0 0,-13 15 0,-7 4-1365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8:25.39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137 1 24575,'0'0'0,"0"4"0,5 3 0,-3 4 0,-7 1 0,-3 3 0,-5 4 0,-5 4 0,0 3 0,-2-3 0,3 0 0,-1-4 0,3-1 0,3-8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8:28.50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239 95 24575,'-4'5'0,"0"0"0,1 1 0,0-1 0,0 1 0,0 0 0,1 0 0,-3 9 0,-4 8 0,-18 45 0,4 1 0,2 1 0,3 1 0,-12 106 0,24-130 0,-2 1 0,2 0 0,3 1 0,3 63 0,3-87 0,9 29 0,-5-23 0,-5-25 0,0-9 0,1-20 0,-2-35 0,0-62 0,-4-143 0,1 248 0,0 1 0,-1 0 0,-1 0 0,0 0 0,-7-14 0,4 10 0,-8-33 0,10 23 0,0-33 0,3 36 0,0 0 0,-7-25 0,4 26 0,0 1 0,-2-30 0,7 47 0,-1 1 0,1-1 0,0 1 0,1-1 0,-1 1 0,1-1 0,0 1 0,1-1 0,-1 1 0,1-1 0,0 1 0,0 0 0,1 0 0,-1 0 0,6-7 0,-4 9 0,-1 0 0,1 0 0,-1 1 0,1-1 0,0 1 0,0 0 0,0 0 0,0 0 0,0 1 0,1-1 0,-1 1 0,0 0 0,1 0 0,-1 1 0,1-1 0,-1 1 0,1 0 0,-1 0 0,9 2 0,-2-1 0,0 1 0,0 1 0,0 0 0,0 0 0,-1 1 0,19 10 0,-16-6 0,0 1 0,-1 1 0,0 0 0,-1 0 0,0 1 0,-1 1 0,16 22 0,-18-25 0,0-1 0,0 0 0,1-1 0,0 1 0,0-2 0,12 7 0,-10-6 0,-1 0 0,1 1 0,-1 0 0,14 15 0,2 4 0,-22-22 0,1-1 0,0 0 0,-1 1 0,0 0 0,0 0 0,0 1 0,-1-1 0,0 0 0,0 1 0,0 0 0,0 0 0,-1 0 0,0 0 0,1 9 0,0 22 0,-1 0 0,-5 41 0,1-15 0,2-51 0,0 0 0,-1-1 0,-1 1 0,0-1 0,-6 22 0,7-30 0,0-1 0,0 1 0,0-1 0,0 1 0,-1-1 0,1 0 0,-1 0 0,1 1 0,-1-1 0,0 0 0,0 0 0,0-1 0,0 1 0,0 0 0,0-1 0,0 1 0,-1-1 0,1 0 0,0 1 0,-1-1 0,1-1 0,-1 1 0,0 0 0,1 0 0,-1-1 0,1 0 0,-1 1 0,0-1 0,1 0 0,-1 0 0,-5-1 0,0-1 0,0 0 0,1 0 0,-1-1 0,0 1 0,1-2 0,0 1 0,-1-1 0,-7-6 0,-53-43 0,30 20 0,32 29-124,1 0 0,-1-1 0,1 0 0,1 0 0,-1 0 0,1 0-1,0-1 1,0 0 0,0 0 0,-3-8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8:32.55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4 182 24575,'3'4'0,"0"0"0,-1 0 0,0 0 0,0 1 0,0-1 0,-1 0 0,1 1 0,-1-1 0,0 1 0,0 0 0,0 8 0,1 6 0,21 84 0,-9-42 0,-2 0 0,6 88 0,-18-134 0,1 0 0,1 0 0,5 19 0,-5-27 0,0 0 0,0-1 0,1 1 0,0-1 0,1 0 0,-1 0 0,1 0 0,0 0 0,8 7 0,-8-8 0,1 0 0,-1 0 0,0 1 0,0-1 0,6 13 0,-25-44 0,-19-24 0,5 6 0,10 15 0,-28-62 0,41 77 0,0-1 0,2 0 0,0 0 0,1 0 0,0-1 0,-1-27 0,9-239 0,-4 271 0,0 0 0,1 0 0,0 0 0,1 0 0,0 0 0,1 0 0,0 1 0,7-12 0,-9 17 0,1 1 0,0 0 0,0 0 0,0 0 0,0 0 0,1 0 0,0 1 0,-1-1 0,1 1 0,1 0 0,-1 0 0,0 1 0,1-1 0,-1 1 0,1 0 0,0 0 0,-1 1 0,1-1 0,9-1 0,-5 2 0,0 0 0,0 1 0,1 0 0,16 2 0,-23-2 0,0 1 0,-1-1 0,1 1 0,-1 0 0,1 0 0,-1 0 0,1 0 0,-1 1 0,0-1 0,1 1 0,-1-1 0,0 1 0,0 0 0,0 0 0,0 0 0,-1 0 0,1 0 0,0 0 0,-1 0 0,3 5 0,17 43 0,-13-27 0,19 34 0,-18-39 0,0 0 0,-2 1 0,6 20 0,-5-14 0,11 24 0,-12-33 0,-1-1 0,0 1 0,-2 1 0,1-1 0,-2 1 0,-1-1 0,0 1 0,0 21 0,-2-27 0,-1 0 0,0 0 0,0 0 0,-1 0 0,-1 0 0,0-1 0,0 1 0,-1-1 0,0 0 0,-1 0 0,0 0 0,-1 0 0,-9 12 0,1-5-1365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8:36.14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24575,'0'486'0,"2"-461"0,0-1 0,8 35 0,-4-31 0,2 38 0,-6 2-1365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8:38.85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64 448 24575,'0'4'0,"-1"0"0,1-1 0,-1 1 0,0 0 0,-1-1 0,1 1 0,-1-1 0,1 1 0,-1-1 0,0 0 0,0 0 0,0 0 0,-6 5 0,5-3 0,-1-1 0,1 1 0,0 0 0,0 0 0,0 0 0,-2 7 0,0 11 0,1 1 0,1 0 0,1 0 0,1 0 0,1 0 0,5 31 0,-1-23 0,2-1 0,16 48 0,-12-44 0,8 47 0,-19-171 0,2 32 0,-2-3 0,-17-116 0,12 143 0,2 0 0,0-42 0,4 61 0,1 1 0,0 0 0,1 0 0,0 0 0,1 0 0,1 0 0,0 1 0,10-22 0,5 1 0,35-44 0,-34 50 0,-1-1 0,23-44 0,-38 62 0,1 0 0,0 1 0,0-1 0,1 1 0,1 0 0,9-10 0,-13 16 0,0 1 0,0-1 0,0 1 0,1 0 0,-1 0 0,0 0 0,1 1 0,0-1 0,-1 1 0,1 0 0,0 0 0,-1 0 0,1 0 0,0 1 0,0-1 0,0 1 0,0 0 0,0 0 0,0 1 0,0-1 0,4 2 0,-2-1 0,1 1 0,0 0 0,-1 0 0,0 1 0,1 0 0,-1 0 0,0 0 0,0 1 0,5 4 0,2 3 0,0 1 0,12 15 0,10 11 0,53 36 0,-73-60 0,-1 0 0,17 23 0,-26-31 0,-1 1 0,1 1 0,-2-1 0,1 0 0,-1 1 0,0 0 0,-1 0 0,3 14 0,-1 5 0,-2 45 0,-3-56 0,1 1 0,1-1 0,1 1 0,0-1 0,1 0 0,0 0 0,9 25 0,-10-39 0,4 13 0,1 0 0,0 0 0,1-1 0,16 21 0,-20-30 0,0 1 0,0 0 0,-1 0 0,0 0 0,0 0 0,0 0 0,-1 1 0,0-1 0,0 1 0,1 8 0,-1 8 0,1 41 0,-4-44 0,2 0 0,4 29 0,7 5-1365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8:41.85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61 6 24575,'-2'34'0,"-10"60"0,-2 13 0,13-58 0,1-27 0,-1 0 0,-1-1 0,-7 35 0,3-27 0,0 0 0,2 0 0,2 0 0,0 0 0,4 42 0,-2-69 0,1 1 0,-1 0 0,1 0 0,-1-1 0,1 1 0,0 0 0,0-1 0,0 1 0,1-1 0,-1 1 0,0-1 0,1 1 0,0-1 0,0 0 0,-1 0 0,5 4 0,-2-4 0,-1 0 0,1 1 0,0-1 0,0-1 0,0 1 0,0 0 0,0-1 0,0 0 0,0 0 0,5 1 0,5-1 0,0-1 0,0 0 0,0-1 0,0 0 0,0-1 0,14-4 0,1-2 0,0-1 0,-1-2 0,0 0 0,-1-2 0,27-17 0,123-92 0,-172 119 0,0-1 0,0 0 0,0 0 0,0-1 0,0 1 0,0-1 0,-1 0 0,0-1 0,0 1 0,-1-1 0,1 1 0,-1-1 0,0 0 0,-1-1 0,0 1 0,0 0 0,0-1 0,0 1 0,-1-1 0,0 1 0,-1-1 0,1 0 0,-1 1 0,-1-1 0,1 0 0,-1 1 0,0-1 0,-3-6 0,0-5 0,-2-1 0,0 1 0,-15-30 0,18 43 0,0-1 0,-1 1 0,1 0 0,-1 0 0,0 0 0,-1 1 0,1-1 0,-1 1 0,0 0 0,0 1 0,0-1 0,-1 1 0,1 0 0,-1 0 0,-9-3 0,-12-3 0,0-1 0,0-1 0,-42-26 0,60 32 0,-1 1 0,1 0 0,-1 1 0,0 0 0,0 0 0,0 1 0,0 0 0,-20-1 0,20 3 0,0-1 0,-1 0 0,1-1 0,0 0 0,0-1 0,0 0 0,0-1 0,-11-6 0,3-1-1365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8:44.83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1 461 24575,'6'1'0,"0"1"0,0-1 0,0 1 0,0 0 0,0 1 0,-1 0 0,1 0 0,-1 0 0,1 0 0,-1 1 0,0 0 0,6 6 0,34 36 0,-2 2 0,50 75 0,-85-111 0,-1 1 0,7 16 0,-9-17 0,0 0 0,2-1 0,9 15 0,-4-10 0,-1 1 0,-1-1 0,0 1 0,-1 1 0,-1 0 0,-1 0 0,0 1 0,-2 0 0,0 0 0,3 24 0,-2-18 0,-6-25 0,0 1 0,0-1 0,0 0 0,0 0 0,0 0 0,0 1 0,1-1 0,-1 0 0,0 0 0,0 0 0,0 1 0,0-1 0,0 0 0,1 0 0,-1 0 0,0 0 0,0 0 0,0 1 0,1-1 0,-1 0 0,0 0 0,0 0 0,1 0 0,-1 0 0,0 0 0,0 0 0,0 0 0,1 0 0,-1 0 0,0 0 0,1 0 0,7-11 0,4-19 0,9-35 0,-5 12 0,-10 31 0,-2 1 0,0-1 0,-1 0 0,-1 0 0,-2-27 0,3-19 0,-2 54 0,2 1 0,0 0 0,1 1 0,0-1 0,1 0 0,0 1 0,1 0 0,0 0 0,1 1 0,11-16 0,14-12 0,49-50 0,-56 63 0,35-33 0,77-59 0,77-42 0,-181 136 0,6-6-1365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8:51.09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356 0 24575,'-21'19'0,"15"-15"0,0 1 0,0 0 0,1 0 0,0 1 0,0-1 0,0 1 0,1 0 0,0 1 0,0-1 0,-4 10 0,-6 24 0,5-10 0,-2-1 0,-1-1 0,-17 30 0,24-49 0,-1-1 0,1-1 0,-2 1 0,1-1 0,-1 0 0,0 0 0,0-1 0,0 0 0,-1 0 0,0-1 0,0 0 0,-1 0 0,0-1 0,-11 5 0,12-7 0,1 1 0,0-1 0,0 2 0,0-1 0,0 1 0,-7 5 0,12-7 0,0 0 0,-1 1 0,1-1 0,0 1 0,0-1 0,1 1 0,-1 0 0,1 0 0,-1 0 0,1 0 0,0 0 0,0 0 0,0 0 0,0 0 0,1 0 0,-1 0 0,1 5 0,-1 2 0,1 0 0,0-1 0,1 1 0,0-1 0,0 1 0,1-1 0,0 1 0,1-1 0,0 0 0,1 0 0,0 0 0,7 13 0,-6-15 0,-1-1 0,1 0 0,1 0 0,-1 0 0,1 0 0,0-1 0,0 0 0,1 0 0,-1-1 0,1 0 0,0 0 0,0 0 0,1-1 0,-1 0 0,11 2 0,-13-3 0,0-1 0,0 0 0,1 0 0,-1-1 0,0 1 0,0-1 0,0 0 0,1-1 0,-1 1 0,0-1 0,9-2 0,-10 1 0,-1 1 0,1-1 0,-1 0 0,1 0 0,-1-1 0,0 1 0,0-1 0,0 1 0,0-1 0,0 0 0,-1 0 0,1 0 0,-1 0 0,0-1 0,3-5 0,21-49 0,-19 41 0,0 1 0,1-1 0,15-23 0,-11 21 0,-1-1 0,-1 0 0,-1-1 0,11-33 0,-17 40 0,1 0 0,-2-1 0,2-20 0,-3 21 0,0 0 0,1 1 0,8-26 0,-10 37 0,1 1 0,0-1 0,0 1 0,-1-1 0,1 1 0,0-1 0,0 1 0,0-1 0,0 1 0,1 0 0,-1 0 0,0 0 0,0 0 0,1-1 0,-1 2 0,1-1 0,-1 0 0,1 0 0,-1 0 0,1 1 0,-1-1 0,1 1 0,0-1 0,-1 1 0,1 0 0,0-1 0,0 1 0,-1 0 0,1 0 0,0 0 0,-1 1 0,1-1 0,0 0 0,-1 0 0,1 1 0,0 0 0,-1-1 0,1 1 0,2 1 0,8 3 0,-1 1 0,0 0 0,0 1 0,12 10 0,-13-10 0,25 19 0,0 1 0,-2 3 0,-1 0 0,31 39 0,-43-47 0,37 31 0,-5-7 0,-31-26-1365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8:53.64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60 1 24575,'-1'6'0,"0"-1"0,0 1 0,-1-1 0,0 1 0,0-1 0,-3 6 0,0 3 0,-3 6 0,1-4 0,1 1 0,1 0 0,0 0 0,-4 29 0,8-28 0,1 1 0,1-1 0,0 1 0,2-1 0,0 0 0,1 0 0,0 0 0,14 32 0,-11-30 0,1 0 0,0 0 0,2-1 0,19 30 0,-25-43 0,1 0 0,0 0 0,0-1 0,1 1 0,-1-1 0,1 0 0,1 0 0,-1-1 0,0 0 0,1 0 0,0-1 0,0 0 0,0 0 0,0 0 0,1-1 0,12 3 0,4-3 0,1-1 0,31-2 0,-34 0 0,0 0 0,0 2 0,33 5 0,-52-6 0,0 1 0,0 0 0,0 0 0,0 0 0,0 0 0,0 0 0,-1 1 0,1-1 0,0 1 0,-1 0 0,1-1 0,-1 1 0,1 1 0,-1-1 0,0 0 0,0 0 0,0 1 0,0-1 0,-1 1 0,1 0 0,-1 0 0,1-1 0,0 4 0,1 5 0,-1-1 0,0 1 0,0-1 0,-1 1 0,-1 16 0,0-19 0,0-1 0,0 1 0,-1 0 0,0 0 0,0-1 0,-1 1 0,0-1 0,-1 1 0,-4 9 0,4-11 0,-1 0 0,0-1 0,0 1 0,-1-1 0,1 0 0,-1 0 0,0-1 0,0 1 0,-1-1 0,1-1 0,-9 5 0,-12 7 0,0-1 0,-39 13 0,55-23 0,0-1 0,0 0 0,0-1 0,0 0 0,0 0 0,0-2 0,-1 1 0,1-1 0,0 0 0,-17-3 0,18-1-109,-1 0-1,0 0 1,1-1-1,0-1 1,0 1-1,0-1 1,1-1-1,0 1 0,-8-10 1,13 13-161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8:55.03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24575,'1'10'0,"0"-1"0,1 1 0,1-1 0,-1 0 0,6 12 0,-1 1 0,-2-7 0,3 10 0,-1 0 0,8 52 0,-12-55 0,0-1 0,2 0 0,1-1 0,0 1 0,11 20 0,-13-27-273,0-1 0,0 1 0,-2 0 0,2 17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2:26.37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413 772 24575,'0'-2'0,"0"0"0,-1 0 0,1 1 0,-1-1 0,1 0 0,-1 1 0,0-1 0,0 0 0,0 1 0,0-1 0,0 1 0,0-1 0,0 1 0,0-1 0,0 1 0,-1 0 0,1 0 0,-1 0 0,1 0 0,-3-2 0,-33-15 0,35 17 0,-6-3 0,0 0 0,1-1 0,-1 1 0,1-1 0,0-1 0,-12-12 0,-32-42 0,38 43 0,-71-98 0,28 36 0,45 64 0,1 0 0,1 0 0,0-1 0,1 0 0,1-1 0,1 0 0,0 0 0,1-1 0,0 1 0,2-1 0,-2-22 0,5 36 0,0 0 0,1-1 0,-1 1 0,1-1 0,0 1 0,0 0 0,0 0 0,1-1 0,0 1 0,0 0 0,0 0 0,0 1 0,0-1 0,1 0 0,-1 1 0,1-1 0,0 1 0,0 0 0,1 0 0,4-4 0,6-2 0,0 1 0,0 0 0,1 0 0,18-5 0,-6 2 0,-6 3 0,0 0 0,0 2 0,1 1 0,0 0 0,-1 2 0,2 0 0,-1 2 0,0 0 0,38 5 0,-40-1 0,0 1 0,-1 1 0,0 1 0,0 1 0,0 0 0,-1 2 0,0 0 0,0 1 0,31 24 0,-42-29 0,0 1 0,-1 0 0,0 1 0,0-1 0,-1 1 0,0 1 0,0-1 0,0 0 0,-1 1 0,0 0 0,-1 0 0,0 1 0,0-1 0,0 0 0,1 16 0,-1 6 0,-1 0 0,-1 1 0,-5 37 0,1-5 0,2-54 38,0 0 0,0 0 0,-1 0 0,0 0 0,0 0 0,-1-1 0,-1 1 0,-7 14 0,0-5-607,0-1 0,-26 31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8:56.02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24575,'0'0'-8191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8:59.49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91 0 24575,'0'489'0,"-3"-441"0,-2 0 0,-16 73 0,2-19 0,1-11 0,10-54 0,1 0 0,-2 57 0,8-74 0,1 0 0,1-1 0,1 1 0,9 36 0,-5-27 0,-5-21 0,0-1 0,1 0 0,0 1 0,0-1 0,5 10 0,-6-16 0,-1-1 0,0 1 0,1 0 0,-1-1 0,0 1 0,1 0 0,-1-1 0,1 1 0,-1-1 0,1 1 0,-1-1 0,1 1 0,-1-1 0,1 0 0,0 1 0,-1-1 0,1 0 0,0 1 0,-1-1 0,1 0 0,0 0 0,-1 1 0,1-1 0,0 0 0,-1 0 0,1 0 0,0 0 0,0 0 0,-1 0 0,1 0 0,0 0 0,-1 0 0,1-1 0,0 1 0,-1 0 0,1 0 0,0-1 0,-1 1 0,1 0 0,0-1 0,-1 1 0,1 0 0,0-2 0,3 0 0,-1-1 0,0-1 0,0 1 0,-1 0 0,6-8 0,11-23 0,-1-2 0,13-38 0,-3 7 0,-17 43 0,-1 0 0,-1 0 0,-1-1 0,-1 0 0,-1-1 0,-2 1 0,-1-1 0,1-49 0,-9-606 0,6 689 0,-1 0 0,1 0 0,1 0 0,0 0 0,0 0 0,0 0 0,1-1 0,0 1 0,1-1 0,-1 0 0,7 9 0,-2-5 0,-1-1 0,1-1 0,1 1 0,0-1 0,0-1 0,18 13 0,-16-14 0,0 1 0,-1 0 0,0 1 0,-1 0 0,0 1 0,0 0 0,-1 0 0,0 1 0,0 0 0,-2 0 0,1 1 0,-1 0 0,-1 0 0,4 13 0,9 58 0,-14-59 0,1 0 0,13 35 0,-15-52 0,1-1 0,0 0 0,0 0 0,0 0 0,1 0 0,0-1 0,0 0 0,1 0 0,7 6 0,14 13 0,51 70 0,-77-92 0,-1-1 0,1 0 0,0 0 0,0 0 0,0 0 0,0-1 0,0 1 0,0 0 0,0 0 0,0 0 0,1-1 0,-1 1 0,0-1 0,0 1 0,0-1 0,1 1 0,-1-1 0,0 0 0,1 1 0,-1-1 0,0 0 0,1 0 0,-1 0 0,0 0 0,1 0 0,-1-1 0,0 1 0,1 0 0,-1 0 0,0-1 0,0 1 0,2-2 0,2-1 0,-1-1 0,0 0 0,0 0 0,0 0 0,0-1 0,5-8 0,-6 9 0,69-100 0,65-127 0,-121 197 0,-2 0 0,12-47 0,3-6 0,-22 66 0,6-41 0,-14 79 0,0 5 0,1-1 0,1 1 0,6 38 0,-5-54 0,0 1 0,0-1 0,0 0 0,1 0 0,0 0 0,0 0 0,0 0 0,1 0 0,0-1 0,0 0 0,0 1 0,1-2 0,-1 1 0,1 0 0,0-1 0,10 6 0,-5-4 0,0 0 0,-1 1 0,0 1 0,0 0 0,0 0 0,-1 0 0,0 1 0,-1 0 0,0 1 0,0 0 0,-1 0 0,0 0 0,-1 1 0,5 14 0,-7-16 0,0 1 0,1-1 0,0 1 0,0-1 0,1-1 0,0 1 0,1-1 0,0 1 0,0-1 0,1-1 0,13 12 0,-15-14 0,0-1 0,0 1 0,-1 0 0,1 0 0,-1 0 0,0 1 0,0-1 0,-1 1 0,0 0 0,0 0 0,0 1 0,2 9 0,-2-10 0,0 1 0,1-1 0,0 0 0,0-1 0,0 1 0,1-1 0,-1 1 0,1-1 0,0-1 0,9 7 0,-6-4 0,0 0 0,0 1 0,9 11 0,-3 3 0,-1 1 0,11 26 0,-14-29 0,-3-4 67,-1 1 0,5 22 0,-1-4-1633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9:03.47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566 1 24575,'-13'0'0,"0"0"0,0 1 0,-1 0 0,1 1 0,0 0 0,0 2 0,0-1 0,1 1 0,-1 1 0,1 0 0,0 1 0,-18 12 0,-3 3 0,1 2 0,1 2 0,1 0 0,2 2 0,0 2 0,2 0 0,-39 57 0,32-42 0,20-27 0,0 1 0,1 0 0,-12 24 0,21-37 0,1-1 0,0 1 0,1-1 0,-1 1 0,1 0 0,0-1 0,0 1 0,1 0 0,-1 0 0,1 0 0,0 0 0,1-1 0,-1 1 0,1 0 0,0 0 0,0 0 0,0-1 0,1 1 0,3 7 0,1 1 0,2 0 0,0-1 0,0 1 0,17 18 0,-20-27 0,-1 0 0,1 0 0,0 0 0,0-1 0,0 1 0,0-1 0,0 0 0,1-1 0,-1 1 0,1-1 0,0 0 0,0-1 0,0 1 0,7 0 0,1-1 0,-1 1 0,1-2 0,0 0 0,0-1 0,0 0 0,-1-1 0,16-3 0,-24 3 0,-1 1 0,1-1 0,-1 0 0,1-1 0,-1 1 0,0-1 0,0 1 0,0-1 0,0-1 0,0 1 0,-1 0 0,1-1 0,-1 0 0,0 0 0,0 0 0,0 0 0,-1 0 0,1 0 0,-1-1 0,0 1 0,-1-1 0,1 0 0,1-7 0,8-28 0,22-48 0,-3 7 0,-26 62 0,0 0 0,-1 0 0,0-1 0,-2 1 0,-1-37 0,0-22 0,1 75 0,-1 0 0,0 0 0,1 0 0,0 1 0,0-1 0,0 0 0,0 0 0,0 1 0,0-1 0,1 0 0,-1 1 0,1 0 0,-1-1 0,1 1 0,0 0 0,3-3 0,-4 4 0,1 0 0,-1 0 0,1 0 0,-1 1 0,1-1 0,-1 0 0,1 1 0,-1-1 0,1 1 0,-1-1 0,1 1 0,0 0 0,-1 0 0,1 0 0,0 0 0,-1 0 0,1 0 0,0 0 0,-1 1 0,1-1 0,-1 0 0,1 1 0,0-1 0,-1 1 0,1 0 0,-1 0 0,1-1 0,-1 1 0,2 2 0,11 8 0,-1 1 0,-1 1 0,0 0 0,-1 0 0,-1 1 0,0 1 0,9 16 0,-6-10 0,1 0 0,31 35 0,-10-23 0,19 20 0,-48-47 0,-1 0 0,0 1 0,-1 0 0,1 0 0,-1 0 0,5 14 0,4 19 241,-9-22-776,2-1-1,14 31 1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9:07.03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91 0 24575,'1'17'0,"0"0"0,2 0 0,0 0 0,8 25 0,27 63 0,-37-102 0,22 43 0,-17-35 0,0-1 0,-1 1 0,-1-1 0,5 17 0,-7-22 0,-1 2 0,1-1 0,0 1 0,0 0 0,4 8 0,-4-13 0,-1 0 0,0 0 0,1 0 0,0 0 0,-1 0 0,1 0 0,0-1 0,0 1 0,0 0 0,0-1 0,0 0 0,0 1 0,1-1 0,-1 0 0,5 1 0,5 1 0,0 0 0,0-1 0,0 0 0,0-2 0,17 1 0,-17-2 0,0 1 0,1 1 0,-1 0 0,0 1 0,18 5 0,-27-5 0,0-1 0,0 1 0,0-1 0,0 1 0,-1 0 0,1 0 0,-1 1 0,1-1 0,-1 0 0,0 1 0,0-1 0,0 1 0,0 0 0,0 0 0,-1 0 0,1 0 0,-1 0 0,0 0 0,1 0 0,-2 0 0,1 1 0,0-1 0,0 6 0,1 9 0,-1 0 0,-1 1 0,-3 22 0,1-14 0,2-13 0,0-5 0,0 1 0,-1 0 0,0-1 0,-1 1 0,-3 11 0,4-18 0,0-1 0,0 0 0,0 0 0,0 1 0,0-1 0,-1 0 0,1 0 0,-1-1 0,0 1 0,1 0 0,-1 0 0,0-1 0,0 1 0,0-1 0,0 1 0,0-1 0,0 0 0,0 0 0,-1 0 0,1 0 0,0 0 0,-1-1 0,1 1 0,0-1 0,-1 1 0,-2-1 0,-3 0 0,0-1 0,0 0 0,0 0 0,1-1 0,-1 0 0,0 0 0,1-1 0,-1 0 0,1 0 0,-12-8 0,7 5 0,0 1 0,-21-8 0,3 8-9,0 1 1,0 1-1,0 1 0,-51 5 0,20-1-1312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9:10.41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24575,'0'5'0,"5"2"0,2 5 0,4 0 0,6-2 0,5-3 0,3-2 0,3-2 0,-3-7 0,-6-7 0,-2-3 0,2 2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9:15.40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1 366 24575,'5'5'0,"0"-2"0,0 1 0,0 0 0,1-1 0,-1 0 0,10 3 0,-8-3 0,0 0 0,-1 0 0,1 1 0,11 9 0,22 30 0,-10-10 0,-16-16 0,0-1 0,-2 2 0,0 0 0,-1 0 0,14 33 0,-21-44 0,1-1 0,-1 1 0,1-1 0,6 6 0,-6-6 0,0-1 0,-1 1 0,0 0 0,0 0 0,5 9 0,6 24 0,13 50 0,-27-86 0,0 0 0,0 0 0,1 0 0,-1 0 0,1 0 0,0 0 0,0 0 0,0-1 0,0 1 0,0 0 0,0-1 0,1 0 0,-1 0 0,1 0 0,0 0 0,-1 0 0,1 0 0,0-1 0,0 1 0,0-1 0,0 0 0,1 0 0,-1 0 0,0 0 0,0 0 0,1-1 0,-1 0 0,0 1 0,1-1 0,-1 0 0,0-1 0,1 1 0,-1-1 0,0 1 0,1-1 0,-1 0 0,0 0 0,0-1 0,0 1 0,0 0 0,0-1 0,0 0 0,0 0 0,-1 0 0,1 0 0,-1 0 0,1 0 0,-1-1 0,0 1 0,0-1 0,2-3 0,7-16 0,-1 0 0,0-1 0,-2-1 0,-1 1 0,-1-1 0,3-27 0,19-91 0,-21 106 0,2-67 0,-1 12 0,2-6 0,-2-108 0,-8 236 0,-2-1 0,-9 51 0,4-47 0,1 0 0,2 0 0,1 1 0,2-1 0,4 48 0,7 0 0,21 87 0,-24-125 0,3 71 0,-7-66 0,19 96 0,-18-125 0,7 33 0,-4-23 0,-2 0 0,2 31 0,-5-42 0,1 0 0,1 0 0,1-1 0,0 0 0,2 0 0,0 0 0,10 18 0,-8-15 0,-2-5 0,-2-1 0,0 2 0,-1-1 0,-1 0 0,3 30 0,-4 86 0,-3-100 0,1-22 0,-1 1 0,0-1 0,0 0 0,-1 1 0,-1-1 0,0 0 0,-5 13 0,7-20 0,0-1 0,-1 1 0,1-1 0,0 0 0,-1 1 0,0-1 0,1 0 0,-1 0 0,0 0 0,0 0 0,0 0 0,0 0 0,0-1 0,-1 1 0,1-1 0,0 1 0,-1-1 0,1 0 0,-1 0 0,0 0 0,1 0 0,-1-1 0,0 1 0,1-1 0,-1 1 0,0-1 0,0 0 0,1 0 0,-1 0 0,0-1 0,-5 0 0,3-1 0,-1 1 0,0-2 0,1 1 0,0 0 0,0-1 0,-1 0 0,1 0 0,-7-7 0,-34-35 0,34 32 0,1 1 0,-20-14 0,13 14 0,1-2 0,0 0 0,-27-29 0,-12-19 0,-9-11 0,59 65 67,-16-19 185,21 27-306,1-1-1,-1 0 1,1 1 0,-1-1-1,0 0 1,0 1 0,1-1-1,-1 1 1,0 0 0,0-1-1,1 1 1,-1-1 0,0 1-1,0 0 1,0 0 0,0-1-1,1 1 1,-1 0 0,0 0-1,0 0 1,0 0 0,0 0 0,0 0-1,0 0 1,0 1 0,1-1-1,-1 0 1,0 0 0,0 1-1,-1 0 1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19T02:39:25.79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744 0,'-387'0,"372"1,0 0,0 1,1 1,-1 0,0 1,1 1,0 0,0 1,0 0,1 1,-22 16,20-12,0 0,1 2,0 0,1 0,0 1,1 1,1 0,0 1,-8 17,14-22,1 1,0 0,0 0,1 0,1 0,0 1,0 18,1 6,6 46,-3-69,2 0,0 0,0 0,1 0,1-1,0 0,1 0,12 17,3 9,-20-35,1-1,0 1,0-1,0 0,0 1,0-1,1-1,-1 1,1 0,0-1,0 0,0 0,0 0,0 0,0-1,0 1,1-1,-1 0,7 0,10 1,0-1,40-2,-30-1,4 2,10-1,45-6,-77 5,1-1,-1 0,0 0,-1-2,1 1,-1-2,22-12,-14 4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9:31.29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919 1 24575,'-54'3'0,"0"2"0,-90 22 0,47-8 0,2 2 0,-104 36 0,36 12 0,152-65 0,4 0 0,-1 1 0,1-1 0,0 1 0,0 0 0,1 1 0,0-1 0,0 1 0,0 1 0,1-1 0,-1 1 0,2 0 0,-1 0 0,-4 9 0,7-12 0,0 0 0,1 0 0,-1 0 0,1 0 0,0 0 0,0 0 0,0 1 0,0-1 0,1 0 0,0 1 0,0-1 0,0 0 0,0 0 0,1 1 0,-1-1 0,1 0 0,0 0 0,0 0 0,1 0 0,-1 0 0,1 0 0,0 0 0,0 0 0,1 0 0,-1-1 0,1 1 0,4 4 0,18 16 0,1-2 0,1 0 0,1-2 0,1 0 0,1-3 0,0 0 0,2-2 0,42 15 0,-48-23 0,0-1 0,1-1 0,0-1 0,27-1 0,111-5 0,-80-1 0,-6 1 0,175 4 0,-249-1 0,0-1 0,0 1 0,0 0 0,0 0 0,-1 0 0,1 1 0,0 0 0,-1 0 0,1 0 0,-1 0 0,1 1 0,-1-1 0,0 1 0,7 7 0,-7-6 0,-1 1 0,1-1 0,-1 1 0,0 1 0,0-1 0,0 0 0,-1 0 0,0 1 0,0 0 0,-1-1 0,1 1 0,0 7 0,4 42 0,-3 0 0,-5 73 0,1-100 0,1-20 0,-1 0 0,0 0 0,0 0 0,-1 0 0,0 0 0,0 0 0,-1 0 0,0-1 0,0 1 0,-1-1 0,0 0 0,0 0 0,0 0 0,-1-1 0,0 0 0,-1 0 0,1 0 0,-1 0 0,0-1 0,-1 0 0,1 0 0,-1-1 0,0 1 0,-8 2 0,-4 2 0,0-1 0,-1-1 0,0-1 0,-39 7 0,24-9 0,0-1 0,-40-2 0,55-2 0,-75-4 0,82 4 0,1-2 0,-1 1 0,1-2 0,0 0 0,-17-7 0,13 5-151,1 0-1,-1 1 0,0 0 0,0 2 1,-1 0-1,1 1 0,-1 0 1,-28 2-1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9:34.66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177 834 24575,'1'-4'0,"0"1"0,0 0 0,-1 0 0,2-1 0,-1 1 0,0 0 0,1 0 0,-1 0 0,1 0 0,0 0 0,0 1 0,5-6 0,30-27 0,9 1 0,-28 23 0,-1-2 0,0 0 0,29-31 0,9-25 0,46-52 0,-72 92 0,7-7 0,-1-2 0,33-47 0,-63 78 0,-1 0 0,0 0 0,0 0 0,-1 0 0,0-1 0,0 0 0,-1 0 0,0 0 0,0 0 0,0-9 0,-2 13 0,1 1 0,-2-1 0,1 0 0,0 1 0,-1-1 0,1 1 0,-1-1 0,0 1 0,0-1 0,-1 1 0,1 0 0,-1 0 0,0-1 0,1 1 0,-1 0 0,-1 1 0,1-1 0,0 0 0,-1 0 0,1 1 0,-1 0 0,0-1 0,0 1 0,-5-3 0,-21-10 0,0 2 0,-1 1 0,0 1 0,0 2 0,-1 0 0,0 3 0,-1 0 0,0 2 0,0 2 0,0 0 0,0 3 0,-32 3 0,47-1 0,-1 1 0,1 1 0,-30 12 0,28-9 0,-1-1 0,-21 4 0,35-10 0,0 0 0,1 0 0,-1 1 0,1 0 0,-1 0 0,1 0 0,0 1 0,0 0 0,-8 5 0,11-6 0,0 0 0,0 0 0,1 0 0,-1 0 0,0 0 0,1 1 0,0-1 0,-1 0 0,1 1 0,0-1 0,0 1 0,1-1 0,-1 1 0,0 0 0,1-1 0,0 1 0,0 0 0,-1-1 0,1 1 0,1 0 0,-1-1 0,0 1 0,2 3 0,5 25 0,3-1 0,0 0 0,2-1 0,1 0 0,1-1 0,30 43 0,-28-48 0,1-2 0,24 24 0,3 5 0,22 34 0,-23-28 0,57 56 0,-60-64 0,-33-37 0,1-1 0,0-1 0,1 1 0,18 14 0,42 21 0,-51-35 0,0 1 0,-1 1 0,0 1 0,28 28 0,-42-37 0,1-1 0,-1 1 0,1-1 0,-1 0 0,1 0 0,0 0 0,0-1 0,1 1 0,-1-1 0,0 0 0,1 0 0,-1 0 0,1-1 0,7 2 0,-10-3 0,-1 0 0,0-1 0,0 1 0,1 0 0,-1-1 0,0 1 0,0 0 0,1-1 0,-1 0 0,0 1 0,0-1 0,0 0 0,0 1 0,0-1 0,0 0 0,0 0 0,0 0 0,1-1 0,16-24 0,-9 13 0,0 2 0,141-178 0,-73 93-1365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19T02:39:36.34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28 0 24575,'0'58'0,"-19"642"0,16-663 0,0-13 0,1 0 0,2 26 0,0-43 0,1-1 0,-1 1 0,2 0 0,-1-1 0,1 1 0,0-1 0,0 0 0,1 0 0,0 0 0,0 0 0,0 0 0,6 6 0,3 6 75,0 0 0,-1 0 0,10 24 1,15 26-1742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CD37D7-F7E3-45B7-8484-0C9C8FE829FD}" type="datetimeFigureOut">
              <a:rPr lang="en-ID" smtClean="0"/>
              <a:t>26/08/2025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3D0AF-91A5-49F4-B244-99079CE94AD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60833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50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Source of Image:- </a:t>
            </a:r>
          </a:p>
          <a:p>
            <a:r>
              <a:rPr lang="en-IN" dirty="0"/>
              <a:t>https://www.freepik.com/free-photo/portrait-of-young-businessman-talking-on-mobile-phone-near-the-window_3156903.htm#term=corporate%20people&amp;page=2&amp;position=12</a:t>
            </a:r>
          </a:p>
          <a:p>
            <a:r>
              <a:rPr lang="en-IN" dirty="0"/>
              <a:t>https://www.freepik.com/free-photo/smiling-business-woman-pointing-finger-on-copy-space-isolated-portrait_1119372.htm#term=corporate%20people&amp;page=5&amp;position=19</a:t>
            </a:r>
          </a:p>
          <a:p>
            <a:r>
              <a:rPr lang="en-IN" dirty="0"/>
              <a:t>https://www.freepik.com/free-photo/smiling-mature-businessman-talking-on-mobile-phone_3105768.htm#term=corporate%20people&amp;page=6&amp;position=27</a:t>
            </a:r>
          </a:p>
          <a:p>
            <a:r>
              <a:rPr lang="en-IN" dirty="0"/>
              <a:t>https://www.freepik.com/free-photo/smiling-brunette-manager-with-crossed-arms_899841.htm#term=corporate%20people&amp;page=8&amp;position=36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34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84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31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https://pixabay.com/photos/architecture-building-amsterdam-1448221/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99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01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01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54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77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04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3D9AD-549A-4220-A89C-F2C7A0F96137}" type="datetimeFigureOut">
              <a:rPr lang="en-ID" smtClean="0"/>
              <a:t>26/08/2025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5A8B-B16C-42D4-BD8A-12BB76C3339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49299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3D9AD-549A-4220-A89C-F2C7A0F96137}" type="datetimeFigureOut">
              <a:rPr lang="en-ID" smtClean="0"/>
              <a:t>26/08/2025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5A8B-B16C-42D4-BD8A-12BB76C3339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95552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3D9AD-549A-4220-A89C-F2C7A0F96137}" type="datetimeFigureOut">
              <a:rPr lang="en-ID" smtClean="0"/>
              <a:t>26/08/2025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5A8B-B16C-42D4-BD8A-12BB76C3339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97303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9931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4882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anchor="b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anchor="t" anchorCtr="0">
            <a:noAutofit/>
          </a:bodyPr>
          <a:lstStyle>
            <a:lvl1pPr>
              <a:buNone/>
              <a:defRPr/>
            </a:lvl1pPr>
          </a:lstStyle>
          <a:p>
            <a:pPr>
              <a:lnSpc>
                <a:spcPct val="120000"/>
              </a:lnSpc>
            </a:pPr>
            <a:r>
              <a:rPr lang="en-US" sz="1600" dirty="0"/>
              <a:t>Click to add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FF63B4-C261-4597-9EE0-811D250B9D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2CF088-7F97-4A11-8A81-0EF641F698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901076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44163C-3BE8-445F-BF4D-6FF683F7A99F}"/>
              </a:ext>
            </a:extLst>
          </p:cNvPr>
          <p:cNvGrpSpPr/>
          <p:nvPr userDrawn="1"/>
        </p:nvGrpSpPr>
        <p:grpSpPr>
          <a:xfrm>
            <a:off x="0" y="5030643"/>
            <a:ext cx="11784651" cy="1581249"/>
            <a:chOff x="0" y="5030641"/>
            <a:chExt cx="11784650" cy="158124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C382616-4BAD-46F2-A9B1-3719C195BD07}"/>
                </a:ext>
              </a:extLst>
            </p:cNvPr>
            <p:cNvGrpSpPr/>
            <p:nvPr/>
          </p:nvGrpSpPr>
          <p:grpSpPr>
            <a:xfrm>
              <a:off x="10972494" y="5030641"/>
              <a:ext cx="812156" cy="1343445"/>
              <a:chOff x="10042059" y="85076"/>
              <a:chExt cx="1867634" cy="3089387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F57692B-CB59-4909-9EE5-9842EC389960}"/>
                  </a:ext>
                </a:extLst>
              </p:cNvPr>
              <p:cNvSpPr/>
              <p:nvPr/>
            </p:nvSpPr>
            <p:spPr>
              <a:xfrm rot="16200000" flipH="1">
                <a:off x="9851011" y="276124"/>
                <a:ext cx="2249729" cy="1867634"/>
              </a:xfrm>
              <a:custGeom>
                <a:avLst/>
                <a:gdLst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1734909 w 2254431"/>
                  <a:gd name="connsiteY6" fmla="*/ 1232300 h 1867634"/>
                  <a:gd name="connsiteX7" fmla="*/ 1781182 w 2254431"/>
                  <a:gd name="connsiteY7" fmla="*/ 1232300 h 1867634"/>
                  <a:gd name="connsiteX8" fmla="*/ 1734909 w 2254431"/>
                  <a:gd name="connsiteY8" fmla="*/ 1237163 h 1867634"/>
                  <a:gd name="connsiteX9" fmla="*/ 1734908 w 2254431"/>
                  <a:gd name="connsiteY9" fmla="*/ 633988 h 1867634"/>
                  <a:gd name="connsiteX10" fmla="*/ 2124749 w 2254431"/>
                  <a:gd name="connsiteY10" fmla="*/ 668096 h 1867634"/>
                  <a:gd name="connsiteX11" fmla="*/ 1734908 w 2254431"/>
                  <a:gd name="connsiteY11" fmla="*/ 668096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1734908 w 2254431"/>
                  <a:gd name="connsiteY12" fmla="*/ 668096 h 1867634"/>
                  <a:gd name="connsiteX13" fmla="*/ 2124749 w 2254431"/>
                  <a:gd name="connsiteY13" fmla="*/ 668096 h 1867634"/>
                  <a:gd name="connsiteX14" fmla="*/ 1734908 w 2254431"/>
                  <a:gd name="connsiteY14" fmla="*/ 668096 h 1867634"/>
                  <a:gd name="connsiteX15" fmla="*/ 0 w 2254431"/>
                  <a:gd name="connsiteY15" fmla="*/ 933818 h 1867634"/>
                  <a:gd name="connsiteX16" fmla="*/ 273507 w 2254431"/>
                  <a:gd name="connsiteY16" fmla="*/ 1594126 h 1867634"/>
                  <a:gd name="connsiteX17" fmla="*/ 1594123 w 2254431"/>
                  <a:gd name="connsiteY17" fmla="*/ 1594126 h 1867634"/>
                  <a:gd name="connsiteX18" fmla="*/ 1818102 w 2254431"/>
                  <a:gd name="connsiteY18" fmla="*/ 1370146 h 1867634"/>
                  <a:gd name="connsiteX19" fmla="*/ 2067929 w 2254431"/>
                  <a:gd name="connsiteY19" fmla="*/ 1370150 h 1867634"/>
                  <a:gd name="connsiteX20" fmla="*/ 2249729 w 2254431"/>
                  <a:gd name="connsiteY20" fmla="*/ 1188348 h 1867634"/>
                  <a:gd name="connsiteX21" fmla="*/ 2249729 w 2254431"/>
                  <a:gd name="connsiteY21" fmla="*/ 938520 h 1867634"/>
                  <a:gd name="connsiteX22" fmla="*/ 2254431 w 2254431"/>
                  <a:gd name="connsiteY22" fmla="*/ 933818 h 1867634"/>
                  <a:gd name="connsiteX23" fmla="*/ 2249729 w 2254431"/>
                  <a:gd name="connsiteY23" fmla="*/ 929116 h 1867634"/>
                  <a:gd name="connsiteX24" fmla="*/ 2249729 w 2254431"/>
                  <a:gd name="connsiteY24" fmla="*/ 679292 h 1867634"/>
                  <a:gd name="connsiteX25" fmla="*/ 2067926 w 2254431"/>
                  <a:gd name="connsiteY25" fmla="*/ 497490 h 1867634"/>
                  <a:gd name="connsiteX26" fmla="*/ 1818099 w 2254431"/>
                  <a:gd name="connsiteY26" fmla="*/ 497490 h 1867634"/>
                  <a:gd name="connsiteX27" fmla="*/ 1594123 w 2254431"/>
                  <a:gd name="connsiteY27" fmla="*/ 273510 h 1867634"/>
                  <a:gd name="connsiteX28" fmla="*/ 273507 w 2254431"/>
                  <a:gd name="connsiteY28" fmla="*/ 273510 h 1867634"/>
                  <a:gd name="connsiteX29" fmla="*/ 0 w 2254431"/>
                  <a:gd name="connsiteY29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7163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0 w 2254431"/>
                  <a:gd name="connsiteY11" fmla="*/ 933818 h 1867634"/>
                  <a:gd name="connsiteX12" fmla="*/ 273507 w 2254431"/>
                  <a:gd name="connsiteY12" fmla="*/ 1594126 h 1867634"/>
                  <a:gd name="connsiteX13" fmla="*/ 1594123 w 2254431"/>
                  <a:gd name="connsiteY13" fmla="*/ 1594126 h 1867634"/>
                  <a:gd name="connsiteX14" fmla="*/ 1818102 w 2254431"/>
                  <a:gd name="connsiteY14" fmla="*/ 1370146 h 1867634"/>
                  <a:gd name="connsiteX15" fmla="*/ 2067929 w 2254431"/>
                  <a:gd name="connsiteY15" fmla="*/ 1370150 h 1867634"/>
                  <a:gd name="connsiteX16" fmla="*/ 2249729 w 2254431"/>
                  <a:gd name="connsiteY16" fmla="*/ 1188348 h 1867634"/>
                  <a:gd name="connsiteX17" fmla="*/ 2249729 w 2254431"/>
                  <a:gd name="connsiteY17" fmla="*/ 938520 h 1867634"/>
                  <a:gd name="connsiteX18" fmla="*/ 2254431 w 2254431"/>
                  <a:gd name="connsiteY18" fmla="*/ 933818 h 1867634"/>
                  <a:gd name="connsiteX19" fmla="*/ 2249729 w 2254431"/>
                  <a:gd name="connsiteY19" fmla="*/ 929116 h 1867634"/>
                  <a:gd name="connsiteX20" fmla="*/ 2249729 w 2254431"/>
                  <a:gd name="connsiteY20" fmla="*/ 679292 h 1867634"/>
                  <a:gd name="connsiteX21" fmla="*/ 2067926 w 2254431"/>
                  <a:gd name="connsiteY21" fmla="*/ 497490 h 1867634"/>
                  <a:gd name="connsiteX22" fmla="*/ 1818099 w 2254431"/>
                  <a:gd name="connsiteY22" fmla="*/ 497490 h 1867634"/>
                  <a:gd name="connsiteX23" fmla="*/ 1594123 w 2254431"/>
                  <a:gd name="connsiteY23" fmla="*/ 273510 h 1867634"/>
                  <a:gd name="connsiteX24" fmla="*/ 273507 w 2254431"/>
                  <a:gd name="connsiteY24" fmla="*/ 273510 h 1867634"/>
                  <a:gd name="connsiteX25" fmla="*/ 0 w 2254431"/>
                  <a:gd name="connsiteY25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0 w 2254431"/>
                  <a:gd name="connsiteY8" fmla="*/ 933818 h 1867634"/>
                  <a:gd name="connsiteX9" fmla="*/ 273507 w 2254431"/>
                  <a:gd name="connsiteY9" fmla="*/ 1594126 h 1867634"/>
                  <a:gd name="connsiteX10" fmla="*/ 1594123 w 2254431"/>
                  <a:gd name="connsiteY10" fmla="*/ 1594126 h 1867634"/>
                  <a:gd name="connsiteX11" fmla="*/ 1818102 w 2254431"/>
                  <a:gd name="connsiteY11" fmla="*/ 1370146 h 1867634"/>
                  <a:gd name="connsiteX12" fmla="*/ 2067929 w 2254431"/>
                  <a:gd name="connsiteY12" fmla="*/ 1370150 h 1867634"/>
                  <a:gd name="connsiteX13" fmla="*/ 2249729 w 2254431"/>
                  <a:gd name="connsiteY13" fmla="*/ 1188348 h 1867634"/>
                  <a:gd name="connsiteX14" fmla="*/ 2249729 w 2254431"/>
                  <a:gd name="connsiteY14" fmla="*/ 938520 h 1867634"/>
                  <a:gd name="connsiteX15" fmla="*/ 2254431 w 2254431"/>
                  <a:gd name="connsiteY15" fmla="*/ 933818 h 1867634"/>
                  <a:gd name="connsiteX16" fmla="*/ 2249729 w 2254431"/>
                  <a:gd name="connsiteY16" fmla="*/ 929116 h 1867634"/>
                  <a:gd name="connsiteX17" fmla="*/ 2249729 w 2254431"/>
                  <a:gd name="connsiteY17" fmla="*/ 679292 h 1867634"/>
                  <a:gd name="connsiteX18" fmla="*/ 2067926 w 2254431"/>
                  <a:gd name="connsiteY18" fmla="*/ 497490 h 1867634"/>
                  <a:gd name="connsiteX19" fmla="*/ 1818099 w 2254431"/>
                  <a:gd name="connsiteY19" fmla="*/ 497490 h 1867634"/>
                  <a:gd name="connsiteX20" fmla="*/ 1594123 w 2254431"/>
                  <a:gd name="connsiteY20" fmla="*/ 273510 h 1867634"/>
                  <a:gd name="connsiteX21" fmla="*/ 273507 w 2254431"/>
                  <a:gd name="connsiteY21" fmla="*/ 273510 h 1867634"/>
                  <a:gd name="connsiteX22" fmla="*/ 0 w 2254431"/>
                  <a:gd name="connsiteY22" fmla="*/ 933818 h 1867634"/>
                  <a:gd name="connsiteX0" fmla="*/ 2234976 w 2254431"/>
                  <a:gd name="connsiteY0" fmla="*/ 1140552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2234976 w 2254431"/>
                  <a:gd name="connsiteY6" fmla="*/ 710150 h 1867634"/>
                  <a:gd name="connsiteX7" fmla="*/ 0 w 2254431"/>
                  <a:gd name="connsiteY7" fmla="*/ 933818 h 1867634"/>
                  <a:gd name="connsiteX8" fmla="*/ 273507 w 2254431"/>
                  <a:gd name="connsiteY8" fmla="*/ 1594126 h 1867634"/>
                  <a:gd name="connsiteX9" fmla="*/ 1594123 w 2254431"/>
                  <a:gd name="connsiteY9" fmla="*/ 1594126 h 1867634"/>
                  <a:gd name="connsiteX10" fmla="*/ 1818102 w 2254431"/>
                  <a:gd name="connsiteY10" fmla="*/ 1370146 h 1867634"/>
                  <a:gd name="connsiteX11" fmla="*/ 2067929 w 2254431"/>
                  <a:gd name="connsiteY11" fmla="*/ 1370150 h 1867634"/>
                  <a:gd name="connsiteX12" fmla="*/ 2249729 w 2254431"/>
                  <a:gd name="connsiteY12" fmla="*/ 1188348 h 1867634"/>
                  <a:gd name="connsiteX13" fmla="*/ 2249729 w 2254431"/>
                  <a:gd name="connsiteY13" fmla="*/ 938520 h 1867634"/>
                  <a:gd name="connsiteX14" fmla="*/ 2254431 w 2254431"/>
                  <a:gd name="connsiteY14" fmla="*/ 933818 h 1867634"/>
                  <a:gd name="connsiteX15" fmla="*/ 2249729 w 2254431"/>
                  <a:gd name="connsiteY15" fmla="*/ 929116 h 1867634"/>
                  <a:gd name="connsiteX16" fmla="*/ 2249729 w 2254431"/>
                  <a:gd name="connsiteY16" fmla="*/ 679292 h 1867634"/>
                  <a:gd name="connsiteX17" fmla="*/ 2067926 w 2254431"/>
                  <a:gd name="connsiteY17" fmla="*/ 497490 h 1867634"/>
                  <a:gd name="connsiteX18" fmla="*/ 1818099 w 2254431"/>
                  <a:gd name="connsiteY18" fmla="*/ 497490 h 1867634"/>
                  <a:gd name="connsiteX19" fmla="*/ 1594123 w 2254431"/>
                  <a:gd name="connsiteY19" fmla="*/ 273510 h 1867634"/>
                  <a:gd name="connsiteX20" fmla="*/ 273507 w 2254431"/>
                  <a:gd name="connsiteY20" fmla="*/ 273510 h 1867634"/>
                  <a:gd name="connsiteX21" fmla="*/ 0 w 2254431"/>
                  <a:gd name="connsiteY21" fmla="*/ 933818 h 1867634"/>
                  <a:gd name="connsiteX0" fmla="*/ 2234976 w 2254431"/>
                  <a:gd name="connsiteY0" fmla="*/ 710150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2234976 w 2254431"/>
                  <a:gd name="connsiteY3" fmla="*/ 710150 h 1867634"/>
                  <a:gd name="connsiteX4" fmla="*/ 0 w 2254431"/>
                  <a:gd name="connsiteY4" fmla="*/ 933818 h 1867634"/>
                  <a:gd name="connsiteX5" fmla="*/ 273507 w 2254431"/>
                  <a:gd name="connsiteY5" fmla="*/ 1594126 h 1867634"/>
                  <a:gd name="connsiteX6" fmla="*/ 1594123 w 2254431"/>
                  <a:gd name="connsiteY6" fmla="*/ 1594126 h 1867634"/>
                  <a:gd name="connsiteX7" fmla="*/ 1818102 w 2254431"/>
                  <a:gd name="connsiteY7" fmla="*/ 1370146 h 1867634"/>
                  <a:gd name="connsiteX8" fmla="*/ 2067929 w 2254431"/>
                  <a:gd name="connsiteY8" fmla="*/ 1370150 h 1867634"/>
                  <a:gd name="connsiteX9" fmla="*/ 2249729 w 2254431"/>
                  <a:gd name="connsiteY9" fmla="*/ 1188348 h 1867634"/>
                  <a:gd name="connsiteX10" fmla="*/ 2249729 w 2254431"/>
                  <a:gd name="connsiteY10" fmla="*/ 938520 h 1867634"/>
                  <a:gd name="connsiteX11" fmla="*/ 2254431 w 2254431"/>
                  <a:gd name="connsiteY11" fmla="*/ 933818 h 1867634"/>
                  <a:gd name="connsiteX12" fmla="*/ 2249729 w 2254431"/>
                  <a:gd name="connsiteY12" fmla="*/ 929116 h 1867634"/>
                  <a:gd name="connsiteX13" fmla="*/ 2249729 w 2254431"/>
                  <a:gd name="connsiteY13" fmla="*/ 679292 h 1867634"/>
                  <a:gd name="connsiteX14" fmla="*/ 2067926 w 2254431"/>
                  <a:gd name="connsiteY14" fmla="*/ 497490 h 1867634"/>
                  <a:gd name="connsiteX15" fmla="*/ 1818099 w 2254431"/>
                  <a:gd name="connsiteY15" fmla="*/ 497490 h 1867634"/>
                  <a:gd name="connsiteX16" fmla="*/ 1594123 w 2254431"/>
                  <a:gd name="connsiteY16" fmla="*/ 273510 h 1867634"/>
                  <a:gd name="connsiteX17" fmla="*/ 273507 w 2254431"/>
                  <a:gd name="connsiteY17" fmla="*/ 273510 h 1867634"/>
                  <a:gd name="connsiteX18" fmla="*/ 0 w 2254431"/>
                  <a:gd name="connsiteY18" fmla="*/ 933818 h 1867634"/>
                  <a:gd name="connsiteX0" fmla="*/ 2234976 w 2254431"/>
                  <a:gd name="connsiteY0" fmla="*/ 737448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0 w 2254431"/>
                  <a:gd name="connsiteY3" fmla="*/ 933818 h 1867634"/>
                  <a:gd name="connsiteX4" fmla="*/ 273507 w 2254431"/>
                  <a:gd name="connsiteY4" fmla="*/ 1594126 h 1867634"/>
                  <a:gd name="connsiteX5" fmla="*/ 1594123 w 2254431"/>
                  <a:gd name="connsiteY5" fmla="*/ 1594126 h 1867634"/>
                  <a:gd name="connsiteX6" fmla="*/ 1818102 w 2254431"/>
                  <a:gd name="connsiteY6" fmla="*/ 1370146 h 1867634"/>
                  <a:gd name="connsiteX7" fmla="*/ 2067929 w 2254431"/>
                  <a:gd name="connsiteY7" fmla="*/ 1370150 h 1867634"/>
                  <a:gd name="connsiteX8" fmla="*/ 2249729 w 2254431"/>
                  <a:gd name="connsiteY8" fmla="*/ 1188348 h 1867634"/>
                  <a:gd name="connsiteX9" fmla="*/ 2249729 w 2254431"/>
                  <a:gd name="connsiteY9" fmla="*/ 938520 h 1867634"/>
                  <a:gd name="connsiteX10" fmla="*/ 2254431 w 2254431"/>
                  <a:gd name="connsiteY10" fmla="*/ 933818 h 1867634"/>
                  <a:gd name="connsiteX11" fmla="*/ 2249729 w 2254431"/>
                  <a:gd name="connsiteY11" fmla="*/ 929116 h 1867634"/>
                  <a:gd name="connsiteX12" fmla="*/ 2249729 w 2254431"/>
                  <a:gd name="connsiteY12" fmla="*/ 679292 h 1867634"/>
                  <a:gd name="connsiteX13" fmla="*/ 2067926 w 2254431"/>
                  <a:gd name="connsiteY13" fmla="*/ 497490 h 1867634"/>
                  <a:gd name="connsiteX14" fmla="*/ 1818099 w 2254431"/>
                  <a:gd name="connsiteY14" fmla="*/ 497490 h 1867634"/>
                  <a:gd name="connsiteX15" fmla="*/ 1594123 w 2254431"/>
                  <a:gd name="connsiteY15" fmla="*/ 273510 h 1867634"/>
                  <a:gd name="connsiteX16" fmla="*/ 273507 w 2254431"/>
                  <a:gd name="connsiteY16" fmla="*/ 273510 h 1867634"/>
                  <a:gd name="connsiteX17" fmla="*/ 0 w 2254431"/>
                  <a:gd name="connsiteY17" fmla="*/ 933818 h 1867634"/>
                  <a:gd name="connsiteX0" fmla="*/ 0 w 2254431"/>
                  <a:gd name="connsiteY0" fmla="*/ 933818 h 1867634"/>
                  <a:gd name="connsiteX1" fmla="*/ 273507 w 2254431"/>
                  <a:gd name="connsiteY1" fmla="*/ 1594126 h 1867634"/>
                  <a:gd name="connsiteX2" fmla="*/ 1594123 w 2254431"/>
                  <a:gd name="connsiteY2" fmla="*/ 1594126 h 1867634"/>
                  <a:gd name="connsiteX3" fmla="*/ 1818102 w 2254431"/>
                  <a:gd name="connsiteY3" fmla="*/ 1370146 h 1867634"/>
                  <a:gd name="connsiteX4" fmla="*/ 2067929 w 2254431"/>
                  <a:gd name="connsiteY4" fmla="*/ 1370150 h 1867634"/>
                  <a:gd name="connsiteX5" fmla="*/ 2249729 w 2254431"/>
                  <a:gd name="connsiteY5" fmla="*/ 1188348 h 1867634"/>
                  <a:gd name="connsiteX6" fmla="*/ 2249729 w 2254431"/>
                  <a:gd name="connsiteY6" fmla="*/ 938520 h 1867634"/>
                  <a:gd name="connsiteX7" fmla="*/ 2254431 w 2254431"/>
                  <a:gd name="connsiteY7" fmla="*/ 933818 h 1867634"/>
                  <a:gd name="connsiteX8" fmla="*/ 2249729 w 2254431"/>
                  <a:gd name="connsiteY8" fmla="*/ 929116 h 1867634"/>
                  <a:gd name="connsiteX9" fmla="*/ 2249729 w 2254431"/>
                  <a:gd name="connsiteY9" fmla="*/ 679292 h 1867634"/>
                  <a:gd name="connsiteX10" fmla="*/ 2067926 w 2254431"/>
                  <a:gd name="connsiteY10" fmla="*/ 497490 h 1867634"/>
                  <a:gd name="connsiteX11" fmla="*/ 1818099 w 2254431"/>
                  <a:gd name="connsiteY11" fmla="*/ 497490 h 1867634"/>
                  <a:gd name="connsiteX12" fmla="*/ 1594123 w 2254431"/>
                  <a:gd name="connsiteY12" fmla="*/ 273510 h 1867634"/>
                  <a:gd name="connsiteX13" fmla="*/ 273507 w 2254431"/>
                  <a:gd name="connsiteY13" fmla="*/ 273510 h 1867634"/>
                  <a:gd name="connsiteX14" fmla="*/ 0 w 2254431"/>
                  <a:gd name="connsiteY14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38520 h 1867634"/>
                  <a:gd name="connsiteX7" fmla="*/ 2249729 w 2249729"/>
                  <a:gd name="connsiteY7" fmla="*/ 929116 h 1867634"/>
                  <a:gd name="connsiteX8" fmla="*/ 2249729 w 2249729"/>
                  <a:gd name="connsiteY8" fmla="*/ 679292 h 1867634"/>
                  <a:gd name="connsiteX9" fmla="*/ 2067926 w 2249729"/>
                  <a:gd name="connsiteY9" fmla="*/ 497490 h 1867634"/>
                  <a:gd name="connsiteX10" fmla="*/ 1818099 w 2249729"/>
                  <a:gd name="connsiteY10" fmla="*/ 497490 h 1867634"/>
                  <a:gd name="connsiteX11" fmla="*/ 1594123 w 2249729"/>
                  <a:gd name="connsiteY11" fmla="*/ 273510 h 1867634"/>
                  <a:gd name="connsiteX12" fmla="*/ 273507 w 2249729"/>
                  <a:gd name="connsiteY12" fmla="*/ 273510 h 1867634"/>
                  <a:gd name="connsiteX13" fmla="*/ 0 w 2249729"/>
                  <a:gd name="connsiteY13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29116 h 1867634"/>
                  <a:gd name="connsiteX7" fmla="*/ 2249729 w 2249729"/>
                  <a:gd name="connsiteY7" fmla="*/ 679292 h 1867634"/>
                  <a:gd name="connsiteX8" fmla="*/ 2067926 w 2249729"/>
                  <a:gd name="connsiteY8" fmla="*/ 497490 h 1867634"/>
                  <a:gd name="connsiteX9" fmla="*/ 1818099 w 2249729"/>
                  <a:gd name="connsiteY9" fmla="*/ 497490 h 1867634"/>
                  <a:gd name="connsiteX10" fmla="*/ 1594123 w 2249729"/>
                  <a:gd name="connsiteY10" fmla="*/ 273510 h 1867634"/>
                  <a:gd name="connsiteX11" fmla="*/ 273507 w 2249729"/>
                  <a:gd name="connsiteY11" fmla="*/ 273510 h 1867634"/>
                  <a:gd name="connsiteX12" fmla="*/ 0 w 2249729"/>
                  <a:gd name="connsiteY12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679292 h 1867634"/>
                  <a:gd name="connsiteX7" fmla="*/ 2067926 w 2249729"/>
                  <a:gd name="connsiteY7" fmla="*/ 497490 h 1867634"/>
                  <a:gd name="connsiteX8" fmla="*/ 1818099 w 2249729"/>
                  <a:gd name="connsiteY8" fmla="*/ 497490 h 1867634"/>
                  <a:gd name="connsiteX9" fmla="*/ 1594123 w 2249729"/>
                  <a:gd name="connsiteY9" fmla="*/ 273510 h 1867634"/>
                  <a:gd name="connsiteX10" fmla="*/ 273507 w 2249729"/>
                  <a:gd name="connsiteY10" fmla="*/ 273510 h 1867634"/>
                  <a:gd name="connsiteX11" fmla="*/ 0 w 2249729"/>
                  <a:gd name="connsiteY11" fmla="*/ 933818 h 1867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49729" h="1867634">
                    <a:moveTo>
                      <a:pt x="0" y="933818"/>
                    </a:moveTo>
                    <a:cubicBezTo>
                      <a:pt x="0" y="1172804"/>
                      <a:pt x="91169" y="1411786"/>
                      <a:pt x="273507" y="1594126"/>
                    </a:cubicBezTo>
                    <a:cubicBezTo>
                      <a:pt x="638186" y="1958804"/>
                      <a:pt x="1229447" y="1958804"/>
                      <a:pt x="1594123" y="1594126"/>
                    </a:cubicBezTo>
                    <a:lnTo>
                      <a:pt x="1818102" y="1370146"/>
                    </a:lnTo>
                    <a:lnTo>
                      <a:pt x="2067929" y="1370150"/>
                    </a:lnTo>
                    <a:cubicBezTo>
                      <a:pt x="2168336" y="1370146"/>
                      <a:pt x="2249729" y="1288752"/>
                      <a:pt x="2249729" y="1188348"/>
                    </a:cubicBezTo>
                    <a:lnTo>
                      <a:pt x="2249729" y="679292"/>
                    </a:lnTo>
                    <a:cubicBezTo>
                      <a:pt x="2249729" y="578884"/>
                      <a:pt x="2168334" y="497490"/>
                      <a:pt x="2067926" y="497490"/>
                    </a:cubicBezTo>
                    <a:lnTo>
                      <a:pt x="1818099" y="497490"/>
                    </a:lnTo>
                    <a:lnTo>
                      <a:pt x="1594123" y="273510"/>
                    </a:lnTo>
                    <a:cubicBezTo>
                      <a:pt x="1229444" y="-91169"/>
                      <a:pt x="638186" y="-91169"/>
                      <a:pt x="273507" y="273510"/>
                    </a:cubicBezTo>
                    <a:cubicBezTo>
                      <a:pt x="91169" y="455848"/>
                      <a:pt x="0" y="694834"/>
                      <a:pt x="0" y="933818"/>
                    </a:cubicBezTo>
                    <a:close/>
                  </a:path>
                </a:pathLst>
              </a:custGeom>
              <a:solidFill>
                <a:schemeClr val="bg1"/>
              </a:solidFill>
              <a:ln w="444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sz="13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DBEC21B-8490-4613-893F-081AAB39C3FB}"/>
                  </a:ext>
                </a:extLst>
              </p:cNvPr>
              <p:cNvSpPr/>
              <p:nvPr/>
            </p:nvSpPr>
            <p:spPr>
              <a:xfrm>
                <a:off x="10573107" y="2486534"/>
                <a:ext cx="805533" cy="687929"/>
              </a:xfrm>
              <a:custGeom>
                <a:avLst/>
                <a:gdLst>
                  <a:gd name="connsiteX0" fmla="*/ 184600 w 805532"/>
                  <a:gd name="connsiteY0" fmla="*/ 520107 h 687929"/>
                  <a:gd name="connsiteX1" fmla="*/ 620929 w 805532"/>
                  <a:gd name="connsiteY1" fmla="*/ 520110 h 687929"/>
                  <a:gd name="connsiteX2" fmla="*/ 704838 w 805532"/>
                  <a:gd name="connsiteY2" fmla="*/ 604019 h 687929"/>
                  <a:gd name="connsiteX3" fmla="*/ 620926 w 805532"/>
                  <a:gd name="connsiteY3" fmla="*/ 687929 h 687929"/>
                  <a:gd name="connsiteX4" fmla="*/ 184600 w 805532"/>
                  <a:gd name="connsiteY4" fmla="*/ 687926 h 687929"/>
                  <a:gd name="connsiteX5" fmla="*/ 100691 w 805532"/>
                  <a:gd name="connsiteY5" fmla="*/ 604019 h 687929"/>
                  <a:gd name="connsiteX6" fmla="*/ 184600 w 805532"/>
                  <a:gd name="connsiteY6" fmla="*/ 520107 h 687929"/>
                  <a:gd name="connsiteX7" fmla="*/ 117472 w 805532"/>
                  <a:gd name="connsiteY7" fmla="*/ 260053 h 687929"/>
                  <a:gd name="connsiteX8" fmla="*/ 688057 w 805532"/>
                  <a:gd name="connsiteY8" fmla="*/ 260053 h 687929"/>
                  <a:gd name="connsiteX9" fmla="*/ 771967 w 805532"/>
                  <a:gd name="connsiteY9" fmla="*/ 343963 h 687929"/>
                  <a:gd name="connsiteX10" fmla="*/ 688057 w 805532"/>
                  <a:gd name="connsiteY10" fmla="*/ 427875 h 687929"/>
                  <a:gd name="connsiteX11" fmla="*/ 117472 w 805532"/>
                  <a:gd name="connsiteY11" fmla="*/ 427872 h 687929"/>
                  <a:gd name="connsiteX12" fmla="*/ 33563 w 805532"/>
                  <a:gd name="connsiteY12" fmla="*/ 343963 h 687929"/>
                  <a:gd name="connsiteX13" fmla="*/ 117472 w 805532"/>
                  <a:gd name="connsiteY13" fmla="*/ 260053 h 687929"/>
                  <a:gd name="connsiteX14" fmla="*/ 83910 w 805532"/>
                  <a:gd name="connsiteY14" fmla="*/ 0 h 687929"/>
                  <a:gd name="connsiteX15" fmla="*/ 721623 w 805532"/>
                  <a:gd name="connsiteY15" fmla="*/ 0 h 687929"/>
                  <a:gd name="connsiteX16" fmla="*/ 805532 w 805532"/>
                  <a:gd name="connsiteY16" fmla="*/ 83910 h 687929"/>
                  <a:gd name="connsiteX17" fmla="*/ 805529 w 805532"/>
                  <a:gd name="connsiteY17" fmla="*/ 83910 h 687929"/>
                  <a:gd name="connsiteX18" fmla="*/ 721620 w 805532"/>
                  <a:gd name="connsiteY18" fmla="*/ 167819 h 687929"/>
                  <a:gd name="connsiteX19" fmla="*/ 83910 w 805532"/>
                  <a:gd name="connsiteY19" fmla="*/ 167819 h 687929"/>
                  <a:gd name="connsiteX20" fmla="*/ 0 w 805532"/>
                  <a:gd name="connsiteY20" fmla="*/ 83910 h 687929"/>
                  <a:gd name="connsiteX21" fmla="*/ 83910 w 805532"/>
                  <a:gd name="connsiteY21" fmla="*/ 0 h 687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05532" h="687929">
                    <a:moveTo>
                      <a:pt x="184600" y="520107"/>
                    </a:moveTo>
                    <a:lnTo>
                      <a:pt x="620929" y="520110"/>
                    </a:lnTo>
                    <a:cubicBezTo>
                      <a:pt x="667269" y="520110"/>
                      <a:pt x="704838" y="557676"/>
                      <a:pt x="704838" y="604019"/>
                    </a:cubicBezTo>
                    <a:cubicBezTo>
                      <a:pt x="704838" y="650360"/>
                      <a:pt x="667269" y="687929"/>
                      <a:pt x="620926" y="687929"/>
                    </a:cubicBezTo>
                    <a:lnTo>
                      <a:pt x="184600" y="687926"/>
                    </a:lnTo>
                    <a:cubicBezTo>
                      <a:pt x="138257" y="687926"/>
                      <a:pt x="100691" y="650360"/>
                      <a:pt x="100691" y="604019"/>
                    </a:cubicBezTo>
                    <a:cubicBezTo>
                      <a:pt x="100691" y="557676"/>
                      <a:pt x="138257" y="520107"/>
                      <a:pt x="184600" y="520107"/>
                    </a:cubicBezTo>
                    <a:close/>
                    <a:moveTo>
                      <a:pt x="117472" y="260053"/>
                    </a:moveTo>
                    <a:lnTo>
                      <a:pt x="688057" y="260053"/>
                    </a:lnTo>
                    <a:cubicBezTo>
                      <a:pt x="734401" y="260053"/>
                      <a:pt x="771967" y="297622"/>
                      <a:pt x="771967" y="343963"/>
                    </a:cubicBezTo>
                    <a:cubicBezTo>
                      <a:pt x="771967" y="390306"/>
                      <a:pt x="734398" y="427875"/>
                      <a:pt x="688057" y="427875"/>
                    </a:cubicBezTo>
                    <a:lnTo>
                      <a:pt x="117472" y="427872"/>
                    </a:lnTo>
                    <a:cubicBezTo>
                      <a:pt x="71132" y="427872"/>
                      <a:pt x="33566" y="390306"/>
                      <a:pt x="33563" y="343963"/>
                    </a:cubicBezTo>
                    <a:cubicBezTo>
                      <a:pt x="33566" y="297622"/>
                      <a:pt x="71132" y="260053"/>
                      <a:pt x="117472" y="260053"/>
                    </a:cubicBezTo>
                    <a:close/>
                    <a:moveTo>
                      <a:pt x="83910" y="0"/>
                    </a:moveTo>
                    <a:lnTo>
                      <a:pt x="721623" y="0"/>
                    </a:lnTo>
                    <a:cubicBezTo>
                      <a:pt x="767963" y="0"/>
                      <a:pt x="805532" y="37569"/>
                      <a:pt x="805532" y="83910"/>
                    </a:cubicBezTo>
                    <a:lnTo>
                      <a:pt x="805529" y="83910"/>
                    </a:lnTo>
                    <a:cubicBezTo>
                      <a:pt x="805529" y="130253"/>
                      <a:pt x="767963" y="167819"/>
                      <a:pt x="721620" y="167819"/>
                    </a:cubicBezTo>
                    <a:lnTo>
                      <a:pt x="83910" y="167819"/>
                    </a:lnTo>
                    <a:cubicBezTo>
                      <a:pt x="37569" y="167819"/>
                      <a:pt x="0" y="130253"/>
                      <a:pt x="0" y="83910"/>
                    </a:cubicBezTo>
                    <a:cubicBezTo>
                      <a:pt x="0" y="37566"/>
                      <a:pt x="37569" y="0"/>
                      <a:pt x="83910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C12866D-7C50-423B-97C6-3A44AEC2FF89}"/>
                  </a:ext>
                </a:extLst>
              </p:cNvPr>
              <p:cNvSpPr/>
              <p:nvPr/>
            </p:nvSpPr>
            <p:spPr>
              <a:xfrm>
                <a:off x="10608146" y="1032479"/>
                <a:ext cx="761035" cy="1312187"/>
              </a:xfrm>
              <a:custGeom>
                <a:avLst/>
                <a:gdLst>
                  <a:gd name="connsiteX0" fmla="*/ 1028878 w 3847556"/>
                  <a:gd name="connsiteY0" fmla="*/ 0 h 6633998"/>
                  <a:gd name="connsiteX1" fmla="*/ 1293726 w 3847556"/>
                  <a:gd name="connsiteY1" fmla="*/ 264865 h 6633998"/>
                  <a:gd name="connsiteX2" fmla="*/ 1293726 w 3847556"/>
                  <a:gd name="connsiteY2" fmla="*/ 664770 h 6633998"/>
                  <a:gd name="connsiteX3" fmla="*/ 1656529 w 3847556"/>
                  <a:gd name="connsiteY3" fmla="*/ 664770 h 6633998"/>
                  <a:gd name="connsiteX4" fmla="*/ 1656545 w 3847556"/>
                  <a:gd name="connsiteY4" fmla="*/ 264865 h 6633998"/>
                  <a:gd name="connsiteX5" fmla="*/ 1921394 w 3847556"/>
                  <a:gd name="connsiteY5" fmla="*/ 0 h 6633998"/>
                  <a:gd name="connsiteX6" fmla="*/ 2186253 w 3847556"/>
                  <a:gd name="connsiteY6" fmla="*/ 264865 h 6633998"/>
                  <a:gd name="connsiteX7" fmla="*/ 2186253 w 3847556"/>
                  <a:gd name="connsiteY7" fmla="*/ 664770 h 6633998"/>
                  <a:gd name="connsiteX8" fmla="*/ 2549056 w 3847556"/>
                  <a:gd name="connsiteY8" fmla="*/ 664770 h 6633998"/>
                  <a:gd name="connsiteX9" fmla="*/ 2549056 w 3847556"/>
                  <a:gd name="connsiteY9" fmla="*/ 264865 h 6633998"/>
                  <a:gd name="connsiteX10" fmla="*/ 2813921 w 3847556"/>
                  <a:gd name="connsiteY10" fmla="*/ 0 h 6633998"/>
                  <a:gd name="connsiteX11" fmla="*/ 3078781 w 3847556"/>
                  <a:gd name="connsiteY11" fmla="*/ 264865 h 6633998"/>
                  <a:gd name="connsiteX12" fmla="*/ 3078764 w 3847556"/>
                  <a:gd name="connsiteY12" fmla="*/ 664770 h 6633998"/>
                  <a:gd name="connsiteX13" fmla="*/ 3512447 w 3847556"/>
                  <a:gd name="connsiteY13" fmla="*/ 664770 h 6633998"/>
                  <a:gd name="connsiteX14" fmla="*/ 3520693 w 3847556"/>
                  <a:gd name="connsiteY14" fmla="*/ 668198 h 6633998"/>
                  <a:gd name="connsiteX15" fmla="*/ 3610357 w 3847556"/>
                  <a:gd name="connsiteY15" fmla="*/ 641623 h 6633998"/>
                  <a:gd name="connsiteX16" fmla="*/ 3846084 w 3847556"/>
                  <a:gd name="connsiteY16" fmla="*/ 932715 h 6633998"/>
                  <a:gd name="connsiteX17" fmla="*/ 3273917 w 3847556"/>
                  <a:gd name="connsiteY17" fmla="*/ 6376417 h 6633998"/>
                  <a:gd name="connsiteX18" fmla="*/ 2982826 w 3847556"/>
                  <a:gd name="connsiteY18" fmla="*/ 6612116 h 6633998"/>
                  <a:gd name="connsiteX19" fmla="*/ 2747105 w 3847556"/>
                  <a:gd name="connsiteY19" fmla="*/ 6321024 h 6633998"/>
                  <a:gd name="connsiteX20" fmla="*/ 3304490 w 3847556"/>
                  <a:gd name="connsiteY20" fmla="*/ 1017914 h 6633998"/>
                  <a:gd name="connsiteX21" fmla="*/ 3078764 w 3847556"/>
                  <a:gd name="connsiteY21" fmla="*/ 1017930 h 6633998"/>
                  <a:gd name="connsiteX22" fmla="*/ 3078764 w 3847556"/>
                  <a:gd name="connsiteY22" fmla="*/ 1417857 h 6633998"/>
                  <a:gd name="connsiteX23" fmla="*/ 2813921 w 3847556"/>
                  <a:gd name="connsiteY23" fmla="*/ 1682700 h 6633998"/>
                  <a:gd name="connsiteX24" fmla="*/ 2549056 w 3847556"/>
                  <a:gd name="connsiteY24" fmla="*/ 1417841 h 6633998"/>
                  <a:gd name="connsiteX25" fmla="*/ 2549056 w 3847556"/>
                  <a:gd name="connsiteY25" fmla="*/ 1017930 h 6633998"/>
                  <a:gd name="connsiteX26" fmla="*/ 2186253 w 3847556"/>
                  <a:gd name="connsiteY26" fmla="*/ 1017930 h 6633998"/>
                  <a:gd name="connsiteX27" fmla="*/ 2186237 w 3847556"/>
                  <a:gd name="connsiteY27" fmla="*/ 1417841 h 6633998"/>
                  <a:gd name="connsiteX28" fmla="*/ 1921394 w 3847556"/>
                  <a:gd name="connsiteY28" fmla="*/ 1682700 h 6633998"/>
                  <a:gd name="connsiteX29" fmla="*/ 1656529 w 3847556"/>
                  <a:gd name="connsiteY29" fmla="*/ 1417841 h 6633998"/>
                  <a:gd name="connsiteX30" fmla="*/ 1656529 w 3847556"/>
                  <a:gd name="connsiteY30" fmla="*/ 1017930 h 6633998"/>
                  <a:gd name="connsiteX31" fmla="*/ 1293726 w 3847556"/>
                  <a:gd name="connsiteY31" fmla="*/ 1017930 h 6633998"/>
                  <a:gd name="connsiteX32" fmla="*/ 1293726 w 3847556"/>
                  <a:gd name="connsiteY32" fmla="*/ 1417841 h 6633998"/>
                  <a:gd name="connsiteX33" fmla="*/ 1216149 w 3847556"/>
                  <a:gd name="connsiteY33" fmla="*/ 1605128 h 6633998"/>
                  <a:gd name="connsiteX34" fmla="*/ 1028872 w 3847556"/>
                  <a:gd name="connsiteY34" fmla="*/ 1682700 h 6633998"/>
                  <a:gd name="connsiteX35" fmla="*/ 841580 w 3847556"/>
                  <a:gd name="connsiteY35" fmla="*/ 1605122 h 6633998"/>
                  <a:gd name="connsiteX36" fmla="*/ 764018 w 3847556"/>
                  <a:gd name="connsiteY36" fmla="*/ 1417841 h 6633998"/>
                  <a:gd name="connsiteX37" fmla="*/ 764018 w 3847556"/>
                  <a:gd name="connsiteY37" fmla="*/ 1017914 h 6633998"/>
                  <a:gd name="connsiteX38" fmla="*/ 539645 w 3847556"/>
                  <a:gd name="connsiteY38" fmla="*/ 1017930 h 6633998"/>
                  <a:gd name="connsiteX39" fmla="*/ 1005791 w 3847556"/>
                  <a:gd name="connsiteY39" fmla="*/ 6346040 h 6633998"/>
                  <a:gd name="connsiteX40" fmla="*/ 765023 w 3847556"/>
                  <a:gd name="connsiteY40" fmla="*/ 6632976 h 6633998"/>
                  <a:gd name="connsiteX41" fmla="*/ 478087 w 3847556"/>
                  <a:gd name="connsiteY41" fmla="*/ 6392208 h 6633998"/>
                  <a:gd name="connsiteX42" fmla="*/ 1023 w 3847556"/>
                  <a:gd name="connsiteY42" fmla="*/ 939358 h 6633998"/>
                  <a:gd name="connsiteX43" fmla="*/ 241807 w 3847556"/>
                  <a:gd name="connsiteY43" fmla="*/ 652422 h 6633998"/>
                  <a:gd name="connsiteX44" fmla="*/ 311187 w 3847556"/>
                  <a:gd name="connsiteY44" fmla="*/ 674309 h 6633998"/>
                  <a:gd name="connsiteX45" fmla="*/ 334193 w 3847556"/>
                  <a:gd name="connsiteY45" fmla="*/ 664770 h 6633998"/>
                  <a:gd name="connsiteX46" fmla="*/ 764018 w 3847556"/>
                  <a:gd name="connsiteY46" fmla="*/ 664770 h 6633998"/>
                  <a:gd name="connsiteX47" fmla="*/ 764018 w 3847556"/>
                  <a:gd name="connsiteY47" fmla="*/ 264865 h 6633998"/>
                  <a:gd name="connsiteX48" fmla="*/ 1028878 w 3847556"/>
                  <a:gd name="connsiteY48" fmla="*/ 0 h 6633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847556" h="6633998">
                    <a:moveTo>
                      <a:pt x="1028878" y="0"/>
                    </a:moveTo>
                    <a:cubicBezTo>
                      <a:pt x="1175157" y="0"/>
                      <a:pt x="1293726" y="118591"/>
                      <a:pt x="1293726" y="264865"/>
                    </a:cubicBezTo>
                    <a:lnTo>
                      <a:pt x="1293726" y="664770"/>
                    </a:lnTo>
                    <a:lnTo>
                      <a:pt x="1656529" y="664770"/>
                    </a:lnTo>
                    <a:lnTo>
                      <a:pt x="1656545" y="264865"/>
                    </a:lnTo>
                    <a:cubicBezTo>
                      <a:pt x="1656529" y="118591"/>
                      <a:pt x="1775115" y="17"/>
                      <a:pt x="1921394" y="0"/>
                    </a:cubicBezTo>
                    <a:cubicBezTo>
                      <a:pt x="2067668" y="17"/>
                      <a:pt x="2186237" y="118591"/>
                      <a:pt x="2186253" y="264865"/>
                    </a:cubicBezTo>
                    <a:lnTo>
                      <a:pt x="2186253" y="664770"/>
                    </a:lnTo>
                    <a:lnTo>
                      <a:pt x="2549056" y="664770"/>
                    </a:lnTo>
                    <a:lnTo>
                      <a:pt x="2549056" y="264865"/>
                    </a:lnTo>
                    <a:cubicBezTo>
                      <a:pt x="2549056" y="118575"/>
                      <a:pt x="2667642" y="0"/>
                      <a:pt x="2813921" y="0"/>
                    </a:cubicBezTo>
                    <a:cubicBezTo>
                      <a:pt x="2960211" y="0"/>
                      <a:pt x="3078781" y="118591"/>
                      <a:pt x="3078781" y="264865"/>
                    </a:cubicBezTo>
                    <a:lnTo>
                      <a:pt x="3078764" y="664770"/>
                    </a:lnTo>
                    <a:lnTo>
                      <a:pt x="3512447" y="664770"/>
                    </a:lnTo>
                    <a:lnTo>
                      <a:pt x="3520693" y="668198"/>
                    </a:lnTo>
                    <a:cubicBezTo>
                      <a:pt x="3545659" y="640863"/>
                      <a:pt x="3577628" y="638174"/>
                      <a:pt x="3610357" y="641623"/>
                    </a:cubicBezTo>
                    <a:cubicBezTo>
                      <a:pt x="3755838" y="656915"/>
                      <a:pt x="3861375" y="787234"/>
                      <a:pt x="3846084" y="932715"/>
                    </a:cubicBezTo>
                    <a:cubicBezTo>
                      <a:pt x="3655380" y="2747282"/>
                      <a:pt x="3464643" y="4561839"/>
                      <a:pt x="3273917" y="6376417"/>
                    </a:cubicBezTo>
                    <a:cubicBezTo>
                      <a:pt x="3258626" y="6521887"/>
                      <a:pt x="3128312" y="6627419"/>
                      <a:pt x="2982826" y="6612116"/>
                    </a:cubicBezTo>
                    <a:cubicBezTo>
                      <a:pt x="2837361" y="6596835"/>
                      <a:pt x="2731824" y="6466505"/>
                      <a:pt x="2747105" y="6321024"/>
                    </a:cubicBezTo>
                    <a:lnTo>
                      <a:pt x="3304490" y="1017914"/>
                    </a:lnTo>
                    <a:lnTo>
                      <a:pt x="3078764" y="1017930"/>
                    </a:lnTo>
                    <a:cubicBezTo>
                      <a:pt x="3078764" y="1151232"/>
                      <a:pt x="3078764" y="1284539"/>
                      <a:pt x="3078764" y="1417857"/>
                    </a:cubicBezTo>
                    <a:cubicBezTo>
                      <a:pt x="3078764" y="1564114"/>
                      <a:pt x="2960195" y="1682700"/>
                      <a:pt x="2813921" y="1682700"/>
                    </a:cubicBezTo>
                    <a:cubicBezTo>
                      <a:pt x="2667631" y="1682700"/>
                      <a:pt x="2549056" y="1564131"/>
                      <a:pt x="2549056" y="1417841"/>
                    </a:cubicBezTo>
                    <a:lnTo>
                      <a:pt x="2549056" y="1017930"/>
                    </a:lnTo>
                    <a:lnTo>
                      <a:pt x="2186253" y="1017930"/>
                    </a:lnTo>
                    <a:cubicBezTo>
                      <a:pt x="2186237" y="1151221"/>
                      <a:pt x="2186237" y="1284555"/>
                      <a:pt x="2186237" y="1417841"/>
                    </a:cubicBezTo>
                    <a:cubicBezTo>
                      <a:pt x="2186237" y="1564131"/>
                      <a:pt x="2067651" y="1682700"/>
                      <a:pt x="1921394" y="1682700"/>
                    </a:cubicBezTo>
                    <a:cubicBezTo>
                      <a:pt x="1775115" y="1682700"/>
                      <a:pt x="1656529" y="1564131"/>
                      <a:pt x="1656529" y="1417841"/>
                    </a:cubicBezTo>
                    <a:lnTo>
                      <a:pt x="1656529" y="1017930"/>
                    </a:lnTo>
                    <a:lnTo>
                      <a:pt x="1293726" y="1017930"/>
                    </a:lnTo>
                    <a:cubicBezTo>
                      <a:pt x="1293710" y="1151221"/>
                      <a:pt x="1293726" y="1284539"/>
                      <a:pt x="1293726" y="1417841"/>
                    </a:cubicBezTo>
                    <a:cubicBezTo>
                      <a:pt x="1293726" y="1490986"/>
                      <a:pt x="1264077" y="1557199"/>
                      <a:pt x="1216149" y="1605128"/>
                    </a:cubicBezTo>
                    <a:lnTo>
                      <a:pt x="1028872" y="1682700"/>
                    </a:lnTo>
                    <a:lnTo>
                      <a:pt x="841580" y="1605122"/>
                    </a:lnTo>
                    <a:cubicBezTo>
                      <a:pt x="793651" y="1557199"/>
                      <a:pt x="764007" y="1490986"/>
                      <a:pt x="764018" y="1417841"/>
                    </a:cubicBezTo>
                    <a:lnTo>
                      <a:pt x="764018" y="1017914"/>
                    </a:lnTo>
                    <a:lnTo>
                      <a:pt x="539645" y="1017930"/>
                    </a:lnTo>
                    <a:cubicBezTo>
                      <a:pt x="695040" y="2793967"/>
                      <a:pt x="850418" y="4570003"/>
                      <a:pt x="1005791" y="6346040"/>
                    </a:cubicBezTo>
                    <a:cubicBezTo>
                      <a:pt x="1018529" y="6491754"/>
                      <a:pt x="910743" y="6620221"/>
                      <a:pt x="765023" y="6632976"/>
                    </a:cubicBezTo>
                    <a:cubicBezTo>
                      <a:pt x="619293" y="6645714"/>
                      <a:pt x="490842" y="6537928"/>
                      <a:pt x="478087" y="6392208"/>
                    </a:cubicBezTo>
                    <a:lnTo>
                      <a:pt x="1023" y="939358"/>
                    </a:lnTo>
                    <a:cubicBezTo>
                      <a:pt x="-11716" y="793639"/>
                      <a:pt x="96076" y="665177"/>
                      <a:pt x="241807" y="652422"/>
                    </a:cubicBezTo>
                    <a:lnTo>
                      <a:pt x="311187" y="674309"/>
                    </a:lnTo>
                    <a:cubicBezTo>
                      <a:pt x="317983" y="665335"/>
                      <a:pt x="326028" y="664770"/>
                      <a:pt x="334193" y="664770"/>
                    </a:cubicBezTo>
                    <a:lnTo>
                      <a:pt x="764018" y="664770"/>
                    </a:lnTo>
                    <a:lnTo>
                      <a:pt x="764018" y="264865"/>
                    </a:lnTo>
                    <a:cubicBezTo>
                      <a:pt x="764018" y="118591"/>
                      <a:pt x="882588" y="0"/>
                      <a:pt x="1028878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91F9EF7-4F87-415C-8160-7E56B60DA9F9}"/>
                </a:ext>
              </a:extLst>
            </p:cNvPr>
            <p:cNvGrpSpPr/>
            <p:nvPr/>
          </p:nvGrpSpPr>
          <p:grpSpPr>
            <a:xfrm>
              <a:off x="0" y="6374086"/>
              <a:ext cx="11401431" cy="237804"/>
              <a:chOff x="0" y="6374086"/>
              <a:chExt cx="11401431" cy="23780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AE59EE2-572E-4B51-AE32-612BBCC09DE1}"/>
                  </a:ext>
                </a:extLst>
              </p:cNvPr>
              <p:cNvSpPr/>
              <p:nvPr/>
            </p:nvSpPr>
            <p:spPr>
              <a:xfrm>
                <a:off x="0" y="6566170"/>
                <a:ext cx="11311128" cy="457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CB77414-9E89-4E91-A109-7F250477ACA9}"/>
                  </a:ext>
                </a:extLst>
              </p:cNvPr>
              <p:cNvSpPr/>
              <p:nvPr/>
            </p:nvSpPr>
            <p:spPr>
              <a:xfrm>
                <a:off x="11355711" y="6374086"/>
                <a:ext cx="45720" cy="15544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id="{5F4ACB2E-D9DA-474D-ACD0-6D4C5B5B69E1}"/>
                  </a:ext>
                </a:extLst>
              </p:cNvPr>
              <p:cNvSpPr/>
              <p:nvPr/>
            </p:nvSpPr>
            <p:spPr>
              <a:xfrm>
                <a:off x="11229678" y="6440137"/>
                <a:ext cx="171753" cy="171753"/>
              </a:xfrm>
              <a:prstGeom prst="blockArc">
                <a:avLst>
                  <a:gd name="adj1" fmla="val 21339429"/>
                  <a:gd name="adj2" fmla="val 6091498"/>
                  <a:gd name="adj3" fmla="val 2709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949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357415"/>
      </p:ext>
    </p:extLst>
  </p:cSld>
  <p:clrMapOvr>
    <a:masterClrMapping/>
  </p:clrMapOvr>
  <p:transition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sktop Web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7015709" y="2134942"/>
            <a:ext cx="3671032" cy="2082501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177748"/>
      </p:ext>
    </p:extLst>
  </p:cSld>
  <p:clrMapOvr>
    <a:masterClrMapping/>
  </p:clrMapOvr>
  <p:transition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420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atercolor Spla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63319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3D9AD-549A-4220-A89C-F2C7A0F96137}" type="datetimeFigureOut">
              <a:rPr lang="en-ID" smtClean="0"/>
              <a:t>26/08/2025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5A8B-B16C-42D4-BD8A-12BB76C3339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17727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pp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175CD7A9-E177-EC4A-AD93-D5EC6334DAD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63785" y="1573067"/>
            <a:ext cx="2182217" cy="3847171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526419"/>
      </p:ext>
    </p:extLst>
  </p:cSld>
  <p:clrMapOvr>
    <a:masterClrMapping/>
  </p:clrMapOvr>
  <p:transition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C1607FC-4025-4535-B960-C423F1504CE5}"/>
              </a:ext>
            </a:extLst>
          </p:cNvPr>
          <p:cNvGrpSpPr/>
          <p:nvPr userDrawn="1"/>
        </p:nvGrpSpPr>
        <p:grpSpPr>
          <a:xfrm>
            <a:off x="354202" y="326572"/>
            <a:ext cx="11483595" cy="6185861"/>
            <a:chOff x="354110" y="326571"/>
            <a:chExt cx="11480604" cy="6185861"/>
          </a:xfrm>
          <a:solidFill>
            <a:schemeClr val="accent1">
              <a:lumMod val="90000"/>
              <a:lumOff val="10000"/>
              <a:alpha val="20000"/>
            </a:schemeClr>
          </a:solidFill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651BEEC-E6AC-4E4B-9B88-D2F823311FDE}"/>
                </a:ext>
              </a:extLst>
            </p:cNvPr>
            <p:cNvGrpSpPr/>
            <p:nvPr/>
          </p:nvGrpSpPr>
          <p:grpSpPr>
            <a:xfrm>
              <a:off x="354110" y="326571"/>
              <a:ext cx="11480604" cy="109990"/>
              <a:chOff x="354110" y="326571"/>
              <a:chExt cx="11480604" cy="109990"/>
            </a:xfrm>
            <a:grpFill/>
          </p:grpSpPr>
          <p:sp>
            <p:nvSpPr>
              <p:cNvPr id="337" name="Rectangle 5">
                <a:extLst>
                  <a:ext uri="{FF2B5EF4-FFF2-40B4-BE49-F238E27FC236}">
                    <a16:creationId xmlns:a16="http://schemas.microsoft.com/office/drawing/2014/main" id="{85C298FF-97F9-4147-B827-D8E5136C2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38" name="Rectangle 6">
                <a:extLst>
                  <a:ext uri="{FF2B5EF4-FFF2-40B4-BE49-F238E27FC236}">
                    <a16:creationId xmlns:a16="http://schemas.microsoft.com/office/drawing/2014/main" id="{9408EFDD-1492-4223-8E65-A093D2F1BB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39" name="Rectangle 7">
                <a:extLst>
                  <a:ext uri="{FF2B5EF4-FFF2-40B4-BE49-F238E27FC236}">
                    <a16:creationId xmlns:a16="http://schemas.microsoft.com/office/drawing/2014/main" id="{F894E7F8-7101-42ED-9EE3-85F58C6EF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40" name="Rectangle 8">
                <a:extLst>
                  <a:ext uri="{FF2B5EF4-FFF2-40B4-BE49-F238E27FC236}">
                    <a16:creationId xmlns:a16="http://schemas.microsoft.com/office/drawing/2014/main" id="{877C8C7E-1793-4536-97A4-63A3591EF9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41" name="Rectangle 9">
                <a:extLst>
                  <a:ext uri="{FF2B5EF4-FFF2-40B4-BE49-F238E27FC236}">
                    <a16:creationId xmlns:a16="http://schemas.microsoft.com/office/drawing/2014/main" id="{077D2BC4-41B3-4D98-84CA-A2503EF131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42" name="Rectangle 10">
                <a:extLst>
                  <a:ext uri="{FF2B5EF4-FFF2-40B4-BE49-F238E27FC236}">
                    <a16:creationId xmlns:a16="http://schemas.microsoft.com/office/drawing/2014/main" id="{DE4270DF-458E-4975-B86F-E605B966C6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43" name="Rectangle 11">
                <a:extLst>
                  <a:ext uri="{FF2B5EF4-FFF2-40B4-BE49-F238E27FC236}">
                    <a16:creationId xmlns:a16="http://schemas.microsoft.com/office/drawing/2014/main" id="{5334B1DA-DE9D-46A4-B1CC-07D8B5B37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44" name="Rectangle 12">
                <a:extLst>
                  <a:ext uri="{FF2B5EF4-FFF2-40B4-BE49-F238E27FC236}">
                    <a16:creationId xmlns:a16="http://schemas.microsoft.com/office/drawing/2014/main" id="{1CF1EF4A-5FEC-4B62-A622-2DEE7B72C0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45" name="Rectangle 13">
                <a:extLst>
                  <a:ext uri="{FF2B5EF4-FFF2-40B4-BE49-F238E27FC236}">
                    <a16:creationId xmlns:a16="http://schemas.microsoft.com/office/drawing/2014/main" id="{322BDF90-AD9B-4F68-8F1B-8AE6FD1E47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46" name="Rectangle 14">
                <a:extLst>
                  <a:ext uri="{FF2B5EF4-FFF2-40B4-BE49-F238E27FC236}">
                    <a16:creationId xmlns:a16="http://schemas.microsoft.com/office/drawing/2014/main" id="{93F9BC3E-2349-4557-A942-FF58D34975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47" name="Rectangle 15">
                <a:extLst>
                  <a:ext uri="{FF2B5EF4-FFF2-40B4-BE49-F238E27FC236}">
                    <a16:creationId xmlns:a16="http://schemas.microsoft.com/office/drawing/2014/main" id="{D4E479F8-DBB7-4E24-82DB-9187E1DA15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48" name="Rectangle 16">
                <a:extLst>
                  <a:ext uri="{FF2B5EF4-FFF2-40B4-BE49-F238E27FC236}">
                    <a16:creationId xmlns:a16="http://schemas.microsoft.com/office/drawing/2014/main" id="{88729413-47AC-4DEA-A613-0B6158FCB8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49" name="Rectangle 17">
                <a:extLst>
                  <a:ext uri="{FF2B5EF4-FFF2-40B4-BE49-F238E27FC236}">
                    <a16:creationId xmlns:a16="http://schemas.microsoft.com/office/drawing/2014/main" id="{20F824DD-152A-4F6D-952E-24ADD1A8C0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50" name="Rectangle 18">
                <a:extLst>
                  <a:ext uri="{FF2B5EF4-FFF2-40B4-BE49-F238E27FC236}">
                    <a16:creationId xmlns:a16="http://schemas.microsoft.com/office/drawing/2014/main" id="{951C09E8-C755-4AEB-9C27-AE9621753A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51" name="Rectangle 19">
                <a:extLst>
                  <a:ext uri="{FF2B5EF4-FFF2-40B4-BE49-F238E27FC236}">
                    <a16:creationId xmlns:a16="http://schemas.microsoft.com/office/drawing/2014/main" id="{32F64432-EE66-40C8-A67A-FA722F75D5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52" name="Rectangle 20">
                <a:extLst>
                  <a:ext uri="{FF2B5EF4-FFF2-40B4-BE49-F238E27FC236}">
                    <a16:creationId xmlns:a16="http://schemas.microsoft.com/office/drawing/2014/main" id="{29005991-F871-4DFB-9517-DCB334B68B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53" name="Rectangle 21">
                <a:extLst>
                  <a:ext uri="{FF2B5EF4-FFF2-40B4-BE49-F238E27FC236}">
                    <a16:creationId xmlns:a16="http://schemas.microsoft.com/office/drawing/2014/main" id="{1C601034-B07F-4FCA-B65F-4BA94F1FEF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54" name="Rectangle 22">
                <a:extLst>
                  <a:ext uri="{FF2B5EF4-FFF2-40B4-BE49-F238E27FC236}">
                    <a16:creationId xmlns:a16="http://schemas.microsoft.com/office/drawing/2014/main" id="{A3C10F51-A92E-4F5D-841E-2495E85BD8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55" name="Rectangle 23">
                <a:extLst>
                  <a:ext uri="{FF2B5EF4-FFF2-40B4-BE49-F238E27FC236}">
                    <a16:creationId xmlns:a16="http://schemas.microsoft.com/office/drawing/2014/main" id="{8656C742-4C71-41EC-9EED-8A0FF35A8B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56" name="Rectangle 24">
                <a:extLst>
                  <a:ext uri="{FF2B5EF4-FFF2-40B4-BE49-F238E27FC236}">
                    <a16:creationId xmlns:a16="http://schemas.microsoft.com/office/drawing/2014/main" id="{DD7837C0-45DC-47B0-8EB6-E1AFA3DF2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57" name="Rectangle 25">
                <a:extLst>
                  <a:ext uri="{FF2B5EF4-FFF2-40B4-BE49-F238E27FC236}">
                    <a16:creationId xmlns:a16="http://schemas.microsoft.com/office/drawing/2014/main" id="{C6C4A808-47AA-4933-B20F-A80BEEFBDE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58" name="Rectangle 26">
                <a:extLst>
                  <a:ext uri="{FF2B5EF4-FFF2-40B4-BE49-F238E27FC236}">
                    <a16:creationId xmlns:a16="http://schemas.microsoft.com/office/drawing/2014/main" id="{1916F620-2E67-4716-A335-AA9D0F9A9B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59" name="Rectangle 27">
                <a:extLst>
                  <a:ext uri="{FF2B5EF4-FFF2-40B4-BE49-F238E27FC236}">
                    <a16:creationId xmlns:a16="http://schemas.microsoft.com/office/drawing/2014/main" id="{54529738-34CA-43C1-9448-C6D7594E3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60" name="Rectangle 28">
                <a:extLst>
                  <a:ext uri="{FF2B5EF4-FFF2-40B4-BE49-F238E27FC236}">
                    <a16:creationId xmlns:a16="http://schemas.microsoft.com/office/drawing/2014/main" id="{AB2B254B-6166-4F70-A263-5F5630C8AF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61" name="Rectangle 29">
                <a:extLst>
                  <a:ext uri="{FF2B5EF4-FFF2-40B4-BE49-F238E27FC236}">
                    <a16:creationId xmlns:a16="http://schemas.microsoft.com/office/drawing/2014/main" id="{CC179163-7F45-4275-B900-184CA908E7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62" name="Rectangle 30">
                <a:extLst>
                  <a:ext uri="{FF2B5EF4-FFF2-40B4-BE49-F238E27FC236}">
                    <a16:creationId xmlns:a16="http://schemas.microsoft.com/office/drawing/2014/main" id="{A16179B1-495E-40B6-BA3E-4FE45BD06F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CC022AE-7DA1-4DBC-B4FA-A550170E3244}"/>
                </a:ext>
              </a:extLst>
            </p:cNvPr>
            <p:cNvGrpSpPr/>
            <p:nvPr/>
          </p:nvGrpSpPr>
          <p:grpSpPr>
            <a:xfrm>
              <a:off x="354110" y="833283"/>
              <a:ext cx="11480604" cy="108822"/>
              <a:chOff x="354110" y="834963"/>
              <a:chExt cx="11480604" cy="108822"/>
            </a:xfrm>
            <a:grpFill/>
          </p:grpSpPr>
          <p:sp>
            <p:nvSpPr>
              <p:cNvPr id="311" name="Rectangle 32">
                <a:extLst>
                  <a:ext uri="{FF2B5EF4-FFF2-40B4-BE49-F238E27FC236}">
                    <a16:creationId xmlns:a16="http://schemas.microsoft.com/office/drawing/2014/main" id="{E6CEC545-E6D9-4264-BEA6-119B54AE4C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12" name="Rectangle 33">
                <a:extLst>
                  <a:ext uri="{FF2B5EF4-FFF2-40B4-BE49-F238E27FC236}">
                    <a16:creationId xmlns:a16="http://schemas.microsoft.com/office/drawing/2014/main" id="{60C7E7B9-97E8-4AE1-A9F0-162381B38D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13" name="Rectangle 34">
                <a:extLst>
                  <a:ext uri="{FF2B5EF4-FFF2-40B4-BE49-F238E27FC236}">
                    <a16:creationId xmlns:a16="http://schemas.microsoft.com/office/drawing/2014/main" id="{BC9E105B-3AD3-4AC9-8C4E-3DABA3F82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14" name="Rectangle 35">
                <a:extLst>
                  <a:ext uri="{FF2B5EF4-FFF2-40B4-BE49-F238E27FC236}">
                    <a16:creationId xmlns:a16="http://schemas.microsoft.com/office/drawing/2014/main" id="{B10232F8-CE74-495F-B906-B4B2237079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15" name="Rectangle 36">
                <a:extLst>
                  <a:ext uri="{FF2B5EF4-FFF2-40B4-BE49-F238E27FC236}">
                    <a16:creationId xmlns:a16="http://schemas.microsoft.com/office/drawing/2014/main" id="{377EBFB6-EE61-435B-A0EA-67D67D892F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16" name="Rectangle 37">
                <a:extLst>
                  <a:ext uri="{FF2B5EF4-FFF2-40B4-BE49-F238E27FC236}">
                    <a16:creationId xmlns:a16="http://schemas.microsoft.com/office/drawing/2014/main" id="{7837C467-758B-463F-B551-93C783E12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17" name="Rectangle 38">
                <a:extLst>
                  <a:ext uri="{FF2B5EF4-FFF2-40B4-BE49-F238E27FC236}">
                    <a16:creationId xmlns:a16="http://schemas.microsoft.com/office/drawing/2014/main" id="{C77A01F7-C261-4381-86C3-4C89EE66C7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18" name="Rectangle 39">
                <a:extLst>
                  <a:ext uri="{FF2B5EF4-FFF2-40B4-BE49-F238E27FC236}">
                    <a16:creationId xmlns:a16="http://schemas.microsoft.com/office/drawing/2014/main" id="{7477D541-DCD7-4A47-BAD6-421CE795D8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19" name="Rectangle 40">
                <a:extLst>
                  <a:ext uri="{FF2B5EF4-FFF2-40B4-BE49-F238E27FC236}">
                    <a16:creationId xmlns:a16="http://schemas.microsoft.com/office/drawing/2014/main" id="{4E64ADB5-6C15-4DFA-A1D8-CCB52869EB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20" name="Rectangle 41">
                <a:extLst>
                  <a:ext uri="{FF2B5EF4-FFF2-40B4-BE49-F238E27FC236}">
                    <a16:creationId xmlns:a16="http://schemas.microsoft.com/office/drawing/2014/main" id="{AC57F5E1-8997-4B18-B946-EC6DFA386D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21" name="Rectangle 42">
                <a:extLst>
                  <a:ext uri="{FF2B5EF4-FFF2-40B4-BE49-F238E27FC236}">
                    <a16:creationId xmlns:a16="http://schemas.microsoft.com/office/drawing/2014/main" id="{AC1B45CA-8F96-41DA-A93A-FD14080BE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22" name="Rectangle 43">
                <a:extLst>
                  <a:ext uri="{FF2B5EF4-FFF2-40B4-BE49-F238E27FC236}">
                    <a16:creationId xmlns:a16="http://schemas.microsoft.com/office/drawing/2014/main" id="{703118E8-5E3B-4DFA-9921-369E22CA03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23" name="Rectangle 44">
                <a:extLst>
                  <a:ext uri="{FF2B5EF4-FFF2-40B4-BE49-F238E27FC236}">
                    <a16:creationId xmlns:a16="http://schemas.microsoft.com/office/drawing/2014/main" id="{ED301010-E5DC-4676-A476-7C14D84A53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24" name="Rectangle 45">
                <a:extLst>
                  <a:ext uri="{FF2B5EF4-FFF2-40B4-BE49-F238E27FC236}">
                    <a16:creationId xmlns:a16="http://schemas.microsoft.com/office/drawing/2014/main" id="{37F85CBA-9F8F-490A-A6C5-555D548FDA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25" name="Rectangle 46">
                <a:extLst>
                  <a:ext uri="{FF2B5EF4-FFF2-40B4-BE49-F238E27FC236}">
                    <a16:creationId xmlns:a16="http://schemas.microsoft.com/office/drawing/2014/main" id="{4CDDB648-0406-4415-9B3A-F56F9D7B2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26" name="Rectangle 47">
                <a:extLst>
                  <a:ext uri="{FF2B5EF4-FFF2-40B4-BE49-F238E27FC236}">
                    <a16:creationId xmlns:a16="http://schemas.microsoft.com/office/drawing/2014/main" id="{9656844F-AFE3-4957-A69F-F4A848FEF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27" name="Rectangle 48">
                <a:extLst>
                  <a:ext uri="{FF2B5EF4-FFF2-40B4-BE49-F238E27FC236}">
                    <a16:creationId xmlns:a16="http://schemas.microsoft.com/office/drawing/2014/main" id="{5A3A99BA-4854-4231-B6BB-888D83A010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28" name="Rectangle 49">
                <a:extLst>
                  <a:ext uri="{FF2B5EF4-FFF2-40B4-BE49-F238E27FC236}">
                    <a16:creationId xmlns:a16="http://schemas.microsoft.com/office/drawing/2014/main" id="{22B51AD2-0C6E-467F-A47F-34DAB5BB7E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29" name="Rectangle 50">
                <a:extLst>
                  <a:ext uri="{FF2B5EF4-FFF2-40B4-BE49-F238E27FC236}">
                    <a16:creationId xmlns:a16="http://schemas.microsoft.com/office/drawing/2014/main" id="{EDE14BA8-EBD0-4206-8FB2-6B9E4AB28F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30" name="Rectangle 51">
                <a:extLst>
                  <a:ext uri="{FF2B5EF4-FFF2-40B4-BE49-F238E27FC236}">
                    <a16:creationId xmlns:a16="http://schemas.microsoft.com/office/drawing/2014/main" id="{F2846FEF-2688-4964-A02B-231009108D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31" name="Rectangle 52">
                <a:extLst>
                  <a:ext uri="{FF2B5EF4-FFF2-40B4-BE49-F238E27FC236}">
                    <a16:creationId xmlns:a16="http://schemas.microsoft.com/office/drawing/2014/main" id="{93E03F91-49D8-43EE-B637-0558AECB0E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32" name="Rectangle 53">
                <a:extLst>
                  <a:ext uri="{FF2B5EF4-FFF2-40B4-BE49-F238E27FC236}">
                    <a16:creationId xmlns:a16="http://schemas.microsoft.com/office/drawing/2014/main" id="{25EB1B6D-371C-4129-8792-C87711A4DC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33" name="Rectangle 54">
                <a:extLst>
                  <a:ext uri="{FF2B5EF4-FFF2-40B4-BE49-F238E27FC236}">
                    <a16:creationId xmlns:a16="http://schemas.microsoft.com/office/drawing/2014/main" id="{F0762AD7-4B47-41B5-90EC-26D5248FC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34" name="Rectangle 55">
                <a:extLst>
                  <a:ext uri="{FF2B5EF4-FFF2-40B4-BE49-F238E27FC236}">
                    <a16:creationId xmlns:a16="http://schemas.microsoft.com/office/drawing/2014/main" id="{77F5372A-DF0C-4EB4-8383-88ACAFBC34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35" name="Rectangle 56">
                <a:extLst>
                  <a:ext uri="{FF2B5EF4-FFF2-40B4-BE49-F238E27FC236}">
                    <a16:creationId xmlns:a16="http://schemas.microsoft.com/office/drawing/2014/main" id="{E1647C36-4FD2-4648-B99F-D1A25055E7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36" name="Rectangle 57">
                <a:extLst>
                  <a:ext uri="{FF2B5EF4-FFF2-40B4-BE49-F238E27FC236}">
                    <a16:creationId xmlns:a16="http://schemas.microsoft.com/office/drawing/2014/main" id="{ACEC7B34-ADAF-47D3-BF11-ED91BA7A1A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6937529-B296-43D8-A41E-AB8B81312F52}"/>
                </a:ext>
              </a:extLst>
            </p:cNvPr>
            <p:cNvGrpSpPr/>
            <p:nvPr/>
          </p:nvGrpSpPr>
          <p:grpSpPr>
            <a:xfrm>
              <a:off x="354110" y="1338827"/>
              <a:ext cx="11480604" cy="109990"/>
              <a:chOff x="354110" y="1342187"/>
              <a:chExt cx="11480604" cy="109990"/>
            </a:xfrm>
            <a:grpFill/>
          </p:grpSpPr>
          <p:sp>
            <p:nvSpPr>
              <p:cNvPr id="285" name="Rectangle 59">
                <a:extLst>
                  <a:ext uri="{FF2B5EF4-FFF2-40B4-BE49-F238E27FC236}">
                    <a16:creationId xmlns:a16="http://schemas.microsoft.com/office/drawing/2014/main" id="{D5764D4B-1D40-4C27-A916-0AC8D92994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86" name="Rectangle 60">
                <a:extLst>
                  <a:ext uri="{FF2B5EF4-FFF2-40B4-BE49-F238E27FC236}">
                    <a16:creationId xmlns:a16="http://schemas.microsoft.com/office/drawing/2014/main" id="{8D6FB00B-87D1-4116-9000-867A2BDD99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87" name="Rectangle 61">
                <a:extLst>
                  <a:ext uri="{FF2B5EF4-FFF2-40B4-BE49-F238E27FC236}">
                    <a16:creationId xmlns:a16="http://schemas.microsoft.com/office/drawing/2014/main" id="{13141309-AB43-4A97-A80F-35655D9BF2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88" name="Rectangle 62">
                <a:extLst>
                  <a:ext uri="{FF2B5EF4-FFF2-40B4-BE49-F238E27FC236}">
                    <a16:creationId xmlns:a16="http://schemas.microsoft.com/office/drawing/2014/main" id="{C9A0F710-6D9F-43AD-AC28-FF4E521655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89" name="Rectangle 63">
                <a:extLst>
                  <a:ext uri="{FF2B5EF4-FFF2-40B4-BE49-F238E27FC236}">
                    <a16:creationId xmlns:a16="http://schemas.microsoft.com/office/drawing/2014/main" id="{22D043F3-2F25-42E6-A0CC-C1417E89D1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90" name="Rectangle 64">
                <a:extLst>
                  <a:ext uri="{FF2B5EF4-FFF2-40B4-BE49-F238E27FC236}">
                    <a16:creationId xmlns:a16="http://schemas.microsoft.com/office/drawing/2014/main" id="{128AE702-54D4-4937-85C0-321F9B6D17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91" name="Rectangle 65">
                <a:extLst>
                  <a:ext uri="{FF2B5EF4-FFF2-40B4-BE49-F238E27FC236}">
                    <a16:creationId xmlns:a16="http://schemas.microsoft.com/office/drawing/2014/main" id="{495CD95D-8E09-4DE3-AD35-D07AE4DACF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92" name="Rectangle 66">
                <a:extLst>
                  <a:ext uri="{FF2B5EF4-FFF2-40B4-BE49-F238E27FC236}">
                    <a16:creationId xmlns:a16="http://schemas.microsoft.com/office/drawing/2014/main" id="{F9E349F8-478A-454D-B3EF-507AC59758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93" name="Rectangle 67">
                <a:extLst>
                  <a:ext uri="{FF2B5EF4-FFF2-40B4-BE49-F238E27FC236}">
                    <a16:creationId xmlns:a16="http://schemas.microsoft.com/office/drawing/2014/main" id="{038DA8FC-06DE-457C-A8EE-5A7FEC447F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94" name="Rectangle 68">
                <a:extLst>
                  <a:ext uri="{FF2B5EF4-FFF2-40B4-BE49-F238E27FC236}">
                    <a16:creationId xmlns:a16="http://schemas.microsoft.com/office/drawing/2014/main" id="{37F3C727-E73B-4515-BA7B-40F0811025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95" name="Rectangle 69">
                <a:extLst>
                  <a:ext uri="{FF2B5EF4-FFF2-40B4-BE49-F238E27FC236}">
                    <a16:creationId xmlns:a16="http://schemas.microsoft.com/office/drawing/2014/main" id="{7ACA813C-C067-4264-85A3-D6CC63AFF9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96" name="Rectangle 70">
                <a:extLst>
                  <a:ext uri="{FF2B5EF4-FFF2-40B4-BE49-F238E27FC236}">
                    <a16:creationId xmlns:a16="http://schemas.microsoft.com/office/drawing/2014/main" id="{7F1EFEF0-7477-4565-8B37-7950FACA67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97" name="Rectangle 71">
                <a:extLst>
                  <a:ext uri="{FF2B5EF4-FFF2-40B4-BE49-F238E27FC236}">
                    <a16:creationId xmlns:a16="http://schemas.microsoft.com/office/drawing/2014/main" id="{F425C54F-BDFC-4555-881A-B6F267624F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98" name="Rectangle 72">
                <a:extLst>
                  <a:ext uri="{FF2B5EF4-FFF2-40B4-BE49-F238E27FC236}">
                    <a16:creationId xmlns:a16="http://schemas.microsoft.com/office/drawing/2014/main" id="{213AFED9-7175-4A0D-92DC-B39BAE0FD3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99" name="Rectangle 73">
                <a:extLst>
                  <a:ext uri="{FF2B5EF4-FFF2-40B4-BE49-F238E27FC236}">
                    <a16:creationId xmlns:a16="http://schemas.microsoft.com/office/drawing/2014/main" id="{9E4FCFC2-A1ED-453A-B612-E5E0B39C2A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00" name="Rectangle 74">
                <a:extLst>
                  <a:ext uri="{FF2B5EF4-FFF2-40B4-BE49-F238E27FC236}">
                    <a16:creationId xmlns:a16="http://schemas.microsoft.com/office/drawing/2014/main" id="{1C9D742B-9152-4EF7-A612-B519BF62C6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01" name="Rectangle 75">
                <a:extLst>
                  <a:ext uri="{FF2B5EF4-FFF2-40B4-BE49-F238E27FC236}">
                    <a16:creationId xmlns:a16="http://schemas.microsoft.com/office/drawing/2014/main" id="{2149792F-282E-44D6-84AE-7D31FA24B2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02" name="Rectangle 76">
                <a:extLst>
                  <a:ext uri="{FF2B5EF4-FFF2-40B4-BE49-F238E27FC236}">
                    <a16:creationId xmlns:a16="http://schemas.microsoft.com/office/drawing/2014/main" id="{BEAFEECA-B893-49C1-9039-812C4AF54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03" name="Rectangle 77">
                <a:extLst>
                  <a:ext uri="{FF2B5EF4-FFF2-40B4-BE49-F238E27FC236}">
                    <a16:creationId xmlns:a16="http://schemas.microsoft.com/office/drawing/2014/main" id="{122E4F71-6D60-47F1-8100-1C8190AAD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04" name="Rectangle 78">
                <a:extLst>
                  <a:ext uri="{FF2B5EF4-FFF2-40B4-BE49-F238E27FC236}">
                    <a16:creationId xmlns:a16="http://schemas.microsoft.com/office/drawing/2014/main" id="{E9A54785-45A1-4BC8-A85E-CA3EB19FF3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05" name="Rectangle 79">
                <a:extLst>
                  <a:ext uri="{FF2B5EF4-FFF2-40B4-BE49-F238E27FC236}">
                    <a16:creationId xmlns:a16="http://schemas.microsoft.com/office/drawing/2014/main" id="{D765DC5F-87A3-4E46-88C5-F2101A2941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06" name="Rectangle 80">
                <a:extLst>
                  <a:ext uri="{FF2B5EF4-FFF2-40B4-BE49-F238E27FC236}">
                    <a16:creationId xmlns:a16="http://schemas.microsoft.com/office/drawing/2014/main" id="{644B6B17-5BBC-4A03-8899-52E7DF7FE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07" name="Rectangle 81">
                <a:extLst>
                  <a:ext uri="{FF2B5EF4-FFF2-40B4-BE49-F238E27FC236}">
                    <a16:creationId xmlns:a16="http://schemas.microsoft.com/office/drawing/2014/main" id="{987BE756-32EA-455B-8130-C8E83B1B3B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08" name="Rectangle 82">
                <a:extLst>
                  <a:ext uri="{FF2B5EF4-FFF2-40B4-BE49-F238E27FC236}">
                    <a16:creationId xmlns:a16="http://schemas.microsoft.com/office/drawing/2014/main" id="{5C7821F2-B5EF-4833-B9B9-5AE62E0117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09" name="Rectangle 83">
                <a:extLst>
                  <a:ext uri="{FF2B5EF4-FFF2-40B4-BE49-F238E27FC236}">
                    <a16:creationId xmlns:a16="http://schemas.microsoft.com/office/drawing/2014/main" id="{EDF1C499-3F66-4B42-92C0-855DDB14CD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10" name="Rectangle 84">
                <a:extLst>
                  <a:ext uri="{FF2B5EF4-FFF2-40B4-BE49-F238E27FC236}">
                    <a16:creationId xmlns:a16="http://schemas.microsoft.com/office/drawing/2014/main" id="{3A95874A-F523-4169-A3FB-782B25C88E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F2D639A-C347-4082-9643-F89AF7802C05}"/>
                </a:ext>
              </a:extLst>
            </p:cNvPr>
            <p:cNvGrpSpPr/>
            <p:nvPr/>
          </p:nvGrpSpPr>
          <p:grpSpPr>
            <a:xfrm>
              <a:off x="354110" y="1845539"/>
              <a:ext cx="11480604" cy="109990"/>
              <a:chOff x="354110" y="1850572"/>
              <a:chExt cx="11480604" cy="109990"/>
            </a:xfrm>
            <a:grpFill/>
          </p:grpSpPr>
          <p:sp>
            <p:nvSpPr>
              <p:cNvPr id="259" name="Rectangle 5">
                <a:extLst>
                  <a:ext uri="{FF2B5EF4-FFF2-40B4-BE49-F238E27FC236}">
                    <a16:creationId xmlns:a16="http://schemas.microsoft.com/office/drawing/2014/main" id="{6291B61F-460B-41F6-82CC-088066FD85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60" name="Rectangle 6">
                <a:extLst>
                  <a:ext uri="{FF2B5EF4-FFF2-40B4-BE49-F238E27FC236}">
                    <a16:creationId xmlns:a16="http://schemas.microsoft.com/office/drawing/2014/main" id="{C588270F-A3F7-4DD2-8B81-C30BA64125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61" name="Rectangle 7">
                <a:extLst>
                  <a:ext uri="{FF2B5EF4-FFF2-40B4-BE49-F238E27FC236}">
                    <a16:creationId xmlns:a16="http://schemas.microsoft.com/office/drawing/2014/main" id="{050F8909-1A69-4BF3-BC80-ECD1B486FA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62" name="Rectangle 8">
                <a:extLst>
                  <a:ext uri="{FF2B5EF4-FFF2-40B4-BE49-F238E27FC236}">
                    <a16:creationId xmlns:a16="http://schemas.microsoft.com/office/drawing/2014/main" id="{995EC835-8CAE-48D8-ADF0-22B6D986B1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63" name="Rectangle 9">
                <a:extLst>
                  <a:ext uri="{FF2B5EF4-FFF2-40B4-BE49-F238E27FC236}">
                    <a16:creationId xmlns:a16="http://schemas.microsoft.com/office/drawing/2014/main" id="{5076577D-01F8-484C-8AEB-1091039A66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64" name="Rectangle 10">
                <a:extLst>
                  <a:ext uri="{FF2B5EF4-FFF2-40B4-BE49-F238E27FC236}">
                    <a16:creationId xmlns:a16="http://schemas.microsoft.com/office/drawing/2014/main" id="{5FAA1557-63ED-4C2E-89BE-E827B69C4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65" name="Rectangle 11">
                <a:extLst>
                  <a:ext uri="{FF2B5EF4-FFF2-40B4-BE49-F238E27FC236}">
                    <a16:creationId xmlns:a16="http://schemas.microsoft.com/office/drawing/2014/main" id="{63D8B1EF-AF76-4A72-B4E3-FC4D1B4E7A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66" name="Rectangle 12">
                <a:extLst>
                  <a:ext uri="{FF2B5EF4-FFF2-40B4-BE49-F238E27FC236}">
                    <a16:creationId xmlns:a16="http://schemas.microsoft.com/office/drawing/2014/main" id="{4DF3DA51-2B69-42BD-A6DE-6F85AA1161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67" name="Rectangle 13">
                <a:extLst>
                  <a:ext uri="{FF2B5EF4-FFF2-40B4-BE49-F238E27FC236}">
                    <a16:creationId xmlns:a16="http://schemas.microsoft.com/office/drawing/2014/main" id="{464ECA3E-44D7-43DE-A35E-EADB2D8D7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68" name="Rectangle 14">
                <a:extLst>
                  <a:ext uri="{FF2B5EF4-FFF2-40B4-BE49-F238E27FC236}">
                    <a16:creationId xmlns:a16="http://schemas.microsoft.com/office/drawing/2014/main" id="{36E4F914-DFE7-4297-8E42-A27710155F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69" name="Rectangle 15">
                <a:extLst>
                  <a:ext uri="{FF2B5EF4-FFF2-40B4-BE49-F238E27FC236}">
                    <a16:creationId xmlns:a16="http://schemas.microsoft.com/office/drawing/2014/main" id="{164AA26B-0915-4E61-AFF2-BDA8ED551B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70" name="Rectangle 16">
                <a:extLst>
                  <a:ext uri="{FF2B5EF4-FFF2-40B4-BE49-F238E27FC236}">
                    <a16:creationId xmlns:a16="http://schemas.microsoft.com/office/drawing/2014/main" id="{D5AB2E4B-626F-4072-87E5-595D35EFAD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71" name="Rectangle 17">
                <a:extLst>
                  <a:ext uri="{FF2B5EF4-FFF2-40B4-BE49-F238E27FC236}">
                    <a16:creationId xmlns:a16="http://schemas.microsoft.com/office/drawing/2014/main" id="{65DAB362-330B-46D1-BCA8-58DF84B02A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72" name="Rectangle 18">
                <a:extLst>
                  <a:ext uri="{FF2B5EF4-FFF2-40B4-BE49-F238E27FC236}">
                    <a16:creationId xmlns:a16="http://schemas.microsoft.com/office/drawing/2014/main" id="{354D240F-C2AD-45B8-AC36-32AD2EAD65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73" name="Rectangle 19">
                <a:extLst>
                  <a:ext uri="{FF2B5EF4-FFF2-40B4-BE49-F238E27FC236}">
                    <a16:creationId xmlns:a16="http://schemas.microsoft.com/office/drawing/2014/main" id="{90E2C084-FE42-498D-9DD1-54C9F1833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74" name="Rectangle 20">
                <a:extLst>
                  <a:ext uri="{FF2B5EF4-FFF2-40B4-BE49-F238E27FC236}">
                    <a16:creationId xmlns:a16="http://schemas.microsoft.com/office/drawing/2014/main" id="{C350DA86-5C2C-4CB7-B1CC-4409FC689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75" name="Rectangle 21">
                <a:extLst>
                  <a:ext uri="{FF2B5EF4-FFF2-40B4-BE49-F238E27FC236}">
                    <a16:creationId xmlns:a16="http://schemas.microsoft.com/office/drawing/2014/main" id="{3476D016-BE0E-40FB-AE03-36C7206310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76" name="Rectangle 22">
                <a:extLst>
                  <a:ext uri="{FF2B5EF4-FFF2-40B4-BE49-F238E27FC236}">
                    <a16:creationId xmlns:a16="http://schemas.microsoft.com/office/drawing/2014/main" id="{4207A264-69D9-418A-8329-92D261B9B6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77" name="Rectangle 23">
                <a:extLst>
                  <a:ext uri="{FF2B5EF4-FFF2-40B4-BE49-F238E27FC236}">
                    <a16:creationId xmlns:a16="http://schemas.microsoft.com/office/drawing/2014/main" id="{A6B0A29B-A2CB-436D-9F5A-97AC9E9B35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78" name="Rectangle 24">
                <a:extLst>
                  <a:ext uri="{FF2B5EF4-FFF2-40B4-BE49-F238E27FC236}">
                    <a16:creationId xmlns:a16="http://schemas.microsoft.com/office/drawing/2014/main" id="{E9855E46-BFAF-42D9-AC3D-C449C9315D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79" name="Rectangle 25">
                <a:extLst>
                  <a:ext uri="{FF2B5EF4-FFF2-40B4-BE49-F238E27FC236}">
                    <a16:creationId xmlns:a16="http://schemas.microsoft.com/office/drawing/2014/main" id="{8A0832E2-B419-44F2-AA90-20EF152828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80" name="Rectangle 26">
                <a:extLst>
                  <a:ext uri="{FF2B5EF4-FFF2-40B4-BE49-F238E27FC236}">
                    <a16:creationId xmlns:a16="http://schemas.microsoft.com/office/drawing/2014/main" id="{19E36BF2-3D4E-4C2B-8D4A-DCF9E92FAE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81" name="Rectangle 27">
                <a:extLst>
                  <a:ext uri="{FF2B5EF4-FFF2-40B4-BE49-F238E27FC236}">
                    <a16:creationId xmlns:a16="http://schemas.microsoft.com/office/drawing/2014/main" id="{038C7A5F-FE20-45D2-9A21-6F27B6DEE7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82" name="Rectangle 28">
                <a:extLst>
                  <a:ext uri="{FF2B5EF4-FFF2-40B4-BE49-F238E27FC236}">
                    <a16:creationId xmlns:a16="http://schemas.microsoft.com/office/drawing/2014/main" id="{E6296672-5055-43EF-8C50-F99741CCAD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83" name="Rectangle 29">
                <a:extLst>
                  <a:ext uri="{FF2B5EF4-FFF2-40B4-BE49-F238E27FC236}">
                    <a16:creationId xmlns:a16="http://schemas.microsoft.com/office/drawing/2014/main" id="{9F789C90-FBCD-48B5-800E-4829555286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84" name="Rectangle 30">
                <a:extLst>
                  <a:ext uri="{FF2B5EF4-FFF2-40B4-BE49-F238E27FC236}">
                    <a16:creationId xmlns:a16="http://schemas.microsoft.com/office/drawing/2014/main" id="{DDF49BA7-3A02-4020-A1E4-11270C686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6A8B488-F73F-46BA-AAC6-FAAE1D26CA95}"/>
                </a:ext>
              </a:extLst>
            </p:cNvPr>
            <p:cNvGrpSpPr/>
            <p:nvPr/>
          </p:nvGrpSpPr>
          <p:grpSpPr>
            <a:xfrm>
              <a:off x="354110" y="2352251"/>
              <a:ext cx="11480604" cy="108822"/>
              <a:chOff x="354110" y="2358964"/>
              <a:chExt cx="11480604" cy="108822"/>
            </a:xfrm>
            <a:grpFill/>
          </p:grpSpPr>
          <p:sp>
            <p:nvSpPr>
              <p:cNvPr id="233" name="Rectangle 32">
                <a:extLst>
                  <a:ext uri="{FF2B5EF4-FFF2-40B4-BE49-F238E27FC236}">
                    <a16:creationId xmlns:a16="http://schemas.microsoft.com/office/drawing/2014/main" id="{B4B13D94-DCE1-468B-AF50-848FB46E49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34" name="Rectangle 33">
                <a:extLst>
                  <a:ext uri="{FF2B5EF4-FFF2-40B4-BE49-F238E27FC236}">
                    <a16:creationId xmlns:a16="http://schemas.microsoft.com/office/drawing/2014/main" id="{D42897BB-EFBB-4C3E-B7D8-39558C9973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35" name="Rectangle 34">
                <a:extLst>
                  <a:ext uri="{FF2B5EF4-FFF2-40B4-BE49-F238E27FC236}">
                    <a16:creationId xmlns:a16="http://schemas.microsoft.com/office/drawing/2014/main" id="{4FAE9ED1-B75E-4074-8A29-538EBAC751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36" name="Rectangle 35">
                <a:extLst>
                  <a:ext uri="{FF2B5EF4-FFF2-40B4-BE49-F238E27FC236}">
                    <a16:creationId xmlns:a16="http://schemas.microsoft.com/office/drawing/2014/main" id="{04AF33C2-82DD-4449-B5ED-C6E11A9176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37" name="Rectangle 36">
                <a:extLst>
                  <a:ext uri="{FF2B5EF4-FFF2-40B4-BE49-F238E27FC236}">
                    <a16:creationId xmlns:a16="http://schemas.microsoft.com/office/drawing/2014/main" id="{A402AA2F-3566-4F90-A3D7-2F6ACC0596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38" name="Rectangle 37">
                <a:extLst>
                  <a:ext uri="{FF2B5EF4-FFF2-40B4-BE49-F238E27FC236}">
                    <a16:creationId xmlns:a16="http://schemas.microsoft.com/office/drawing/2014/main" id="{12257C74-8FE2-4A5A-AE7D-4253FD48B2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39" name="Rectangle 38">
                <a:extLst>
                  <a:ext uri="{FF2B5EF4-FFF2-40B4-BE49-F238E27FC236}">
                    <a16:creationId xmlns:a16="http://schemas.microsoft.com/office/drawing/2014/main" id="{EDCCE78B-73E1-4347-A0AB-893F31DE0D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40" name="Rectangle 39">
                <a:extLst>
                  <a:ext uri="{FF2B5EF4-FFF2-40B4-BE49-F238E27FC236}">
                    <a16:creationId xmlns:a16="http://schemas.microsoft.com/office/drawing/2014/main" id="{71A20C81-1914-4715-86F6-FC2A3887F2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41" name="Rectangle 40">
                <a:extLst>
                  <a:ext uri="{FF2B5EF4-FFF2-40B4-BE49-F238E27FC236}">
                    <a16:creationId xmlns:a16="http://schemas.microsoft.com/office/drawing/2014/main" id="{30EB0F8B-2241-4BB6-B10C-10150726F1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42" name="Rectangle 41">
                <a:extLst>
                  <a:ext uri="{FF2B5EF4-FFF2-40B4-BE49-F238E27FC236}">
                    <a16:creationId xmlns:a16="http://schemas.microsoft.com/office/drawing/2014/main" id="{93DC7C70-8C17-43A4-9F9B-0C24A1A881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43" name="Rectangle 42">
                <a:extLst>
                  <a:ext uri="{FF2B5EF4-FFF2-40B4-BE49-F238E27FC236}">
                    <a16:creationId xmlns:a16="http://schemas.microsoft.com/office/drawing/2014/main" id="{700DA9A2-C7ED-46FB-B7ED-912E60E910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44" name="Rectangle 43">
                <a:extLst>
                  <a:ext uri="{FF2B5EF4-FFF2-40B4-BE49-F238E27FC236}">
                    <a16:creationId xmlns:a16="http://schemas.microsoft.com/office/drawing/2014/main" id="{23993B3F-B1E2-4626-915E-30EA0C2711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45" name="Rectangle 44">
                <a:extLst>
                  <a:ext uri="{FF2B5EF4-FFF2-40B4-BE49-F238E27FC236}">
                    <a16:creationId xmlns:a16="http://schemas.microsoft.com/office/drawing/2014/main" id="{70A847F2-326C-4A11-90C5-5A5E3BC00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46" name="Rectangle 45">
                <a:extLst>
                  <a:ext uri="{FF2B5EF4-FFF2-40B4-BE49-F238E27FC236}">
                    <a16:creationId xmlns:a16="http://schemas.microsoft.com/office/drawing/2014/main" id="{D050CF34-CB80-475B-86F9-30114A7E61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47" name="Rectangle 46">
                <a:extLst>
                  <a:ext uri="{FF2B5EF4-FFF2-40B4-BE49-F238E27FC236}">
                    <a16:creationId xmlns:a16="http://schemas.microsoft.com/office/drawing/2014/main" id="{72F7682D-8B8B-4827-9F84-5A883F2575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48" name="Rectangle 47">
                <a:extLst>
                  <a:ext uri="{FF2B5EF4-FFF2-40B4-BE49-F238E27FC236}">
                    <a16:creationId xmlns:a16="http://schemas.microsoft.com/office/drawing/2014/main" id="{096B96DB-AD07-4F59-8D81-878896D609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49" name="Rectangle 48">
                <a:extLst>
                  <a:ext uri="{FF2B5EF4-FFF2-40B4-BE49-F238E27FC236}">
                    <a16:creationId xmlns:a16="http://schemas.microsoft.com/office/drawing/2014/main" id="{8B2388B0-7437-4F3C-B5AF-A99838656D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50" name="Rectangle 49">
                <a:extLst>
                  <a:ext uri="{FF2B5EF4-FFF2-40B4-BE49-F238E27FC236}">
                    <a16:creationId xmlns:a16="http://schemas.microsoft.com/office/drawing/2014/main" id="{FBE62A09-5F6A-4BC0-9413-4B7222385A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51" name="Rectangle 50">
                <a:extLst>
                  <a:ext uri="{FF2B5EF4-FFF2-40B4-BE49-F238E27FC236}">
                    <a16:creationId xmlns:a16="http://schemas.microsoft.com/office/drawing/2014/main" id="{FD4120A0-F176-4CF5-BD30-0A467CCD6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52" name="Rectangle 51">
                <a:extLst>
                  <a:ext uri="{FF2B5EF4-FFF2-40B4-BE49-F238E27FC236}">
                    <a16:creationId xmlns:a16="http://schemas.microsoft.com/office/drawing/2014/main" id="{8075DBF6-9812-49E0-8973-F29DF46219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53" name="Rectangle 52">
                <a:extLst>
                  <a:ext uri="{FF2B5EF4-FFF2-40B4-BE49-F238E27FC236}">
                    <a16:creationId xmlns:a16="http://schemas.microsoft.com/office/drawing/2014/main" id="{55CA37AD-A3E1-4489-9138-C3852B352A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54" name="Rectangle 53">
                <a:extLst>
                  <a:ext uri="{FF2B5EF4-FFF2-40B4-BE49-F238E27FC236}">
                    <a16:creationId xmlns:a16="http://schemas.microsoft.com/office/drawing/2014/main" id="{C88268CA-A454-432A-BBC6-F3C2F2736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55" name="Rectangle 54">
                <a:extLst>
                  <a:ext uri="{FF2B5EF4-FFF2-40B4-BE49-F238E27FC236}">
                    <a16:creationId xmlns:a16="http://schemas.microsoft.com/office/drawing/2014/main" id="{3EA71045-4C26-49CD-944A-9D37A7B686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56" name="Rectangle 55">
                <a:extLst>
                  <a:ext uri="{FF2B5EF4-FFF2-40B4-BE49-F238E27FC236}">
                    <a16:creationId xmlns:a16="http://schemas.microsoft.com/office/drawing/2014/main" id="{4CA66C44-3E69-4CC0-BE3E-5099678F39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57" name="Rectangle 56">
                <a:extLst>
                  <a:ext uri="{FF2B5EF4-FFF2-40B4-BE49-F238E27FC236}">
                    <a16:creationId xmlns:a16="http://schemas.microsoft.com/office/drawing/2014/main" id="{DBCD939E-7346-4FE8-9A9E-3196A16340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58" name="Rectangle 57">
                <a:extLst>
                  <a:ext uri="{FF2B5EF4-FFF2-40B4-BE49-F238E27FC236}">
                    <a16:creationId xmlns:a16="http://schemas.microsoft.com/office/drawing/2014/main" id="{2048A8D9-1609-4979-9E04-CE3C740052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18EF978-EC3B-4512-9384-D9CDBEA6D3B0}"/>
                </a:ext>
              </a:extLst>
            </p:cNvPr>
            <p:cNvGrpSpPr/>
            <p:nvPr/>
          </p:nvGrpSpPr>
          <p:grpSpPr>
            <a:xfrm>
              <a:off x="354110" y="2857795"/>
              <a:ext cx="11480604" cy="109990"/>
              <a:chOff x="354110" y="2866188"/>
              <a:chExt cx="11480604" cy="109990"/>
            </a:xfrm>
            <a:grpFill/>
          </p:grpSpPr>
          <p:sp>
            <p:nvSpPr>
              <p:cNvPr id="207" name="Rectangle 59">
                <a:extLst>
                  <a:ext uri="{FF2B5EF4-FFF2-40B4-BE49-F238E27FC236}">
                    <a16:creationId xmlns:a16="http://schemas.microsoft.com/office/drawing/2014/main" id="{1CDD4CCD-B616-436B-A3FD-F9E6416D6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08" name="Rectangle 60">
                <a:extLst>
                  <a:ext uri="{FF2B5EF4-FFF2-40B4-BE49-F238E27FC236}">
                    <a16:creationId xmlns:a16="http://schemas.microsoft.com/office/drawing/2014/main" id="{C714A79D-593F-4D51-9527-0F7D446701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09" name="Rectangle 61">
                <a:extLst>
                  <a:ext uri="{FF2B5EF4-FFF2-40B4-BE49-F238E27FC236}">
                    <a16:creationId xmlns:a16="http://schemas.microsoft.com/office/drawing/2014/main" id="{E7C7988F-856E-46FD-8950-CCDDDA38CF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10" name="Rectangle 62">
                <a:extLst>
                  <a:ext uri="{FF2B5EF4-FFF2-40B4-BE49-F238E27FC236}">
                    <a16:creationId xmlns:a16="http://schemas.microsoft.com/office/drawing/2014/main" id="{6A604DC1-6DD7-4A5F-939D-B7E3D6B445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11" name="Rectangle 63">
                <a:extLst>
                  <a:ext uri="{FF2B5EF4-FFF2-40B4-BE49-F238E27FC236}">
                    <a16:creationId xmlns:a16="http://schemas.microsoft.com/office/drawing/2014/main" id="{5E841B6F-400E-43A2-BA9E-713E1210E2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12" name="Rectangle 64">
                <a:extLst>
                  <a:ext uri="{FF2B5EF4-FFF2-40B4-BE49-F238E27FC236}">
                    <a16:creationId xmlns:a16="http://schemas.microsoft.com/office/drawing/2014/main" id="{EB3556E4-BBFF-4497-86CB-E08210DD43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13" name="Rectangle 65">
                <a:extLst>
                  <a:ext uri="{FF2B5EF4-FFF2-40B4-BE49-F238E27FC236}">
                    <a16:creationId xmlns:a16="http://schemas.microsoft.com/office/drawing/2014/main" id="{4ED49176-4A95-47F2-9609-F517D91CE5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14" name="Rectangle 66">
                <a:extLst>
                  <a:ext uri="{FF2B5EF4-FFF2-40B4-BE49-F238E27FC236}">
                    <a16:creationId xmlns:a16="http://schemas.microsoft.com/office/drawing/2014/main" id="{C285A21A-D02C-4E2C-9129-0E4FD14398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15" name="Rectangle 67">
                <a:extLst>
                  <a:ext uri="{FF2B5EF4-FFF2-40B4-BE49-F238E27FC236}">
                    <a16:creationId xmlns:a16="http://schemas.microsoft.com/office/drawing/2014/main" id="{0FAC70C0-5E77-440D-AA2C-C5F3A3CEC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16" name="Rectangle 68">
                <a:extLst>
                  <a:ext uri="{FF2B5EF4-FFF2-40B4-BE49-F238E27FC236}">
                    <a16:creationId xmlns:a16="http://schemas.microsoft.com/office/drawing/2014/main" id="{5463B017-838F-413D-8764-821503622A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17" name="Rectangle 69">
                <a:extLst>
                  <a:ext uri="{FF2B5EF4-FFF2-40B4-BE49-F238E27FC236}">
                    <a16:creationId xmlns:a16="http://schemas.microsoft.com/office/drawing/2014/main" id="{D1A17899-795E-470F-B52B-0EE1A5143D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18" name="Rectangle 70">
                <a:extLst>
                  <a:ext uri="{FF2B5EF4-FFF2-40B4-BE49-F238E27FC236}">
                    <a16:creationId xmlns:a16="http://schemas.microsoft.com/office/drawing/2014/main" id="{BFA98CD7-C296-4FF8-AEA4-137B730DF3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19" name="Rectangle 71">
                <a:extLst>
                  <a:ext uri="{FF2B5EF4-FFF2-40B4-BE49-F238E27FC236}">
                    <a16:creationId xmlns:a16="http://schemas.microsoft.com/office/drawing/2014/main" id="{9F11BA7F-A440-4A5A-9145-C2CBF5DAF0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20" name="Rectangle 72">
                <a:extLst>
                  <a:ext uri="{FF2B5EF4-FFF2-40B4-BE49-F238E27FC236}">
                    <a16:creationId xmlns:a16="http://schemas.microsoft.com/office/drawing/2014/main" id="{D21FFF55-7EAD-40FA-9864-F5B8971D14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21" name="Rectangle 73">
                <a:extLst>
                  <a:ext uri="{FF2B5EF4-FFF2-40B4-BE49-F238E27FC236}">
                    <a16:creationId xmlns:a16="http://schemas.microsoft.com/office/drawing/2014/main" id="{30F55C85-4BDF-4A1A-A90A-C676A9117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22" name="Rectangle 74">
                <a:extLst>
                  <a:ext uri="{FF2B5EF4-FFF2-40B4-BE49-F238E27FC236}">
                    <a16:creationId xmlns:a16="http://schemas.microsoft.com/office/drawing/2014/main" id="{CD376222-CE2E-460E-A86D-CEEFFC77F8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23" name="Rectangle 75">
                <a:extLst>
                  <a:ext uri="{FF2B5EF4-FFF2-40B4-BE49-F238E27FC236}">
                    <a16:creationId xmlns:a16="http://schemas.microsoft.com/office/drawing/2014/main" id="{D9F6E244-E70D-4E98-BE65-616D29AD4D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24" name="Rectangle 76">
                <a:extLst>
                  <a:ext uri="{FF2B5EF4-FFF2-40B4-BE49-F238E27FC236}">
                    <a16:creationId xmlns:a16="http://schemas.microsoft.com/office/drawing/2014/main" id="{E3B75F8F-57C0-4AD6-92A4-826B4281F4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25" name="Rectangle 77">
                <a:extLst>
                  <a:ext uri="{FF2B5EF4-FFF2-40B4-BE49-F238E27FC236}">
                    <a16:creationId xmlns:a16="http://schemas.microsoft.com/office/drawing/2014/main" id="{A535E84C-3ECC-4B95-9FA9-A4AD23F2F2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26" name="Rectangle 78">
                <a:extLst>
                  <a:ext uri="{FF2B5EF4-FFF2-40B4-BE49-F238E27FC236}">
                    <a16:creationId xmlns:a16="http://schemas.microsoft.com/office/drawing/2014/main" id="{B36D8AB3-727A-44D7-B945-11021E7E56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27" name="Rectangle 79">
                <a:extLst>
                  <a:ext uri="{FF2B5EF4-FFF2-40B4-BE49-F238E27FC236}">
                    <a16:creationId xmlns:a16="http://schemas.microsoft.com/office/drawing/2014/main" id="{D97F58A0-5D6C-414B-81E1-932E36D87F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28" name="Rectangle 80">
                <a:extLst>
                  <a:ext uri="{FF2B5EF4-FFF2-40B4-BE49-F238E27FC236}">
                    <a16:creationId xmlns:a16="http://schemas.microsoft.com/office/drawing/2014/main" id="{34645A3A-2DF2-467B-ADEC-66C2680074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29" name="Rectangle 81">
                <a:extLst>
                  <a:ext uri="{FF2B5EF4-FFF2-40B4-BE49-F238E27FC236}">
                    <a16:creationId xmlns:a16="http://schemas.microsoft.com/office/drawing/2014/main" id="{2991A0D8-2D5D-4B08-9704-9BFB93B162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30" name="Rectangle 82">
                <a:extLst>
                  <a:ext uri="{FF2B5EF4-FFF2-40B4-BE49-F238E27FC236}">
                    <a16:creationId xmlns:a16="http://schemas.microsoft.com/office/drawing/2014/main" id="{7128A5D3-8A8E-4A5B-ACA1-5A01DEAE2F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31" name="Rectangle 83">
                <a:extLst>
                  <a:ext uri="{FF2B5EF4-FFF2-40B4-BE49-F238E27FC236}">
                    <a16:creationId xmlns:a16="http://schemas.microsoft.com/office/drawing/2014/main" id="{D017036E-3A97-4D6A-AA9F-AA9B8E3E0E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32" name="Rectangle 84">
                <a:extLst>
                  <a:ext uri="{FF2B5EF4-FFF2-40B4-BE49-F238E27FC236}">
                    <a16:creationId xmlns:a16="http://schemas.microsoft.com/office/drawing/2014/main" id="{5BCCE486-20E6-47E4-96AF-5AFB021736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06BB728-4849-4082-9FF0-0EA3AABEBCF4}"/>
                </a:ext>
              </a:extLst>
            </p:cNvPr>
            <p:cNvGrpSpPr/>
            <p:nvPr/>
          </p:nvGrpSpPr>
          <p:grpSpPr>
            <a:xfrm>
              <a:off x="354110" y="3364507"/>
              <a:ext cx="11480604" cy="109990"/>
              <a:chOff x="354110" y="3364062"/>
              <a:chExt cx="11480604" cy="109990"/>
            </a:xfrm>
            <a:grpFill/>
          </p:grpSpPr>
          <p:sp>
            <p:nvSpPr>
              <p:cNvPr id="181" name="Rectangle 5">
                <a:extLst>
                  <a:ext uri="{FF2B5EF4-FFF2-40B4-BE49-F238E27FC236}">
                    <a16:creationId xmlns:a16="http://schemas.microsoft.com/office/drawing/2014/main" id="{AC28E286-CB3B-41B8-9829-2A09FD0F1C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82" name="Rectangle 6">
                <a:extLst>
                  <a:ext uri="{FF2B5EF4-FFF2-40B4-BE49-F238E27FC236}">
                    <a16:creationId xmlns:a16="http://schemas.microsoft.com/office/drawing/2014/main" id="{A6CBC9BD-AE25-437A-9246-679B5C4DB8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83" name="Rectangle 7">
                <a:extLst>
                  <a:ext uri="{FF2B5EF4-FFF2-40B4-BE49-F238E27FC236}">
                    <a16:creationId xmlns:a16="http://schemas.microsoft.com/office/drawing/2014/main" id="{BDB3BE91-D24B-44FB-A0BE-35ABBB2313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84" name="Rectangle 8">
                <a:extLst>
                  <a:ext uri="{FF2B5EF4-FFF2-40B4-BE49-F238E27FC236}">
                    <a16:creationId xmlns:a16="http://schemas.microsoft.com/office/drawing/2014/main" id="{02BF76EB-C07C-40D8-ABF9-14A0E81337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85" name="Rectangle 9">
                <a:extLst>
                  <a:ext uri="{FF2B5EF4-FFF2-40B4-BE49-F238E27FC236}">
                    <a16:creationId xmlns:a16="http://schemas.microsoft.com/office/drawing/2014/main" id="{FC0AC496-1F3F-4359-904E-5527E0BAD7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86" name="Rectangle 10">
                <a:extLst>
                  <a:ext uri="{FF2B5EF4-FFF2-40B4-BE49-F238E27FC236}">
                    <a16:creationId xmlns:a16="http://schemas.microsoft.com/office/drawing/2014/main" id="{67A5809D-4B79-4E2A-8B9D-C29BBE187D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87" name="Rectangle 11">
                <a:extLst>
                  <a:ext uri="{FF2B5EF4-FFF2-40B4-BE49-F238E27FC236}">
                    <a16:creationId xmlns:a16="http://schemas.microsoft.com/office/drawing/2014/main" id="{5FA8A205-5CFE-4939-86AC-E0D585AB22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88" name="Rectangle 12">
                <a:extLst>
                  <a:ext uri="{FF2B5EF4-FFF2-40B4-BE49-F238E27FC236}">
                    <a16:creationId xmlns:a16="http://schemas.microsoft.com/office/drawing/2014/main" id="{553F272B-5533-4FB6-A9F0-875A21EC04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89" name="Rectangle 13">
                <a:extLst>
                  <a:ext uri="{FF2B5EF4-FFF2-40B4-BE49-F238E27FC236}">
                    <a16:creationId xmlns:a16="http://schemas.microsoft.com/office/drawing/2014/main" id="{187F64CB-DEFF-42C8-A80D-BF5D20C7E7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90" name="Rectangle 14">
                <a:extLst>
                  <a:ext uri="{FF2B5EF4-FFF2-40B4-BE49-F238E27FC236}">
                    <a16:creationId xmlns:a16="http://schemas.microsoft.com/office/drawing/2014/main" id="{D8A81EE6-EC79-451C-8888-B85838267D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91" name="Rectangle 15">
                <a:extLst>
                  <a:ext uri="{FF2B5EF4-FFF2-40B4-BE49-F238E27FC236}">
                    <a16:creationId xmlns:a16="http://schemas.microsoft.com/office/drawing/2014/main" id="{2F75E8FE-AE95-4C7F-8BE5-50A035B1B1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92" name="Rectangle 16">
                <a:extLst>
                  <a:ext uri="{FF2B5EF4-FFF2-40B4-BE49-F238E27FC236}">
                    <a16:creationId xmlns:a16="http://schemas.microsoft.com/office/drawing/2014/main" id="{521C11C5-735B-4510-A6D4-19E2849558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93" name="Rectangle 17">
                <a:extLst>
                  <a:ext uri="{FF2B5EF4-FFF2-40B4-BE49-F238E27FC236}">
                    <a16:creationId xmlns:a16="http://schemas.microsoft.com/office/drawing/2014/main" id="{DE053974-1CFB-4C67-9102-E4BA82742C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94" name="Rectangle 18">
                <a:extLst>
                  <a:ext uri="{FF2B5EF4-FFF2-40B4-BE49-F238E27FC236}">
                    <a16:creationId xmlns:a16="http://schemas.microsoft.com/office/drawing/2014/main" id="{00A33D5E-F49C-4A86-B377-B3598B7EF7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95" name="Rectangle 19">
                <a:extLst>
                  <a:ext uri="{FF2B5EF4-FFF2-40B4-BE49-F238E27FC236}">
                    <a16:creationId xmlns:a16="http://schemas.microsoft.com/office/drawing/2014/main" id="{7B19912A-F019-49AD-A23F-B9B6F8E598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96" name="Rectangle 20">
                <a:extLst>
                  <a:ext uri="{FF2B5EF4-FFF2-40B4-BE49-F238E27FC236}">
                    <a16:creationId xmlns:a16="http://schemas.microsoft.com/office/drawing/2014/main" id="{0EDE0526-CBA2-4A01-9D59-24F0B138B6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97" name="Rectangle 21">
                <a:extLst>
                  <a:ext uri="{FF2B5EF4-FFF2-40B4-BE49-F238E27FC236}">
                    <a16:creationId xmlns:a16="http://schemas.microsoft.com/office/drawing/2014/main" id="{5E66E413-A492-40ED-BCC5-F23480C017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98" name="Rectangle 22">
                <a:extLst>
                  <a:ext uri="{FF2B5EF4-FFF2-40B4-BE49-F238E27FC236}">
                    <a16:creationId xmlns:a16="http://schemas.microsoft.com/office/drawing/2014/main" id="{6FCFA5F2-AFE6-49D8-BE15-40E90D43FF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99" name="Rectangle 23">
                <a:extLst>
                  <a:ext uri="{FF2B5EF4-FFF2-40B4-BE49-F238E27FC236}">
                    <a16:creationId xmlns:a16="http://schemas.microsoft.com/office/drawing/2014/main" id="{AD7A4E43-F44A-43CF-A9D7-BA4D8B2B2F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00" name="Rectangle 24">
                <a:extLst>
                  <a:ext uri="{FF2B5EF4-FFF2-40B4-BE49-F238E27FC236}">
                    <a16:creationId xmlns:a16="http://schemas.microsoft.com/office/drawing/2014/main" id="{FC2E67AB-58DA-4BCF-81D2-0040BBD962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01" name="Rectangle 25">
                <a:extLst>
                  <a:ext uri="{FF2B5EF4-FFF2-40B4-BE49-F238E27FC236}">
                    <a16:creationId xmlns:a16="http://schemas.microsoft.com/office/drawing/2014/main" id="{C99A6A98-815A-4877-8FE9-06C0CB7E14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02" name="Rectangle 26">
                <a:extLst>
                  <a:ext uri="{FF2B5EF4-FFF2-40B4-BE49-F238E27FC236}">
                    <a16:creationId xmlns:a16="http://schemas.microsoft.com/office/drawing/2014/main" id="{C64F5A0E-D9C8-4999-8349-EA4D5F6ACF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03" name="Rectangle 27">
                <a:extLst>
                  <a:ext uri="{FF2B5EF4-FFF2-40B4-BE49-F238E27FC236}">
                    <a16:creationId xmlns:a16="http://schemas.microsoft.com/office/drawing/2014/main" id="{6935F975-0CC7-414B-9F9C-44875EF3FC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04" name="Rectangle 28">
                <a:extLst>
                  <a:ext uri="{FF2B5EF4-FFF2-40B4-BE49-F238E27FC236}">
                    <a16:creationId xmlns:a16="http://schemas.microsoft.com/office/drawing/2014/main" id="{21DEE8DA-7AB4-4341-BEF7-E8343A7BD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05" name="Rectangle 29">
                <a:extLst>
                  <a:ext uri="{FF2B5EF4-FFF2-40B4-BE49-F238E27FC236}">
                    <a16:creationId xmlns:a16="http://schemas.microsoft.com/office/drawing/2014/main" id="{AF4FCF43-3009-4229-89F8-D62F91C926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06" name="Rectangle 30">
                <a:extLst>
                  <a:ext uri="{FF2B5EF4-FFF2-40B4-BE49-F238E27FC236}">
                    <a16:creationId xmlns:a16="http://schemas.microsoft.com/office/drawing/2014/main" id="{21EAAE8A-F99B-4A0B-8E7D-566273D5E9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899924C-8D1C-46B4-9F38-88AD7EA3A211}"/>
                </a:ext>
              </a:extLst>
            </p:cNvPr>
            <p:cNvGrpSpPr/>
            <p:nvPr/>
          </p:nvGrpSpPr>
          <p:grpSpPr>
            <a:xfrm>
              <a:off x="354110" y="3871219"/>
              <a:ext cx="11480604" cy="108822"/>
              <a:chOff x="354110" y="3872454"/>
              <a:chExt cx="11480604" cy="108822"/>
            </a:xfrm>
            <a:grpFill/>
          </p:grpSpPr>
          <p:sp>
            <p:nvSpPr>
              <p:cNvPr id="155" name="Rectangle 32">
                <a:extLst>
                  <a:ext uri="{FF2B5EF4-FFF2-40B4-BE49-F238E27FC236}">
                    <a16:creationId xmlns:a16="http://schemas.microsoft.com/office/drawing/2014/main" id="{FD0840A3-FF5F-4E9F-AAB6-948A5E4EC0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56" name="Rectangle 33">
                <a:extLst>
                  <a:ext uri="{FF2B5EF4-FFF2-40B4-BE49-F238E27FC236}">
                    <a16:creationId xmlns:a16="http://schemas.microsoft.com/office/drawing/2014/main" id="{F50A1B14-0F67-4FC2-88F7-3BE9E0EB2D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57" name="Rectangle 34">
                <a:extLst>
                  <a:ext uri="{FF2B5EF4-FFF2-40B4-BE49-F238E27FC236}">
                    <a16:creationId xmlns:a16="http://schemas.microsoft.com/office/drawing/2014/main" id="{0081421C-B014-4BA9-9B01-C495814F14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58" name="Rectangle 35">
                <a:extLst>
                  <a:ext uri="{FF2B5EF4-FFF2-40B4-BE49-F238E27FC236}">
                    <a16:creationId xmlns:a16="http://schemas.microsoft.com/office/drawing/2014/main" id="{F2F01CCA-56ED-486D-8B82-39DC92A848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59" name="Rectangle 36">
                <a:extLst>
                  <a:ext uri="{FF2B5EF4-FFF2-40B4-BE49-F238E27FC236}">
                    <a16:creationId xmlns:a16="http://schemas.microsoft.com/office/drawing/2014/main" id="{D80D4491-E5C9-4C50-81FD-6FC11F9488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60" name="Rectangle 37">
                <a:extLst>
                  <a:ext uri="{FF2B5EF4-FFF2-40B4-BE49-F238E27FC236}">
                    <a16:creationId xmlns:a16="http://schemas.microsoft.com/office/drawing/2014/main" id="{FEC9B9BF-B893-41BF-B931-31F1750D89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61" name="Rectangle 38">
                <a:extLst>
                  <a:ext uri="{FF2B5EF4-FFF2-40B4-BE49-F238E27FC236}">
                    <a16:creationId xmlns:a16="http://schemas.microsoft.com/office/drawing/2014/main" id="{3CAD1EA0-31D2-4388-AC66-BE422B6142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62" name="Rectangle 39">
                <a:extLst>
                  <a:ext uri="{FF2B5EF4-FFF2-40B4-BE49-F238E27FC236}">
                    <a16:creationId xmlns:a16="http://schemas.microsoft.com/office/drawing/2014/main" id="{992B7398-2CE5-4B74-B42B-0E4E9FA21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63" name="Rectangle 40">
                <a:extLst>
                  <a:ext uri="{FF2B5EF4-FFF2-40B4-BE49-F238E27FC236}">
                    <a16:creationId xmlns:a16="http://schemas.microsoft.com/office/drawing/2014/main" id="{2AC042C8-974E-43A8-B1AB-D62435FE96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64" name="Rectangle 41">
                <a:extLst>
                  <a:ext uri="{FF2B5EF4-FFF2-40B4-BE49-F238E27FC236}">
                    <a16:creationId xmlns:a16="http://schemas.microsoft.com/office/drawing/2014/main" id="{2D6F1AB9-6712-4B85-8932-7F5F1BCFDA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65" name="Rectangle 42">
                <a:extLst>
                  <a:ext uri="{FF2B5EF4-FFF2-40B4-BE49-F238E27FC236}">
                    <a16:creationId xmlns:a16="http://schemas.microsoft.com/office/drawing/2014/main" id="{80DC2507-35DC-491B-8CB6-90312B184E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66" name="Rectangle 43">
                <a:extLst>
                  <a:ext uri="{FF2B5EF4-FFF2-40B4-BE49-F238E27FC236}">
                    <a16:creationId xmlns:a16="http://schemas.microsoft.com/office/drawing/2014/main" id="{778102A0-D658-43A1-846D-9B9E4B9AE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67" name="Rectangle 44">
                <a:extLst>
                  <a:ext uri="{FF2B5EF4-FFF2-40B4-BE49-F238E27FC236}">
                    <a16:creationId xmlns:a16="http://schemas.microsoft.com/office/drawing/2014/main" id="{0532E36E-F8F7-4121-80C1-216501C391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68" name="Rectangle 45">
                <a:extLst>
                  <a:ext uri="{FF2B5EF4-FFF2-40B4-BE49-F238E27FC236}">
                    <a16:creationId xmlns:a16="http://schemas.microsoft.com/office/drawing/2014/main" id="{EBD0C1A7-E07E-492D-A5B7-899D81C35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69" name="Rectangle 46">
                <a:extLst>
                  <a:ext uri="{FF2B5EF4-FFF2-40B4-BE49-F238E27FC236}">
                    <a16:creationId xmlns:a16="http://schemas.microsoft.com/office/drawing/2014/main" id="{FF89631E-3434-468A-BE5A-16772FE2F3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70" name="Rectangle 47">
                <a:extLst>
                  <a:ext uri="{FF2B5EF4-FFF2-40B4-BE49-F238E27FC236}">
                    <a16:creationId xmlns:a16="http://schemas.microsoft.com/office/drawing/2014/main" id="{C379EE06-9745-42DA-BBC1-A082CA50FB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71" name="Rectangle 48">
                <a:extLst>
                  <a:ext uri="{FF2B5EF4-FFF2-40B4-BE49-F238E27FC236}">
                    <a16:creationId xmlns:a16="http://schemas.microsoft.com/office/drawing/2014/main" id="{06184212-6301-4320-A25C-8350DB2579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72" name="Rectangle 49">
                <a:extLst>
                  <a:ext uri="{FF2B5EF4-FFF2-40B4-BE49-F238E27FC236}">
                    <a16:creationId xmlns:a16="http://schemas.microsoft.com/office/drawing/2014/main" id="{D81215A9-8DA9-436E-BFD3-672FD476BE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73" name="Rectangle 50">
                <a:extLst>
                  <a:ext uri="{FF2B5EF4-FFF2-40B4-BE49-F238E27FC236}">
                    <a16:creationId xmlns:a16="http://schemas.microsoft.com/office/drawing/2014/main" id="{7F4705F9-3317-4397-B01E-644775B19C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74" name="Rectangle 51">
                <a:extLst>
                  <a:ext uri="{FF2B5EF4-FFF2-40B4-BE49-F238E27FC236}">
                    <a16:creationId xmlns:a16="http://schemas.microsoft.com/office/drawing/2014/main" id="{2857C00E-FADC-42AA-AA16-38A83D5AF7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75" name="Rectangle 52">
                <a:extLst>
                  <a:ext uri="{FF2B5EF4-FFF2-40B4-BE49-F238E27FC236}">
                    <a16:creationId xmlns:a16="http://schemas.microsoft.com/office/drawing/2014/main" id="{74EAC93D-EF3C-4092-B15E-15494A23FE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76" name="Rectangle 53">
                <a:extLst>
                  <a:ext uri="{FF2B5EF4-FFF2-40B4-BE49-F238E27FC236}">
                    <a16:creationId xmlns:a16="http://schemas.microsoft.com/office/drawing/2014/main" id="{5D3EEE91-37CE-4F2F-905E-D7AFCC6E45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77" name="Rectangle 54">
                <a:extLst>
                  <a:ext uri="{FF2B5EF4-FFF2-40B4-BE49-F238E27FC236}">
                    <a16:creationId xmlns:a16="http://schemas.microsoft.com/office/drawing/2014/main" id="{368F77C6-C453-499B-8B47-39BE1A310E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78" name="Rectangle 55">
                <a:extLst>
                  <a:ext uri="{FF2B5EF4-FFF2-40B4-BE49-F238E27FC236}">
                    <a16:creationId xmlns:a16="http://schemas.microsoft.com/office/drawing/2014/main" id="{4EB7C421-E508-4232-A011-40643DB79D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79" name="Rectangle 56">
                <a:extLst>
                  <a:ext uri="{FF2B5EF4-FFF2-40B4-BE49-F238E27FC236}">
                    <a16:creationId xmlns:a16="http://schemas.microsoft.com/office/drawing/2014/main" id="{B7A7C2F9-930E-4B50-9AA3-47FE15F43A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80" name="Rectangle 57">
                <a:extLst>
                  <a:ext uri="{FF2B5EF4-FFF2-40B4-BE49-F238E27FC236}">
                    <a16:creationId xmlns:a16="http://schemas.microsoft.com/office/drawing/2014/main" id="{4ADCC0C0-6310-4ED1-A69B-CF3133EB55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F8A1E95-3088-4CA0-BA17-9F2DBDABF9DB}"/>
                </a:ext>
              </a:extLst>
            </p:cNvPr>
            <p:cNvGrpSpPr/>
            <p:nvPr/>
          </p:nvGrpSpPr>
          <p:grpSpPr>
            <a:xfrm>
              <a:off x="354110" y="4376763"/>
              <a:ext cx="11480604" cy="109990"/>
              <a:chOff x="354110" y="4379678"/>
              <a:chExt cx="11480604" cy="109990"/>
            </a:xfrm>
            <a:grpFill/>
          </p:grpSpPr>
          <p:sp>
            <p:nvSpPr>
              <p:cNvPr id="129" name="Rectangle 59">
                <a:extLst>
                  <a:ext uri="{FF2B5EF4-FFF2-40B4-BE49-F238E27FC236}">
                    <a16:creationId xmlns:a16="http://schemas.microsoft.com/office/drawing/2014/main" id="{EFCB7559-FD17-472B-B7A1-3FFC63C8BC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30" name="Rectangle 60">
                <a:extLst>
                  <a:ext uri="{FF2B5EF4-FFF2-40B4-BE49-F238E27FC236}">
                    <a16:creationId xmlns:a16="http://schemas.microsoft.com/office/drawing/2014/main" id="{2DA5B014-05A6-4DC4-A1AF-6B4B382336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31" name="Rectangle 61">
                <a:extLst>
                  <a:ext uri="{FF2B5EF4-FFF2-40B4-BE49-F238E27FC236}">
                    <a16:creationId xmlns:a16="http://schemas.microsoft.com/office/drawing/2014/main" id="{FEA4E4F7-8218-4E7C-9E87-224A643273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32" name="Rectangle 62">
                <a:extLst>
                  <a:ext uri="{FF2B5EF4-FFF2-40B4-BE49-F238E27FC236}">
                    <a16:creationId xmlns:a16="http://schemas.microsoft.com/office/drawing/2014/main" id="{A94D8FC5-1EBD-4EE3-98BE-790ADC20DB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33" name="Rectangle 63">
                <a:extLst>
                  <a:ext uri="{FF2B5EF4-FFF2-40B4-BE49-F238E27FC236}">
                    <a16:creationId xmlns:a16="http://schemas.microsoft.com/office/drawing/2014/main" id="{30D19DB9-4852-4829-8388-B6807A0BF6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34" name="Rectangle 64">
                <a:extLst>
                  <a:ext uri="{FF2B5EF4-FFF2-40B4-BE49-F238E27FC236}">
                    <a16:creationId xmlns:a16="http://schemas.microsoft.com/office/drawing/2014/main" id="{084DC439-7F3A-4989-96B7-B29D496E65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35" name="Rectangle 65">
                <a:extLst>
                  <a:ext uri="{FF2B5EF4-FFF2-40B4-BE49-F238E27FC236}">
                    <a16:creationId xmlns:a16="http://schemas.microsoft.com/office/drawing/2014/main" id="{35EB4226-F03D-4819-A4CC-D42233D58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36" name="Rectangle 66">
                <a:extLst>
                  <a:ext uri="{FF2B5EF4-FFF2-40B4-BE49-F238E27FC236}">
                    <a16:creationId xmlns:a16="http://schemas.microsoft.com/office/drawing/2014/main" id="{E00FCAAA-AC7E-4B03-AD5E-74ABD97642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37" name="Rectangle 67">
                <a:extLst>
                  <a:ext uri="{FF2B5EF4-FFF2-40B4-BE49-F238E27FC236}">
                    <a16:creationId xmlns:a16="http://schemas.microsoft.com/office/drawing/2014/main" id="{7D3AA8CA-C2E8-4862-8F87-EFAEFBCFF0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38" name="Rectangle 68">
                <a:extLst>
                  <a:ext uri="{FF2B5EF4-FFF2-40B4-BE49-F238E27FC236}">
                    <a16:creationId xmlns:a16="http://schemas.microsoft.com/office/drawing/2014/main" id="{217BE0BD-ECA6-4A6D-9864-90AF19AF30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39" name="Rectangle 69">
                <a:extLst>
                  <a:ext uri="{FF2B5EF4-FFF2-40B4-BE49-F238E27FC236}">
                    <a16:creationId xmlns:a16="http://schemas.microsoft.com/office/drawing/2014/main" id="{4367775C-E241-437A-90EC-7A4D13D422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40" name="Rectangle 70">
                <a:extLst>
                  <a:ext uri="{FF2B5EF4-FFF2-40B4-BE49-F238E27FC236}">
                    <a16:creationId xmlns:a16="http://schemas.microsoft.com/office/drawing/2014/main" id="{45804E6D-FE13-4F7A-A02C-81ED1ACEA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41" name="Rectangle 71">
                <a:extLst>
                  <a:ext uri="{FF2B5EF4-FFF2-40B4-BE49-F238E27FC236}">
                    <a16:creationId xmlns:a16="http://schemas.microsoft.com/office/drawing/2014/main" id="{A09F54AC-51E7-45A0-B639-BFEC5FE67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42" name="Rectangle 72">
                <a:extLst>
                  <a:ext uri="{FF2B5EF4-FFF2-40B4-BE49-F238E27FC236}">
                    <a16:creationId xmlns:a16="http://schemas.microsoft.com/office/drawing/2014/main" id="{CA60C1A9-4AD0-4191-96A2-CC1DD32F6F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43" name="Rectangle 73">
                <a:extLst>
                  <a:ext uri="{FF2B5EF4-FFF2-40B4-BE49-F238E27FC236}">
                    <a16:creationId xmlns:a16="http://schemas.microsoft.com/office/drawing/2014/main" id="{9A28ED63-9408-4F16-A85E-E76BA9F9AD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44" name="Rectangle 74">
                <a:extLst>
                  <a:ext uri="{FF2B5EF4-FFF2-40B4-BE49-F238E27FC236}">
                    <a16:creationId xmlns:a16="http://schemas.microsoft.com/office/drawing/2014/main" id="{8E63D1D1-CF92-468A-B012-24216CA08E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45" name="Rectangle 75">
                <a:extLst>
                  <a:ext uri="{FF2B5EF4-FFF2-40B4-BE49-F238E27FC236}">
                    <a16:creationId xmlns:a16="http://schemas.microsoft.com/office/drawing/2014/main" id="{8FC2CD59-128D-4D06-937E-4505D57D19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46" name="Rectangle 76">
                <a:extLst>
                  <a:ext uri="{FF2B5EF4-FFF2-40B4-BE49-F238E27FC236}">
                    <a16:creationId xmlns:a16="http://schemas.microsoft.com/office/drawing/2014/main" id="{B9A7B9E1-4CEE-41C8-A799-EE4B9AFCD0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47" name="Rectangle 77">
                <a:extLst>
                  <a:ext uri="{FF2B5EF4-FFF2-40B4-BE49-F238E27FC236}">
                    <a16:creationId xmlns:a16="http://schemas.microsoft.com/office/drawing/2014/main" id="{3C824F84-B682-4EA2-AFC1-D56DF71A0C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48" name="Rectangle 78">
                <a:extLst>
                  <a:ext uri="{FF2B5EF4-FFF2-40B4-BE49-F238E27FC236}">
                    <a16:creationId xmlns:a16="http://schemas.microsoft.com/office/drawing/2014/main" id="{154DDE76-05F9-405C-86DB-477B87DBB8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49" name="Rectangle 79">
                <a:extLst>
                  <a:ext uri="{FF2B5EF4-FFF2-40B4-BE49-F238E27FC236}">
                    <a16:creationId xmlns:a16="http://schemas.microsoft.com/office/drawing/2014/main" id="{28217A81-8951-475F-9F90-88B99F13D6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50" name="Rectangle 80">
                <a:extLst>
                  <a:ext uri="{FF2B5EF4-FFF2-40B4-BE49-F238E27FC236}">
                    <a16:creationId xmlns:a16="http://schemas.microsoft.com/office/drawing/2014/main" id="{DD226742-8914-401E-8D78-93F56B2E4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51" name="Rectangle 81">
                <a:extLst>
                  <a:ext uri="{FF2B5EF4-FFF2-40B4-BE49-F238E27FC236}">
                    <a16:creationId xmlns:a16="http://schemas.microsoft.com/office/drawing/2014/main" id="{B0E1AE86-33D6-4D1D-BC23-EA8A4AF1C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52" name="Rectangle 82">
                <a:extLst>
                  <a:ext uri="{FF2B5EF4-FFF2-40B4-BE49-F238E27FC236}">
                    <a16:creationId xmlns:a16="http://schemas.microsoft.com/office/drawing/2014/main" id="{CCA69695-3790-4A9F-9CC1-5EBCB1C96D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53" name="Rectangle 83">
                <a:extLst>
                  <a:ext uri="{FF2B5EF4-FFF2-40B4-BE49-F238E27FC236}">
                    <a16:creationId xmlns:a16="http://schemas.microsoft.com/office/drawing/2014/main" id="{E75DD56F-C446-4037-8A60-A6C1A44E8C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54" name="Rectangle 84">
                <a:extLst>
                  <a:ext uri="{FF2B5EF4-FFF2-40B4-BE49-F238E27FC236}">
                    <a16:creationId xmlns:a16="http://schemas.microsoft.com/office/drawing/2014/main" id="{3658AAE9-4C55-47F2-9C83-497627EC28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09F6D0B-FF49-4CC2-90DB-BE84FEA93E9F}"/>
                </a:ext>
              </a:extLst>
            </p:cNvPr>
            <p:cNvGrpSpPr/>
            <p:nvPr/>
          </p:nvGrpSpPr>
          <p:grpSpPr>
            <a:xfrm>
              <a:off x="354110" y="4883475"/>
              <a:ext cx="11480604" cy="109990"/>
              <a:chOff x="354110" y="4888062"/>
              <a:chExt cx="11480604" cy="109990"/>
            </a:xfrm>
            <a:grpFill/>
          </p:grpSpPr>
          <p:sp>
            <p:nvSpPr>
              <p:cNvPr id="103" name="Rectangle 5">
                <a:extLst>
                  <a:ext uri="{FF2B5EF4-FFF2-40B4-BE49-F238E27FC236}">
                    <a16:creationId xmlns:a16="http://schemas.microsoft.com/office/drawing/2014/main" id="{5B16BA60-1923-4CB8-AC58-3FA97E9782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04" name="Rectangle 6">
                <a:extLst>
                  <a:ext uri="{FF2B5EF4-FFF2-40B4-BE49-F238E27FC236}">
                    <a16:creationId xmlns:a16="http://schemas.microsoft.com/office/drawing/2014/main" id="{5472B612-6D9A-49B7-A1A5-EF7EBDCE08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05" name="Rectangle 7">
                <a:extLst>
                  <a:ext uri="{FF2B5EF4-FFF2-40B4-BE49-F238E27FC236}">
                    <a16:creationId xmlns:a16="http://schemas.microsoft.com/office/drawing/2014/main" id="{19A7F840-07E0-4852-B348-40D8EB6148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06" name="Rectangle 8">
                <a:extLst>
                  <a:ext uri="{FF2B5EF4-FFF2-40B4-BE49-F238E27FC236}">
                    <a16:creationId xmlns:a16="http://schemas.microsoft.com/office/drawing/2014/main" id="{F501C6E7-9683-4F5F-ADB4-D120A8CE23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07" name="Rectangle 9">
                <a:extLst>
                  <a:ext uri="{FF2B5EF4-FFF2-40B4-BE49-F238E27FC236}">
                    <a16:creationId xmlns:a16="http://schemas.microsoft.com/office/drawing/2014/main" id="{6B0B292A-E263-45E9-8363-AB5BA07DC7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08" name="Rectangle 10">
                <a:extLst>
                  <a:ext uri="{FF2B5EF4-FFF2-40B4-BE49-F238E27FC236}">
                    <a16:creationId xmlns:a16="http://schemas.microsoft.com/office/drawing/2014/main" id="{F6D80E9D-A930-4211-B815-FA67CF10A5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09" name="Rectangle 11">
                <a:extLst>
                  <a:ext uri="{FF2B5EF4-FFF2-40B4-BE49-F238E27FC236}">
                    <a16:creationId xmlns:a16="http://schemas.microsoft.com/office/drawing/2014/main" id="{75CB23DF-89C3-4513-88A0-E31FACFB7D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10" name="Rectangle 12">
                <a:extLst>
                  <a:ext uri="{FF2B5EF4-FFF2-40B4-BE49-F238E27FC236}">
                    <a16:creationId xmlns:a16="http://schemas.microsoft.com/office/drawing/2014/main" id="{792B94F3-12D9-42E8-91C9-DE5D15873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11" name="Rectangle 13">
                <a:extLst>
                  <a:ext uri="{FF2B5EF4-FFF2-40B4-BE49-F238E27FC236}">
                    <a16:creationId xmlns:a16="http://schemas.microsoft.com/office/drawing/2014/main" id="{F5C29CE0-8ED9-4F8F-B865-6A66D95AA6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12" name="Rectangle 14">
                <a:extLst>
                  <a:ext uri="{FF2B5EF4-FFF2-40B4-BE49-F238E27FC236}">
                    <a16:creationId xmlns:a16="http://schemas.microsoft.com/office/drawing/2014/main" id="{E1288316-CFF0-4D0C-A6EA-50B406EBF6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13" name="Rectangle 15">
                <a:extLst>
                  <a:ext uri="{FF2B5EF4-FFF2-40B4-BE49-F238E27FC236}">
                    <a16:creationId xmlns:a16="http://schemas.microsoft.com/office/drawing/2014/main" id="{4BF70EA3-0A87-40BD-94BF-76AAEC816C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14" name="Rectangle 16">
                <a:extLst>
                  <a:ext uri="{FF2B5EF4-FFF2-40B4-BE49-F238E27FC236}">
                    <a16:creationId xmlns:a16="http://schemas.microsoft.com/office/drawing/2014/main" id="{8AC49DAE-1800-40B4-908D-DACDDBFF21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15" name="Rectangle 17">
                <a:extLst>
                  <a:ext uri="{FF2B5EF4-FFF2-40B4-BE49-F238E27FC236}">
                    <a16:creationId xmlns:a16="http://schemas.microsoft.com/office/drawing/2014/main" id="{236BF9F5-A935-4DA3-A4A9-52DD30165B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16" name="Rectangle 18">
                <a:extLst>
                  <a:ext uri="{FF2B5EF4-FFF2-40B4-BE49-F238E27FC236}">
                    <a16:creationId xmlns:a16="http://schemas.microsoft.com/office/drawing/2014/main" id="{97FE846A-6C60-49BD-8759-77095BC247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17" name="Rectangle 19">
                <a:extLst>
                  <a:ext uri="{FF2B5EF4-FFF2-40B4-BE49-F238E27FC236}">
                    <a16:creationId xmlns:a16="http://schemas.microsoft.com/office/drawing/2014/main" id="{FA924FA8-FE97-40A1-852B-77A498A7C4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18" name="Rectangle 20">
                <a:extLst>
                  <a:ext uri="{FF2B5EF4-FFF2-40B4-BE49-F238E27FC236}">
                    <a16:creationId xmlns:a16="http://schemas.microsoft.com/office/drawing/2014/main" id="{3C593FAE-CE47-48A5-AC85-6174EAC0A2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19" name="Rectangle 21">
                <a:extLst>
                  <a:ext uri="{FF2B5EF4-FFF2-40B4-BE49-F238E27FC236}">
                    <a16:creationId xmlns:a16="http://schemas.microsoft.com/office/drawing/2014/main" id="{E2228A57-948E-4482-9E06-D9E725176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20" name="Rectangle 22">
                <a:extLst>
                  <a:ext uri="{FF2B5EF4-FFF2-40B4-BE49-F238E27FC236}">
                    <a16:creationId xmlns:a16="http://schemas.microsoft.com/office/drawing/2014/main" id="{1EF13CFA-22CA-4C10-BE90-D5CC115A89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21" name="Rectangle 23">
                <a:extLst>
                  <a:ext uri="{FF2B5EF4-FFF2-40B4-BE49-F238E27FC236}">
                    <a16:creationId xmlns:a16="http://schemas.microsoft.com/office/drawing/2014/main" id="{0E8E90A3-1641-4E9B-A194-D5F117F9AE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22" name="Rectangle 24">
                <a:extLst>
                  <a:ext uri="{FF2B5EF4-FFF2-40B4-BE49-F238E27FC236}">
                    <a16:creationId xmlns:a16="http://schemas.microsoft.com/office/drawing/2014/main" id="{A68EDFEF-E0D3-402A-9521-3DF38E4B8F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23" name="Rectangle 25">
                <a:extLst>
                  <a:ext uri="{FF2B5EF4-FFF2-40B4-BE49-F238E27FC236}">
                    <a16:creationId xmlns:a16="http://schemas.microsoft.com/office/drawing/2014/main" id="{CCF9D944-04E9-47A8-9177-AFC8A6780F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24" name="Rectangle 26">
                <a:extLst>
                  <a:ext uri="{FF2B5EF4-FFF2-40B4-BE49-F238E27FC236}">
                    <a16:creationId xmlns:a16="http://schemas.microsoft.com/office/drawing/2014/main" id="{ABDECE26-FC06-416E-A783-A77B3FFA3A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25" name="Rectangle 27">
                <a:extLst>
                  <a:ext uri="{FF2B5EF4-FFF2-40B4-BE49-F238E27FC236}">
                    <a16:creationId xmlns:a16="http://schemas.microsoft.com/office/drawing/2014/main" id="{1F81018F-D062-471E-8E4D-BF55555F50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26" name="Rectangle 28">
                <a:extLst>
                  <a:ext uri="{FF2B5EF4-FFF2-40B4-BE49-F238E27FC236}">
                    <a16:creationId xmlns:a16="http://schemas.microsoft.com/office/drawing/2014/main" id="{75BC1DFB-E2E0-44A2-8449-1511B5F4C2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27" name="Rectangle 29">
                <a:extLst>
                  <a:ext uri="{FF2B5EF4-FFF2-40B4-BE49-F238E27FC236}">
                    <a16:creationId xmlns:a16="http://schemas.microsoft.com/office/drawing/2014/main" id="{FE671700-5C5E-4E82-8FDC-49E44FF739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28" name="Rectangle 30">
                <a:extLst>
                  <a:ext uri="{FF2B5EF4-FFF2-40B4-BE49-F238E27FC236}">
                    <a16:creationId xmlns:a16="http://schemas.microsoft.com/office/drawing/2014/main" id="{367003AF-BC87-4F81-81EB-3D09A24C99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E7D7A4E-C314-4987-9657-060E28CAA6A0}"/>
                </a:ext>
              </a:extLst>
            </p:cNvPr>
            <p:cNvGrpSpPr/>
            <p:nvPr/>
          </p:nvGrpSpPr>
          <p:grpSpPr>
            <a:xfrm>
              <a:off x="354110" y="5390187"/>
              <a:ext cx="11480604" cy="108822"/>
              <a:chOff x="354110" y="5396454"/>
              <a:chExt cx="11480604" cy="108822"/>
            </a:xfrm>
            <a:grpFill/>
          </p:grpSpPr>
          <p:sp>
            <p:nvSpPr>
              <p:cNvPr id="77" name="Rectangle 32">
                <a:extLst>
                  <a:ext uri="{FF2B5EF4-FFF2-40B4-BE49-F238E27FC236}">
                    <a16:creationId xmlns:a16="http://schemas.microsoft.com/office/drawing/2014/main" id="{8E8A1AC8-CA63-4F37-A8CF-FF832D8BE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78" name="Rectangle 33">
                <a:extLst>
                  <a:ext uri="{FF2B5EF4-FFF2-40B4-BE49-F238E27FC236}">
                    <a16:creationId xmlns:a16="http://schemas.microsoft.com/office/drawing/2014/main" id="{628E2734-FDDB-44A3-9AF2-0397842962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79" name="Rectangle 34">
                <a:extLst>
                  <a:ext uri="{FF2B5EF4-FFF2-40B4-BE49-F238E27FC236}">
                    <a16:creationId xmlns:a16="http://schemas.microsoft.com/office/drawing/2014/main" id="{088CF2A2-82EB-4956-973F-6A38CD7EA0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80" name="Rectangle 35">
                <a:extLst>
                  <a:ext uri="{FF2B5EF4-FFF2-40B4-BE49-F238E27FC236}">
                    <a16:creationId xmlns:a16="http://schemas.microsoft.com/office/drawing/2014/main" id="{C040EEA9-3095-4F30-8483-23F37448C2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81" name="Rectangle 36">
                <a:extLst>
                  <a:ext uri="{FF2B5EF4-FFF2-40B4-BE49-F238E27FC236}">
                    <a16:creationId xmlns:a16="http://schemas.microsoft.com/office/drawing/2014/main" id="{749693CE-451B-4AFB-88A8-C12ED178EA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82" name="Rectangle 37">
                <a:extLst>
                  <a:ext uri="{FF2B5EF4-FFF2-40B4-BE49-F238E27FC236}">
                    <a16:creationId xmlns:a16="http://schemas.microsoft.com/office/drawing/2014/main" id="{30280489-C791-44E8-963D-1255607CDB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83" name="Rectangle 38">
                <a:extLst>
                  <a:ext uri="{FF2B5EF4-FFF2-40B4-BE49-F238E27FC236}">
                    <a16:creationId xmlns:a16="http://schemas.microsoft.com/office/drawing/2014/main" id="{8CC74FC2-413D-4801-AE6D-107C3B1129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84" name="Rectangle 39">
                <a:extLst>
                  <a:ext uri="{FF2B5EF4-FFF2-40B4-BE49-F238E27FC236}">
                    <a16:creationId xmlns:a16="http://schemas.microsoft.com/office/drawing/2014/main" id="{B285A8B1-8801-46CD-91B8-97CE12F319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85" name="Rectangle 40">
                <a:extLst>
                  <a:ext uri="{FF2B5EF4-FFF2-40B4-BE49-F238E27FC236}">
                    <a16:creationId xmlns:a16="http://schemas.microsoft.com/office/drawing/2014/main" id="{2DCB03A8-663D-4DCB-A3A5-59C55ED304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86" name="Rectangle 41">
                <a:extLst>
                  <a:ext uri="{FF2B5EF4-FFF2-40B4-BE49-F238E27FC236}">
                    <a16:creationId xmlns:a16="http://schemas.microsoft.com/office/drawing/2014/main" id="{5407D7A5-9403-4899-B30F-57F9270DFA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87" name="Rectangle 42">
                <a:extLst>
                  <a:ext uri="{FF2B5EF4-FFF2-40B4-BE49-F238E27FC236}">
                    <a16:creationId xmlns:a16="http://schemas.microsoft.com/office/drawing/2014/main" id="{A5A712A8-2D9C-4566-93D7-A554219464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88" name="Rectangle 43">
                <a:extLst>
                  <a:ext uri="{FF2B5EF4-FFF2-40B4-BE49-F238E27FC236}">
                    <a16:creationId xmlns:a16="http://schemas.microsoft.com/office/drawing/2014/main" id="{4B61ED17-0B4A-42B3-B859-84E6FBD9F9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89" name="Rectangle 44">
                <a:extLst>
                  <a:ext uri="{FF2B5EF4-FFF2-40B4-BE49-F238E27FC236}">
                    <a16:creationId xmlns:a16="http://schemas.microsoft.com/office/drawing/2014/main" id="{7FF71609-E043-4DD4-BBED-210943BF31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90" name="Rectangle 45">
                <a:extLst>
                  <a:ext uri="{FF2B5EF4-FFF2-40B4-BE49-F238E27FC236}">
                    <a16:creationId xmlns:a16="http://schemas.microsoft.com/office/drawing/2014/main" id="{9107E37E-3623-4410-8CEA-DA33995A6A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91" name="Rectangle 46">
                <a:extLst>
                  <a:ext uri="{FF2B5EF4-FFF2-40B4-BE49-F238E27FC236}">
                    <a16:creationId xmlns:a16="http://schemas.microsoft.com/office/drawing/2014/main" id="{B83800E2-BDEE-48AC-9D9F-0B03C123FB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92" name="Rectangle 47">
                <a:extLst>
                  <a:ext uri="{FF2B5EF4-FFF2-40B4-BE49-F238E27FC236}">
                    <a16:creationId xmlns:a16="http://schemas.microsoft.com/office/drawing/2014/main" id="{924E8ED7-0B54-488C-86FD-838BEC6C72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93" name="Rectangle 48">
                <a:extLst>
                  <a:ext uri="{FF2B5EF4-FFF2-40B4-BE49-F238E27FC236}">
                    <a16:creationId xmlns:a16="http://schemas.microsoft.com/office/drawing/2014/main" id="{5E731C89-5DF4-4419-9A67-52BAEC3733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94" name="Rectangle 49">
                <a:extLst>
                  <a:ext uri="{FF2B5EF4-FFF2-40B4-BE49-F238E27FC236}">
                    <a16:creationId xmlns:a16="http://schemas.microsoft.com/office/drawing/2014/main" id="{D7B0E779-6D3D-4414-91BB-C1BBE6380D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95" name="Rectangle 50">
                <a:extLst>
                  <a:ext uri="{FF2B5EF4-FFF2-40B4-BE49-F238E27FC236}">
                    <a16:creationId xmlns:a16="http://schemas.microsoft.com/office/drawing/2014/main" id="{E846AB63-6AAB-4E86-B4BA-7853BD6021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96" name="Rectangle 51">
                <a:extLst>
                  <a:ext uri="{FF2B5EF4-FFF2-40B4-BE49-F238E27FC236}">
                    <a16:creationId xmlns:a16="http://schemas.microsoft.com/office/drawing/2014/main" id="{D05AC798-949B-4443-ADBB-917EF526FE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97" name="Rectangle 52">
                <a:extLst>
                  <a:ext uri="{FF2B5EF4-FFF2-40B4-BE49-F238E27FC236}">
                    <a16:creationId xmlns:a16="http://schemas.microsoft.com/office/drawing/2014/main" id="{8B3E2107-60AF-4064-A551-A333E6249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98" name="Rectangle 53">
                <a:extLst>
                  <a:ext uri="{FF2B5EF4-FFF2-40B4-BE49-F238E27FC236}">
                    <a16:creationId xmlns:a16="http://schemas.microsoft.com/office/drawing/2014/main" id="{055FD3E8-A340-4393-92E1-4FD68288FD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99" name="Rectangle 54">
                <a:extLst>
                  <a:ext uri="{FF2B5EF4-FFF2-40B4-BE49-F238E27FC236}">
                    <a16:creationId xmlns:a16="http://schemas.microsoft.com/office/drawing/2014/main" id="{C18C5E0E-D82C-4F82-A0E3-6BE9AAF75E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00" name="Rectangle 55">
                <a:extLst>
                  <a:ext uri="{FF2B5EF4-FFF2-40B4-BE49-F238E27FC236}">
                    <a16:creationId xmlns:a16="http://schemas.microsoft.com/office/drawing/2014/main" id="{677F5FC4-34F3-400A-9970-A7EA63DB4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01" name="Rectangle 56">
                <a:extLst>
                  <a:ext uri="{FF2B5EF4-FFF2-40B4-BE49-F238E27FC236}">
                    <a16:creationId xmlns:a16="http://schemas.microsoft.com/office/drawing/2014/main" id="{2A4794CF-928E-4F8E-A532-7800E5996B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02" name="Rectangle 57">
                <a:extLst>
                  <a:ext uri="{FF2B5EF4-FFF2-40B4-BE49-F238E27FC236}">
                    <a16:creationId xmlns:a16="http://schemas.microsoft.com/office/drawing/2014/main" id="{E4F63079-D99A-4ECA-AE8B-8E93D42956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F81BE07-E676-45EB-9AFA-7BF1FBB657A2}"/>
                </a:ext>
              </a:extLst>
            </p:cNvPr>
            <p:cNvGrpSpPr/>
            <p:nvPr/>
          </p:nvGrpSpPr>
          <p:grpSpPr>
            <a:xfrm>
              <a:off x="354110" y="5895731"/>
              <a:ext cx="11480604" cy="109990"/>
              <a:chOff x="354110" y="5903678"/>
              <a:chExt cx="11480604" cy="109990"/>
            </a:xfrm>
            <a:grpFill/>
          </p:grpSpPr>
          <p:sp>
            <p:nvSpPr>
              <p:cNvPr id="51" name="Rectangle 59">
                <a:extLst>
                  <a:ext uri="{FF2B5EF4-FFF2-40B4-BE49-F238E27FC236}">
                    <a16:creationId xmlns:a16="http://schemas.microsoft.com/office/drawing/2014/main" id="{90F41A19-F592-419E-BB70-0A26A5A2C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52" name="Rectangle 60">
                <a:extLst>
                  <a:ext uri="{FF2B5EF4-FFF2-40B4-BE49-F238E27FC236}">
                    <a16:creationId xmlns:a16="http://schemas.microsoft.com/office/drawing/2014/main" id="{1469FDD4-E3FD-413E-AE75-22EE1F631B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53" name="Rectangle 61">
                <a:extLst>
                  <a:ext uri="{FF2B5EF4-FFF2-40B4-BE49-F238E27FC236}">
                    <a16:creationId xmlns:a16="http://schemas.microsoft.com/office/drawing/2014/main" id="{FE475E5D-8646-4FC9-BFFB-619E2D0E25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54" name="Rectangle 62">
                <a:extLst>
                  <a:ext uri="{FF2B5EF4-FFF2-40B4-BE49-F238E27FC236}">
                    <a16:creationId xmlns:a16="http://schemas.microsoft.com/office/drawing/2014/main" id="{3D36A72E-C554-4C3C-9B1B-6CB10E5F62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55" name="Rectangle 63">
                <a:extLst>
                  <a:ext uri="{FF2B5EF4-FFF2-40B4-BE49-F238E27FC236}">
                    <a16:creationId xmlns:a16="http://schemas.microsoft.com/office/drawing/2014/main" id="{7A4E6F93-4FD1-43BD-92BD-564F60D0B6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56" name="Rectangle 64">
                <a:extLst>
                  <a:ext uri="{FF2B5EF4-FFF2-40B4-BE49-F238E27FC236}">
                    <a16:creationId xmlns:a16="http://schemas.microsoft.com/office/drawing/2014/main" id="{91390BA3-956A-4FEA-961B-6154DE6FB7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57" name="Rectangle 65">
                <a:extLst>
                  <a:ext uri="{FF2B5EF4-FFF2-40B4-BE49-F238E27FC236}">
                    <a16:creationId xmlns:a16="http://schemas.microsoft.com/office/drawing/2014/main" id="{3BDA4482-76BD-4B95-9A99-C9D97E68F6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58" name="Rectangle 66">
                <a:extLst>
                  <a:ext uri="{FF2B5EF4-FFF2-40B4-BE49-F238E27FC236}">
                    <a16:creationId xmlns:a16="http://schemas.microsoft.com/office/drawing/2014/main" id="{7C89DCF1-7783-4715-A5F6-F69C325A84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59" name="Rectangle 67">
                <a:extLst>
                  <a:ext uri="{FF2B5EF4-FFF2-40B4-BE49-F238E27FC236}">
                    <a16:creationId xmlns:a16="http://schemas.microsoft.com/office/drawing/2014/main" id="{C358A697-8E33-4B4A-8E88-7C19923AD4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60" name="Rectangle 68">
                <a:extLst>
                  <a:ext uri="{FF2B5EF4-FFF2-40B4-BE49-F238E27FC236}">
                    <a16:creationId xmlns:a16="http://schemas.microsoft.com/office/drawing/2014/main" id="{8716A687-A14A-4B91-AB47-EC1722AF30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61" name="Rectangle 69">
                <a:extLst>
                  <a:ext uri="{FF2B5EF4-FFF2-40B4-BE49-F238E27FC236}">
                    <a16:creationId xmlns:a16="http://schemas.microsoft.com/office/drawing/2014/main" id="{3597BC4D-A8AB-476D-A463-DDA92D6194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62" name="Rectangle 70">
                <a:extLst>
                  <a:ext uri="{FF2B5EF4-FFF2-40B4-BE49-F238E27FC236}">
                    <a16:creationId xmlns:a16="http://schemas.microsoft.com/office/drawing/2014/main" id="{3D5FE933-374E-4D22-95B5-F8B154CFC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63" name="Rectangle 71">
                <a:extLst>
                  <a:ext uri="{FF2B5EF4-FFF2-40B4-BE49-F238E27FC236}">
                    <a16:creationId xmlns:a16="http://schemas.microsoft.com/office/drawing/2014/main" id="{4DA4C424-BC57-46B1-8A19-98F4A1F4BC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64" name="Rectangle 72">
                <a:extLst>
                  <a:ext uri="{FF2B5EF4-FFF2-40B4-BE49-F238E27FC236}">
                    <a16:creationId xmlns:a16="http://schemas.microsoft.com/office/drawing/2014/main" id="{8072EEA5-91EE-47E9-9C82-96966E37CB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65" name="Rectangle 73">
                <a:extLst>
                  <a:ext uri="{FF2B5EF4-FFF2-40B4-BE49-F238E27FC236}">
                    <a16:creationId xmlns:a16="http://schemas.microsoft.com/office/drawing/2014/main" id="{D2366CD8-B517-40C0-8E52-217CE8F16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66" name="Rectangle 74">
                <a:extLst>
                  <a:ext uri="{FF2B5EF4-FFF2-40B4-BE49-F238E27FC236}">
                    <a16:creationId xmlns:a16="http://schemas.microsoft.com/office/drawing/2014/main" id="{2739573F-C01A-4A42-BDB4-F8717CD655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67" name="Rectangle 75">
                <a:extLst>
                  <a:ext uri="{FF2B5EF4-FFF2-40B4-BE49-F238E27FC236}">
                    <a16:creationId xmlns:a16="http://schemas.microsoft.com/office/drawing/2014/main" id="{94A56444-668B-41B0-8986-65EB2B4A3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68" name="Rectangle 76">
                <a:extLst>
                  <a:ext uri="{FF2B5EF4-FFF2-40B4-BE49-F238E27FC236}">
                    <a16:creationId xmlns:a16="http://schemas.microsoft.com/office/drawing/2014/main" id="{B2CFF404-368E-4A76-A2CA-471611869B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69" name="Rectangle 77">
                <a:extLst>
                  <a:ext uri="{FF2B5EF4-FFF2-40B4-BE49-F238E27FC236}">
                    <a16:creationId xmlns:a16="http://schemas.microsoft.com/office/drawing/2014/main" id="{3B1857CC-9DC7-43E3-98B6-0DCBB2DC1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70" name="Rectangle 78">
                <a:extLst>
                  <a:ext uri="{FF2B5EF4-FFF2-40B4-BE49-F238E27FC236}">
                    <a16:creationId xmlns:a16="http://schemas.microsoft.com/office/drawing/2014/main" id="{13C3C468-F3E2-4B75-BB66-184F85DD01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71" name="Rectangle 79">
                <a:extLst>
                  <a:ext uri="{FF2B5EF4-FFF2-40B4-BE49-F238E27FC236}">
                    <a16:creationId xmlns:a16="http://schemas.microsoft.com/office/drawing/2014/main" id="{1A0E9336-6E7F-4174-BB8B-7B675743AA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72" name="Rectangle 80">
                <a:extLst>
                  <a:ext uri="{FF2B5EF4-FFF2-40B4-BE49-F238E27FC236}">
                    <a16:creationId xmlns:a16="http://schemas.microsoft.com/office/drawing/2014/main" id="{1AB6293C-8454-4149-8126-EFE23BCE43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73" name="Rectangle 81">
                <a:extLst>
                  <a:ext uri="{FF2B5EF4-FFF2-40B4-BE49-F238E27FC236}">
                    <a16:creationId xmlns:a16="http://schemas.microsoft.com/office/drawing/2014/main" id="{BAE4953B-46B2-4552-8D6A-C67D4FCB3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74" name="Rectangle 82">
                <a:extLst>
                  <a:ext uri="{FF2B5EF4-FFF2-40B4-BE49-F238E27FC236}">
                    <a16:creationId xmlns:a16="http://schemas.microsoft.com/office/drawing/2014/main" id="{40C5CC0E-449E-4E60-822F-5A4AB69E54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75" name="Rectangle 83">
                <a:extLst>
                  <a:ext uri="{FF2B5EF4-FFF2-40B4-BE49-F238E27FC236}">
                    <a16:creationId xmlns:a16="http://schemas.microsoft.com/office/drawing/2014/main" id="{B2688373-3DD7-4956-8759-7CB2AF735B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76" name="Rectangle 84">
                <a:extLst>
                  <a:ext uri="{FF2B5EF4-FFF2-40B4-BE49-F238E27FC236}">
                    <a16:creationId xmlns:a16="http://schemas.microsoft.com/office/drawing/2014/main" id="{50B8E454-F10F-456B-81ED-301B191CA4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60ABA5C-8D36-4AAD-9494-669B8A3E9E86}"/>
                </a:ext>
              </a:extLst>
            </p:cNvPr>
            <p:cNvGrpSpPr/>
            <p:nvPr/>
          </p:nvGrpSpPr>
          <p:grpSpPr>
            <a:xfrm>
              <a:off x="354110" y="6402442"/>
              <a:ext cx="11480604" cy="109990"/>
              <a:chOff x="354110" y="5903678"/>
              <a:chExt cx="11480604" cy="109990"/>
            </a:xfrm>
            <a:grpFill/>
          </p:grpSpPr>
          <p:sp>
            <p:nvSpPr>
              <p:cNvPr id="25" name="Rectangle 59">
                <a:extLst>
                  <a:ext uri="{FF2B5EF4-FFF2-40B4-BE49-F238E27FC236}">
                    <a16:creationId xmlns:a16="http://schemas.microsoft.com/office/drawing/2014/main" id="{9006E5F9-87EA-4BFF-AC26-08D7B4E655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6" name="Rectangle 60">
                <a:extLst>
                  <a:ext uri="{FF2B5EF4-FFF2-40B4-BE49-F238E27FC236}">
                    <a16:creationId xmlns:a16="http://schemas.microsoft.com/office/drawing/2014/main" id="{40F26277-619B-41A3-9D5F-A02E6914E1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7" name="Rectangle 61">
                <a:extLst>
                  <a:ext uri="{FF2B5EF4-FFF2-40B4-BE49-F238E27FC236}">
                    <a16:creationId xmlns:a16="http://schemas.microsoft.com/office/drawing/2014/main" id="{23DB5C85-827B-49AF-BC96-24E7ABDAD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8" name="Rectangle 62">
                <a:extLst>
                  <a:ext uri="{FF2B5EF4-FFF2-40B4-BE49-F238E27FC236}">
                    <a16:creationId xmlns:a16="http://schemas.microsoft.com/office/drawing/2014/main" id="{847A0A99-2056-4E0E-8A5A-2CBCA33AF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9" name="Rectangle 63">
                <a:extLst>
                  <a:ext uri="{FF2B5EF4-FFF2-40B4-BE49-F238E27FC236}">
                    <a16:creationId xmlns:a16="http://schemas.microsoft.com/office/drawing/2014/main" id="{5474EE8D-D88A-47FF-9107-09082030E0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0" name="Rectangle 64">
                <a:extLst>
                  <a:ext uri="{FF2B5EF4-FFF2-40B4-BE49-F238E27FC236}">
                    <a16:creationId xmlns:a16="http://schemas.microsoft.com/office/drawing/2014/main" id="{0EC4B1DB-FB22-4303-B2D7-5E60C557A8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1" name="Rectangle 65">
                <a:extLst>
                  <a:ext uri="{FF2B5EF4-FFF2-40B4-BE49-F238E27FC236}">
                    <a16:creationId xmlns:a16="http://schemas.microsoft.com/office/drawing/2014/main" id="{B5127279-9249-47F2-8A42-1F7F68517E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2" name="Rectangle 66">
                <a:extLst>
                  <a:ext uri="{FF2B5EF4-FFF2-40B4-BE49-F238E27FC236}">
                    <a16:creationId xmlns:a16="http://schemas.microsoft.com/office/drawing/2014/main" id="{4BE3E747-CD2D-4EA9-8A1C-AFC94F6403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3" name="Rectangle 67">
                <a:extLst>
                  <a:ext uri="{FF2B5EF4-FFF2-40B4-BE49-F238E27FC236}">
                    <a16:creationId xmlns:a16="http://schemas.microsoft.com/office/drawing/2014/main" id="{844450CC-44D2-4CFB-9D82-BA80F0CA0E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4" name="Rectangle 68">
                <a:extLst>
                  <a:ext uri="{FF2B5EF4-FFF2-40B4-BE49-F238E27FC236}">
                    <a16:creationId xmlns:a16="http://schemas.microsoft.com/office/drawing/2014/main" id="{56C9C6B8-074B-4807-A953-D5D69AEE2F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5" name="Rectangle 69">
                <a:extLst>
                  <a:ext uri="{FF2B5EF4-FFF2-40B4-BE49-F238E27FC236}">
                    <a16:creationId xmlns:a16="http://schemas.microsoft.com/office/drawing/2014/main" id="{55A940DF-BE4B-4046-BF7D-7BBB8316FF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6" name="Rectangle 70">
                <a:extLst>
                  <a:ext uri="{FF2B5EF4-FFF2-40B4-BE49-F238E27FC236}">
                    <a16:creationId xmlns:a16="http://schemas.microsoft.com/office/drawing/2014/main" id="{79FECFE2-55AB-4195-B4F2-F1831B090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7" name="Rectangle 71">
                <a:extLst>
                  <a:ext uri="{FF2B5EF4-FFF2-40B4-BE49-F238E27FC236}">
                    <a16:creationId xmlns:a16="http://schemas.microsoft.com/office/drawing/2014/main" id="{F78BF45E-3F1B-4CCF-AB55-6AACA1D79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8" name="Rectangle 72">
                <a:extLst>
                  <a:ext uri="{FF2B5EF4-FFF2-40B4-BE49-F238E27FC236}">
                    <a16:creationId xmlns:a16="http://schemas.microsoft.com/office/drawing/2014/main" id="{CEAEA0D2-DAF5-42AD-824D-BF0A0786AC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9" name="Rectangle 73">
                <a:extLst>
                  <a:ext uri="{FF2B5EF4-FFF2-40B4-BE49-F238E27FC236}">
                    <a16:creationId xmlns:a16="http://schemas.microsoft.com/office/drawing/2014/main" id="{2616B93B-15A3-4A25-B322-A4A334791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40" name="Rectangle 74">
                <a:extLst>
                  <a:ext uri="{FF2B5EF4-FFF2-40B4-BE49-F238E27FC236}">
                    <a16:creationId xmlns:a16="http://schemas.microsoft.com/office/drawing/2014/main" id="{26C24972-CC21-4F79-908A-8F7EEF3C3B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41" name="Rectangle 75">
                <a:extLst>
                  <a:ext uri="{FF2B5EF4-FFF2-40B4-BE49-F238E27FC236}">
                    <a16:creationId xmlns:a16="http://schemas.microsoft.com/office/drawing/2014/main" id="{FD7C3FD5-0F89-4B6D-AC87-8001A0810C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42" name="Rectangle 76">
                <a:extLst>
                  <a:ext uri="{FF2B5EF4-FFF2-40B4-BE49-F238E27FC236}">
                    <a16:creationId xmlns:a16="http://schemas.microsoft.com/office/drawing/2014/main" id="{B03C108E-68F6-4221-BC40-C5E3C19044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43" name="Rectangle 77">
                <a:extLst>
                  <a:ext uri="{FF2B5EF4-FFF2-40B4-BE49-F238E27FC236}">
                    <a16:creationId xmlns:a16="http://schemas.microsoft.com/office/drawing/2014/main" id="{AEE8C851-520C-4A98-839F-17DEECB4C1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44" name="Rectangle 78">
                <a:extLst>
                  <a:ext uri="{FF2B5EF4-FFF2-40B4-BE49-F238E27FC236}">
                    <a16:creationId xmlns:a16="http://schemas.microsoft.com/office/drawing/2014/main" id="{64CDD37E-8761-499B-B591-D1B68A0C60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45" name="Rectangle 79">
                <a:extLst>
                  <a:ext uri="{FF2B5EF4-FFF2-40B4-BE49-F238E27FC236}">
                    <a16:creationId xmlns:a16="http://schemas.microsoft.com/office/drawing/2014/main" id="{CF1D9CFA-A92A-4012-8DBE-A1AFE416C0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46" name="Rectangle 80">
                <a:extLst>
                  <a:ext uri="{FF2B5EF4-FFF2-40B4-BE49-F238E27FC236}">
                    <a16:creationId xmlns:a16="http://schemas.microsoft.com/office/drawing/2014/main" id="{5B28FF0B-0B00-4C89-9B32-5FCEE8CF72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47" name="Rectangle 81">
                <a:extLst>
                  <a:ext uri="{FF2B5EF4-FFF2-40B4-BE49-F238E27FC236}">
                    <a16:creationId xmlns:a16="http://schemas.microsoft.com/office/drawing/2014/main" id="{3F39461F-D7C3-4741-A3BF-B2B81AC1BD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48" name="Rectangle 82">
                <a:extLst>
                  <a:ext uri="{FF2B5EF4-FFF2-40B4-BE49-F238E27FC236}">
                    <a16:creationId xmlns:a16="http://schemas.microsoft.com/office/drawing/2014/main" id="{B209DBFB-FB6A-41D4-B8FD-371C1627C2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49" name="Rectangle 83">
                <a:extLst>
                  <a:ext uri="{FF2B5EF4-FFF2-40B4-BE49-F238E27FC236}">
                    <a16:creationId xmlns:a16="http://schemas.microsoft.com/office/drawing/2014/main" id="{9851ABD3-4B24-43E9-8246-B439DE289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50" name="Rectangle 84">
                <a:extLst>
                  <a:ext uri="{FF2B5EF4-FFF2-40B4-BE49-F238E27FC236}">
                    <a16:creationId xmlns:a16="http://schemas.microsoft.com/office/drawing/2014/main" id="{C66181AB-B727-41A6-A789-CF6AAB6890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8ACDF83-3992-49FB-93C3-FD7BBB55C9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7123" y="607234"/>
            <a:ext cx="6933933" cy="4386230"/>
          </a:xfrm>
          <a:custGeom>
            <a:avLst/>
            <a:gdLst>
              <a:gd name="connsiteX0" fmla="*/ 387523 w 6932127"/>
              <a:gd name="connsiteY0" fmla="*/ 0 h 4386230"/>
              <a:gd name="connsiteX1" fmla="*/ 6544604 w 6932127"/>
              <a:gd name="connsiteY1" fmla="*/ 0 h 4386230"/>
              <a:gd name="connsiteX2" fmla="*/ 6932127 w 6932127"/>
              <a:gd name="connsiteY2" fmla="*/ 387523 h 4386230"/>
              <a:gd name="connsiteX3" fmla="*/ 6932127 w 6932127"/>
              <a:gd name="connsiteY3" fmla="*/ 3998707 h 4386230"/>
              <a:gd name="connsiteX4" fmla="*/ 6544604 w 6932127"/>
              <a:gd name="connsiteY4" fmla="*/ 4386230 h 4386230"/>
              <a:gd name="connsiteX5" fmla="*/ 387523 w 6932127"/>
              <a:gd name="connsiteY5" fmla="*/ 4386230 h 4386230"/>
              <a:gd name="connsiteX6" fmla="*/ 0 w 6932127"/>
              <a:gd name="connsiteY6" fmla="*/ 3998707 h 4386230"/>
              <a:gd name="connsiteX7" fmla="*/ 0 w 6932127"/>
              <a:gd name="connsiteY7" fmla="*/ 387523 h 4386230"/>
              <a:gd name="connsiteX8" fmla="*/ 387523 w 6932127"/>
              <a:gd name="connsiteY8" fmla="*/ 0 h 4386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32127" h="4386230">
                <a:moveTo>
                  <a:pt x="387523" y="0"/>
                </a:moveTo>
                <a:lnTo>
                  <a:pt x="6544604" y="0"/>
                </a:lnTo>
                <a:cubicBezTo>
                  <a:pt x="6758627" y="0"/>
                  <a:pt x="6932127" y="173500"/>
                  <a:pt x="6932127" y="387523"/>
                </a:cubicBezTo>
                <a:lnTo>
                  <a:pt x="6932127" y="3998707"/>
                </a:lnTo>
                <a:cubicBezTo>
                  <a:pt x="6932127" y="4212730"/>
                  <a:pt x="6758627" y="4386230"/>
                  <a:pt x="6544604" y="4386230"/>
                </a:cubicBezTo>
                <a:lnTo>
                  <a:pt x="387523" y="4386230"/>
                </a:lnTo>
                <a:cubicBezTo>
                  <a:pt x="173500" y="4386230"/>
                  <a:pt x="0" y="4212730"/>
                  <a:pt x="0" y="3998707"/>
                </a:cubicBezTo>
                <a:lnTo>
                  <a:pt x="0" y="387523"/>
                </a:lnTo>
                <a:cubicBezTo>
                  <a:pt x="0" y="173500"/>
                  <a:pt x="173500" y="0"/>
                  <a:pt x="387523" y="0"/>
                </a:cubicBezTo>
                <a:close/>
              </a:path>
            </a:pathLst>
          </a:custGeom>
          <a:solidFill>
            <a:schemeClr val="accent3"/>
          </a:solidFill>
          <a:effectLst>
            <a:outerShdw blurRad="635000" dist="825500" dir="9600000" algn="tr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876891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at we do?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C1607FC-4025-4535-B960-C423F1504CE5}"/>
              </a:ext>
            </a:extLst>
          </p:cNvPr>
          <p:cNvGrpSpPr/>
          <p:nvPr userDrawn="1"/>
        </p:nvGrpSpPr>
        <p:grpSpPr>
          <a:xfrm>
            <a:off x="354202" y="326572"/>
            <a:ext cx="11483595" cy="6185861"/>
            <a:chOff x="354110" y="326571"/>
            <a:chExt cx="11480604" cy="6185861"/>
          </a:xfrm>
          <a:solidFill>
            <a:schemeClr val="accent1">
              <a:lumMod val="90000"/>
              <a:lumOff val="10000"/>
              <a:alpha val="20000"/>
            </a:schemeClr>
          </a:solidFill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651BEEC-E6AC-4E4B-9B88-D2F823311FDE}"/>
                </a:ext>
              </a:extLst>
            </p:cNvPr>
            <p:cNvGrpSpPr/>
            <p:nvPr/>
          </p:nvGrpSpPr>
          <p:grpSpPr>
            <a:xfrm>
              <a:off x="354110" y="326571"/>
              <a:ext cx="11480604" cy="109990"/>
              <a:chOff x="354110" y="326571"/>
              <a:chExt cx="11480604" cy="109990"/>
            </a:xfrm>
            <a:grpFill/>
          </p:grpSpPr>
          <p:sp>
            <p:nvSpPr>
              <p:cNvPr id="337" name="Rectangle 5">
                <a:extLst>
                  <a:ext uri="{FF2B5EF4-FFF2-40B4-BE49-F238E27FC236}">
                    <a16:creationId xmlns:a16="http://schemas.microsoft.com/office/drawing/2014/main" id="{85C298FF-97F9-4147-B827-D8E5136C2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38" name="Rectangle 6">
                <a:extLst>
                  <a:ext uri="{FF2B5EF4-FFF2-40B4-BE49-F238E27FC236}">
                    <a16:creationId xmlns:a16="http://schemas.microsoft.com/office/drawing/2014/main" id="{9408EFDD-1492-4223-8E65-A093D2F1BB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39" name="Rectangle 7">
                <a:extLst>
                  <a:ext uri="{FF2B5EF4-FFF2-40B4-BE49-F238E27FC236}">
                    <a16:creationId xmlns:a16="http://schemas.microsoft.com/office/drawing/2014/main" id="{F894E7F8-7101-42ED-9EE3-85F58C6EF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40" name="Rectangle 8">
                <a:extLst>
                  <a:ext uri="{FF2B5EF4-FFF2-40B4-BE49-F238E27FC236}">
                    <a16:creationId xmlns:a16="http://schemas.microsoft.com/office/drawing/2014/main" id="{877C8C7E-1793-4536-97A4-63A3591EF9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41" name="Rectangle 9">
                <a:extLst>
                  <a:ext uri="{FF2B5EF4-FFF2-40B4-BE49-F238E27FC236}">
                    <a16:creationId xmlns:a16="http://schemas.microsoft.com/office/drawing/2014/main" id="{077D2BC4-41B3-4D98-84CA-A2503EF131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42" name="Rectangle 10">
                <a:extLst>
                  <a:ext uri="{FF2B5EF4-FFF2-40B4-BE49-F238E27FC236}">
                    <a16:creationId xmlns:a16="http://schemas.microsoft.com/office/drawing/2014/main" id="{DE4270DF-458E-4975-B86F-E605B966C6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43" name="Rectangle 11">
                <a:extLst>
                  <a:ext uri="{FF2B5EF4-FFF2-40B4-BE49-F238E27FC236}">
                    <a16:creationId xmlns:a16="http://schemas.microsoft.com/office/drawing/2014/main" id="{5334B1DA-DE9D-46A4-B1CC-07D8B5B37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44" name="Rectangle 12">
                <a:extLst>
                  <a:ext uri="{FF2B5EF4-FFF2-40B4-BE49-F238E27FC236}">
                    <a16:creationId xmlns:a16="http://schemas.microsoft.com/office/drawing/2014/main" id="{1CF1EF4A-5FEC-4B62-A622-2DEE7B72C0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45" name="Rectangle 13">
                <a:extLst>
                  <a:ext uri="{FF2B5EF4-FFF2-40B4-BE49-F238E27FC236}">
                    <a16:creationId xmlns:a16="http://schemas.microsoft.com/office/drawing/2014/main" id="{322BDF90-AD9B-4F68-8F1B-8AE6FD1E47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46" name="Rectangle 14">
                <a:extLst>
                  <a:ext uri="{FF2B5EF4-FFF2-40B4-BE49-F238E27FC236}">
                    <a16:creationId xmlns:a16="http://schemas.microsoft.com/office/drawing/2014/main" id="{93F9BC3E-2349-4557-A942-FF58D34975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47" name="Rectangle 15">
                <a:extLst>
                  <a:ext uri="{FF2B5EF4-FFF2-40B4-BE49-F238E27FC236}">
                    <a16:creationId xmlns:a16="http://schemas.microsoft.com/office/drawing/2014/main" id="{D4E479F8-DBB7-4E24-82DB-9187E1DA15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48" name="Rectangle 16">
                <a:extLst>
                  <a:ext uri="{FF2B5EF4-FFF2-40B4-BE49-F238E27FC236}">
                    <a16:creationId xmlns:a16="http://schemas.microsoft.com/office/drawing/2014/main" id="{88729413-47AC-4DEA-A613-0B6158FCB8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49" name="Rectangle 17">
                <a:extLst>
                  <a:ext uri="{FF2B5EF4-FFF2-40B4-BE49-F238E27FC236}">
                    <a16:creationId xmlns:a16="http://schemas.microsoft.com/office/drawing/2014/main" id="{20F824DD-152A-4F6D-952E-24ADD1A8C0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50" name="Rectangle 18">
                <a:extLst>
                  <a:ext uri="{FF2B5EF4-FFF2-40B4-BE49-F238E27FC236}">
                    <a16:creationId xmlns:a16="http://schemas.microsoft.com/office/drawing/2014/main" id="{951C09E8-C755-4AEB-9C27-AE9621753A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51" name="Rectangle 19">
                <a:extLst>
                  <a:ext uri="{FF2B5EF4-FFF2-40B4-BE49-F238E27FC236}">
                    <a16:creationId xmlns:a16="http://schemas.microsoft.com/office/drawing/2014/main" id="{32F64432-EE66-40C8-A67A-FA722F75D5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52" name="Rectangle 20">
                <a:extLst>
                  <a:ext uri="{FF2B5EF4-FFF2-40B4-BE49-F238E27FC236}">
                    <a16:creationId xmlns:a16="http://schemas.microsoft.com/office/drawing/2014/main" id="{29005991-F871-4DFB-9517-DCB334B68B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53" name="Rectangle 21">
                <a:extLst>
                  <a:ext uri="{FF2B5EF4-FFF2-40B4-BE49-F238E27FC236}">
                    <a16:creationId xmlns:a16="http://schemas.microsoft.com/office/drawing/2014/main" id="{1C601034-B07F-4FCA-B65F-4BA94F1FEF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54" name="Rectangle 22">
                <a:extLst>
                  <a:ext uri="{FF2B5EF4-FFF2-40B4-BE49-F238E27FC236}">
                    <a16:creationId xmlns:a16="http://schemas.microsoft.com/office/drawing/2014/main" id="{A3C10F51-A92E-4F5D-841E-2495E85BD8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55" name="Rectangle 23">
                <a:extLst>
                  <a:ext uri="{FF2B5EF4-FFF2-40B4-BE49-F238E27FC236}">
                    <a16:creationId xmlns:a16="http://schemas.microsoft.com/office/drawing/2014/main" id="{8656C742-4C71-41EC-9EED-8A0FF35A8B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56" name="Rectangle 24">
                <a:extLst>
                  <a:ext uri="{FF2B5EF4-FFF2-40B4-BE49-F238E27FC236}">
                    <a16:creationId xmlns:a16="http://schemas.microsoft.com/office/drawing/2014/main" id="{DD7837C0-45DC-47B0-8EB6-E1AFA3DF2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57" name="Rectangle 25">
                <a:extLst>
                  <a:ext uri="{FF2B5EF4-FFF2-40B4-BE49-F238E27FC236}">
                    <a16:creationId xmlns:a16="http://schemas.microsoft.com/office/drawing/2014/main" id="{C6C4A808-47AA-4933-B20F-A80BEEFBDE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58" name="Rectangle 26">
                <a:extLst>
                  <a:ext uri="{FF2B5EF4-FFF2-40B4-BE49-F238E27FC236}">
                    <a16:creationId xmlns:a16="http://schemas.microsoft.com/office/drawing/2014/main" id="{1916F620-2E67-4716-A335-AA9D0F9A9B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59" name="Rectangle 27">
                <a:extLst>
                  <a:ext uri="{FF2B5EF4-FFF2-40B4-BE49-F238E27FC236}">
                    <a16:creationId xmlns:a16="http://schemas.microsoft.com/office/drawing/2014/main" id="{54529738-34CA-43C1-9448-C6D7594E3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60" name="Rectangle 28">
                <a:extLst>
                  <a:ext uri="{FF2B5EF4-FFF2-40B4-BE49-F238E27FC236}">
                    <a16:creationId xmlns:a16="http://schemas.microsoft.com/office/drawing/2014/main" id="{AB2B254B-6166-4F70-A263-5F5630C8AF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61" name="Rectangle 29">
                <a:extLst>
                  <a:ext uri="{FF2B5EF4-FFF2-40B4-BE49-F238E27FC236}">
                    <a16:creationId xmlns:a16="http://schemas.microsoft.com/office/drawing/2014/main" id="{CC179163-7F45-4275-B900-184CA908E7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62" name="Rectangle 30">
                <a:extLst>
                  <a:ext uri="{FF2B5EF4-FFF2-40B4-BE49-F238E27FC236}">
                    <a16:creationId xmlns:a16="http://schemas.microsoft.com/office/drawing/2014/main" id="{A16179B1-495E-40B6-BA3E-4FE45BD06F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CC022AE-7DA1-4DBC-B4FA-A550170E3244}"/>
                </a:ext>
              </a:extLst>
            </p:cNvPr>
            <p:cNvGrpSpPr/>
            <p:nvPr/>
          </p:nvGrpSpPr>
          <p:grpSpPr>
            <a:xfrm>
              <a:off x="354110" y="833283"/>
              <a:ext cx="11480604" cy="108822"/>
              <a:chOff x="354110" y="834963"/>
              <a:chExt cx="11480604" cy="108822"/>
            </a:xfrm>
            <a:grpFill/>
          </p:grpSpPr>
          <p:sp>
            <p:nvSpPr>
              <p:cNvPr id="311" name="Rectangle 32">
                <a:extLst>
                  <a:ext uri="{FF2B5EF4-FFF2-40B4-BE49-F238E27FC236}">
                    <a16:creationId xmlns:a16="http://schemas.microsoft.com/office/drawing/2014/main" id="{E6CEC545-E6D9-4264-BEA6-119B54AE4C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12" name="Rectangle 33">
                <a:extLst>
                  <a:ext uri="{FF2B5EF4-FFF2-40B4-BE49-F238E27FC236}">
                    <a16:creationId xmlns:a16="http://schemas.microsoft.com/office/drawing/2014/main" id="{60C7E7B9-97E8-4AE1-A9F0-162381B38D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13" name="Rectangle 34">
                <a:extLst>
                  <a:ext uri="{FF2B5EF4-FFF2-40B4-BE49-F238E27FC236}">
                    <a16:creationId xmlns:a16="http://schemas.microsoft.com/office/drawing/2014/main" id="{BC9E105B-3AD3-4AC9-8C4E-3DABA3F82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14" name="Rectangle 35">
                <a:extLst>
                  <a:ext uri="{FF2B5EF4-FFF2-40B4-BE49-F238E27FC236}">
                    <a16:creationId xmlns:a16="http://schemas.microsoft.com/office/drawing/2014/main" id="{B10232F8-CE74-495F-B906-B4B2237079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15" name="Rectangle 36">
                <a:extLst>
                  <a:ext uri="{FF2B5EF4-FFF2-40B4-BE49-F238E27FC236}">
                    <a16:creationId xmlns:a16="http://schemas.microsoft.com/office/drawing/2014/main" id="{377EBFB6-EE61-435B-A0EA-67D67D892F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16" name="Rectangle 37">
                <a:extLst>
                  <a:ext uri="{FF2B5EF4-FFF2-40B4-BE49-F238E27FC236}">
                    <a16:creationId xmlns:a16="http://schemas.microsoft.com/office/drawing/2014/main" id="{7837C467-758B-463F-B551-93C783E12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17" name="Rectangle 38">
                <a:extLst>
                  <a:ext uri="{FF2B5EF4-FFF2-40B4-BE49-F238E27FC236}">
                    <a16:creationId xmlns:a16="http://schemas.microsoft.com/office/drawing/2014/main" id="{C77A01F7-C261-4381-86C3-4C89EE66C7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18" name="Rectangle 39">
                <a:extLst>
                  <a:ext uri="{FF2B5EF4-FFF2-40B4-BE49-F238E27FC236}">
                    <a16:creationId xmlns:a16="http://schemas.microsoft.com/office/drawing/2014/main" id="{7477D541-DCD7-4A47-BAD6-421CE795D8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19" name="Rectangle 40">
                <a:extLst>
                  <a:ext uri="{FF2B5EF4-FFF2-40B4-BE49-F238E27FC236}">
                    <a16:creationId xmlns:a16="http://schemas.microsoft.com/office/drawing/2014/main" id="{4E64ADB5-6C15-4DFA-A1D8-CCB52869EB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20" name="Rectangle 41">
                <a:extLst>
                  <a:ext uri="{FF2B5EF4-FFF2-40B4-BE49-F238E27FC236}">
                    <a16:creationId xmlns:a16="http://schemas.microsoft.com/office/drawing/2014/main" id="{AC57F5E1-8997-4B18-B946-EC6DFA386D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21" name="Rectangle 42">
                <a:extLst>
                  <a:ext uri="{FF2B5EF4-FFF2-40B4-BE49-F238E27FC236}">
                    <a16:creationId xmlns:a16="http://schemas.microsoft.com/office/drawing/2014/main" id="{AC1B45CA-8F96-41DA-A93A-FD14080BE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22" name="Rectangle 43">
                <a:extLst>
                  <a:ext uri="{FF2B5EF4-FFF2-40B4-BE49-F238E27FC236}">
                    <a16:creationId xmlns:a16="http://schemas.microsoft.com/office/drawing/2014/main" id="{703118E8-5E3B-4DFA-9921-369E22CA03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23" name="Rectangle 44">
                <a:extLst>
                  <a:ext uri="{FF2B5EF4-FFF2-40B4-BE49-F238E27FC236}">
                    <a16:creationId xmlns:a16="http://schemas.microsoft.com/office/drawing/2014/main" id="{ED301010-E5DC-4676-A476-7C14D84A53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24" name="Rectangle 45">
                <a:extLst>
                  <a:ext uri="{FF2B5EF4-FFF2-40B4-BE49-F238E27FC236}">
                    <a16:creationId xmlns:a16="http://schemas.microsoft.com/office/drawing/2014/main" id="{37F85CBA-9F8F-490A-A6C5-555D548FDA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25" name="Rectangle 46">
                <a:extLst>
                  <a:ext uri="{FF2B5EF4-FFF2-40B4-BE49-F238E27FC236}">
                    <a16:creationId xmlns:a16="http://schemas.microsoft.com/office/drawing/2014/main" id="{4CDDB648-0406-4415-9B3A-F56F9D7B2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26" name="Rectangle 47">
                <a:extLst>
                  <a:ext uri="{FF2B5EF4-FFF2-40B4-BE49-F238E27FC236}">
                    <a16:creationId xmlns:a16="http://schemas.microsoft.com/office/drawing/2014/main" id="{9656844F-AFE3-4957-A69F-F4A848FEF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27" name="Rectangle 48">
                <a:extLst>
                  <a:ext uri="{FF2B5EF4-FFF2-40B4-BE49-F238E27FC236}">
                    <a16:creationId xmlns:a16="http://schemas.microsoft.com/office/drawing/2014/main" id="{5A3A99BA-4854-4231-B6BB-888D83A010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28" name="Rectangle 49">
                <a:extLst>
                  <a:ext uri="{FF2B5EF4-FFF2-40B4-BE49-F238E27FC236}">
                    <a16:creationId xmlns:a16="http://schemas.microsoft.com/office/drawing/2014/main" id="{22B51AD2-0C6E-467F-A47F-34DAB5BB7E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29" name="Rectangle 50">
                <a:extLst>
                  <a:ext uri="{FF2B5EF4-FFF2-40B4-BE49-F238E27FC236}">
                    <a16:creationId xmlns:a16="http://schemas.microsoft.com/office/drawing/2014/main" id="{EDE14BA8-EBD0-4206-8FB2-6B9E4AB28F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30" name="Rectangle 51">
                <a:extLst>
                  <a:ext uri="{FF2B5EF4-FFF2-40B4-BE49-F238E27FC236}">
                    <a16:creationId xmlns:a16="http://schemas.microsoft.com/office/drawing/2014/main" id="{F2846FEF-2688-4964-A02B-231009108D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31" name="Rectangle 52">
                <a:extLst>
                  <a:ext uri="{FF2B5EF4-FFF2-40B4-BE49-F238E27FC236}">
                    <a16:creationId xmlns:a16="http://schemas.microsoft.com/office/drawing/2014/main" id="{93E03F91-49D8-43EE-B637-0558AECB0E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32" name="Rectangle 53">
                <a:extLst>
                  <a:ext uri="{FF2B5EF4-FFF2-40B4-BE49-F238E27FC236}">
                    <a16:creationId xmlns:a16="http://schemas.microsoft.com/office/drawing/2014/main" id="{25EB1B6D-371C-4129-8792-C87711A4DC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33" name="Rectangle 54">
                <a:extLst>
                  <a:ext uri="{FF2B5EF4-FFF2-40B4-BE49-F238E27FC236}">
                    <a16:creationId xmlns:a16="http://schemas.microsoft.com/office/drawing/2014/main" id="{F0762AD7-4B47-41B5-90EC-26D5248FC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34" name="Rectangle 55">
                <a:extLst>
                  <a:ext uri="{FF2B5EF4-FFF2-40B4-BE49-F238E27FC236}">
                    <a16:creationId xmlns:a16="http://schemas.microsoft.com/office/drawing/2014/main" id="{77F5372A-DF0C-4EB4-8383-88ACAFBC34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35" name="Rectangle 56">
                <a:extLst>
                  <a:ext uri="{FF2B5EF4-FFF2-40B4-BE49-F238E27FC236}">
                    <a16:creationId xmlns:a16="http://schemas.microsoft.com/office/drawing/2014/main" id="{E1647C36-4FD2-4648-B99F-D1A25055E7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36" name="Rectangle 57">
                <a:extLst>
                  <a:ext uri="{FF2B5EF4-FFF2-40B4-BE49-F238E27FC236}">
                    <a16:creationId xmlns:a16="http://schemas.microsoft.com/office/drawing/2014/main" id="{ACEC7B34-ADAF-47D3-BF11-ED91BA7A1A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6937529-B296-43D8-A41E-AB8B81312F52}"/>
                </a:ext>
              </a:extLst>
            </p:cNvPr>
            <p:cNvGrpSpPr/>
            <p:nvPr/>
          </p:nvGrpSpPr>
          <p:grpSpPr>
            <a:xfrm>
              <a:off x="354110" y="1338827"/>
              <a:ext cx="11480604" cy="109990"/>
              <a:chOff x="354110" y="1342187"/>
              <a:chExt cx="11480604" cy="109990"/>
            </a:xfrm>
            <a:grpFill/>
          </p:grpSpPr>
          <p:sp>
            <p:nvSpPr>
              <p:cNvPr id="285" name="Rectangle 59">
                <a:extLst>
                  <a:ext uri="{FF2B5EF4-FFF2-40B4-BE49-F238E27FC236}">
                    <a16:creationId xmlns:a16="http://schemas.microsoft.com/office/drawing/2014/main" id="{D5764D4B-1D40-4C27-A916-0AC8D92994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86" name="Rectangle 60">
                <a:extLst>
                  <a:ext uri="{FF2B5EF4-FFF2-40B4-BE49-F238E27FC236}">
                    <a16:creationId xmlns:a16="http://schemas.microsoft.com/office/drawing/2014/main" id="{8D6FB00B-87D1-4116-9000-867A2BDD99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87" name="Rectangle 61">
                <a:extLst>
                  <a:ext uri="{FF2B5EF4-FFF2-40B4-BE49-F238E27FC236}">
                    <a16:creationId xmlns:a16="http://schemas.microsoft.com/office/drawing/2014/main" id="{13141309-AB43-4A97-A80F-35655D9BF2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88" name="Rectangle 62">
                <a:extLst>
                  <a:ext uri="{FF2B5EF4-FFF2-40B4-BE49-F238E27FC236}">
                    <a16:creationId xmlns:a16="http://schemas.microsoft.com/office/drawing/2014/main" id="{C9A0F710-6D9F-43AD-AC28-FF4E521655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89" name="Rectangle 63">
                <a:extLst>
                  <a:ext uri="{FF2B5EF4-FFF2-40B4-BE49-F238E27FC236}">
                    <a16:creationId xmlns:a16="http://schemas.microsoft.com/office/drawing/2014/main" id="{22D043F3-2F25-42E6-A0CC-C1417E89D1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90" name="Rectangle 64">
                <a:extLst>
                  <a:ext uri="{FF2B5EF4-FFF2-40B4-BE49-F238E27FC236}">
                    <a16:creationId xmlns:a16="http://schemas.microsoft.com/office/drawing/2014/main" id="{128AE702-54D4-4937-85C0-321F9B6D17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91" name="Rectangle 65">
                <a:extLst>
                  <a:ext uri="{FF2B5EF4-FFF2-40B4-BE49-F238E27FC236}">
                    <a16:creationId xmlns:a16="http://schemas.microsoft.com/office/drawing/2014/main" id="{495CD95D-8E09-4DE3-AD35-D07AE4DACF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92" name="Rectangle 66">
                <a:extLst>
                  <a:ext uri="{FF2B5EF4-FFF2-40B4-BE49-F238E27FC236}">
                    <a16:creationId xmlns:a16="http://schemas.microsoft.com/office/drawing/2014/main" id="{F9E349F8-478A-454D-B3EF-507AC59758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93" name="Rectangle 67">
                <a:extLst>
                  <a:ext uri="{FF2B5EF4-FFF2-40B4-BE49-F238E27FC236}">
                    <a16:creationId xmlns:a16="http://schemas.microsoft.com/office/drawing/2014/main" id="{038DA8FC-06DE-457C-A8EE-5A7FEC447F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94" name="Rectangle 68">
                <a:extLst>
                  <a:ext uri="{FF2B5EF4-FFF2-40B4-BE49-F238E27FC236}">
                    <a16:creationId xmlns:a16="http://schemas.microsoft.com/office/drawing/2014/main" id="{37F3C727-E73B-4515-BA7B-40F0811025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95" name="Rectangle 69">
                <a:extLst>
                  <a:ext uri="{FF2B5EF4-FFF2-40B4-BE49-F238E27FC236}">
                    <a16:creationId xmlns:a16="http://schemas.microsoft.com/office/drawing/2014/main" id="{7ACA813C-C067-4264-85A3-D6CC63AFF9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96" name="Rectangle 70">
                <a:extLst>
                  <a:ext uri="{FF2B5EF4-FFF2-40B4-BE49-F238E27FC236}">
                    <a16:creationId xmlns:a16="http://schemas.microsoft.com/office/drawing/2014/main" id="{7F1EFEF0-7477-4565-8B37-7950FACA67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97" name="Rectangle 71">
                <a:extLst>
                  <a:ext uri="{FF2B5EF4-FFF2-40B4-BE49-F238E27FC236}">
                    <a16:creationId xmlns:a16="http://schemas.microsoft.com/office/drawing/2014/main" id="{F425C54F-BDFC-4555-881A-B6F267624F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98" name="Rectangle 72">
                <a:extLst>
                  <a:ext uri="{FF2B5EF4-FFF2-40B4-BE49-F238E27FC236}">
                    <a16:creationId xmlns:a16="http://schemas.microsoft.com/office/drawing/2014/main" id="{213AFED9-7175-4A0D-92DC-B39BAE0FD3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99" name="Rectangle 73">
                <a:extLst>
                  <a:ext uri="{FF2B5EF4-FFF2-40B4-BE49-F238E27FC236}">
                    <a16:creationId xmlns:a16="http://schemas.microsoft.com/office/drawing/2014/main" id="{9E4FCFC2-A1ED-453A-B612-E5E0B39C2A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00" name="Rectangle 74">
                <a:extLst>
                  <a:ext uri="{FF2B5EF4-FFF2-40B4-BE49-F238E27FC236}">
                    <a16:creationId xmlns:a16="http://schemas.microsoft.com/office/drawing/2014/main" id="{1C9D742B-9152-4EF7-A612-B519BF62C6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01" name="Rectangle 75">
                <a:extLst>
                  <a:ext uri="{FF2B5EF4-FFF2-40B4-BE49-F238E27FC236}">
                    <a16:creationId xmlns:a16="http://schemas.microsoft.com/office/drawing/2014/main" id="{2149792F-282E-44D6-84AE-7D31FA24B2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02" name="Rectangle 76">
                <a:extLst>
                  <a:ext uri="{FF2B5EF4-FFF2-40B4-BE49-F238E27FC236}">
                    <a16:creationId xmlns:a16="http://schemas.microsoft.com/office/drawing/2014/main" id="{BEAFEECA-B893-49C1-9039-812C4AF54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03" name="Rectangle 77">
                <a:extLst>
                  <a:ext uri="{FF2B5EF4-FFF2-40B4-BE49-F238E27FC236}">
                    <a16:creationId xmlns:a16="http://schemas.microsoft.com/office/drawing/2014/main" id="{122E4F71-6D60-47F1-8100-1C8190AAD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04" name="Rectangle 78">
                <a:extLst>
                  <a:ext uri="{FF2B5EF4-FFF2-40B4-BE49-F238E27FC236}">
                    <a16:creationId xmlns:a16="http://schemas.microsoft.com/office/drawing/2014/main" id="{E9A54785-45A1-4BC8-A85E-CA3EB19FF3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05" name="Rectangle 79">
                <a:extLst>
                  <a:ext uri="{FF2B5EF4-FFF2-40B4-BE49-F238E27FC236}">
                    <a16:creationId xmlns:a16="http://schemas.microsoft.com/office/drawing/2014/main" id="{D765DC5F-87A3-4E46-88C5-F2101A2941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06" name="Rectangle 80">
                <a:extLst>
                  <a:ext uri="{FF2B5EF4-FFF2-40B4-BE49-F238E27FC236}">
                    <a16:creationId xmlns:a16="http://schemas.microsoft.com/office/drawing/2014/main" id="{644B6B17-5BBC-4A03-8899-52E7DF7FE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07" name="Rectangle 81">
                <a:extLst>
                  <a:ext uri="{FF2B5EF4-FFF2-40B4-BE49-F238E27FC236}">
                    <a16:creationId xmlns:a16="http://schemas.microsoft.com/office/drawing/2014/main" id="{987BE756-32EA-455B-8130-C8E83B1B3B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08" name="Rectangle 82">
                <a:extLst>
                  <a:ext uri="{FF2B5EF4-FFF2-40B4-BE49-F238E27FC236}">
                    <a16:creationId xmlns:a16="http://schemas.microsoft.com/office/drawing/2014/main" id="{5C7821F2-B5EF-4833-B9B9-5AE62E0117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09" name="Rectangle 83">
                <a:extLst>
                  <a:ext uri="{FF2B5EF4-FFF2-40B4-BE49-F238E27FC236}">
                    <a16:creationId xmlns:a16="http://schemas.microsoft.com/office/drawing/2014/main" id="{EDF1C499-3F66-4B42-92C0-855DDB14CD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10" name="Rectangle 84">
                <a:extLst>
                  <a:ext uri="{FF2B5EF4-FFF2-40B4-BE49-F238E27FC236}">
                    <a16:creationId xmlns:a16="http://schemas.microsoft.com/office/drawing/2014/main" id="{3A95874A-F523-4169-A3FB-782B25C88E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F2D639A-C347-4082-9643-F89AF7802C05}"/>
                </a:ext>
              </a:extLst>
            </p:cNvPr>
            <p:cNvGrpSpPr/>
            <p:nvPr/>
          </p:nvGrpSpPr>
          <p:grpSpPr>
            <a:xfrm>
              <a:off x="354110" y="1845539"/>
              <a:ext cx="11480604" cy="109990"/>
              <a:chOff x="354110" y="1850572"/>
              <a:chExt cx="11480604" cy="109990"/>
            </a:xfrm>
            <a:grpFill/>
          </p:grpSpPr>
          <p:sp>
            <p:nvSpPr>
              <p:cNvPr id="259" name="Rectangle 5">
                <a:extLst>
                  <a:ext uri="{FF2B5EF4-FFF2-40B4-BE49-F238E27FC236}">
                    <a16:creationId xmlns:a16="http://schemas.microsoft.com/office/drawing/2014/main" id="{6291B61F-460B-41F6-82CC-088066FD85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60" name="Rectangle 6">
                <a:extLst>
                  <a:ext uri="{FF2B5EF4-FFF2-40B4-BE49-F238E27FC236}">
                    <a16:creationId xmlns:a16="http://schemas.microsoft.com/office/drawing/2014/main" id="{C588270F-A3F7-4DD2-8B81-C30BA64125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61" name="Rectangle 7">
                <a:extLst>
                  <a:ext uri="{FF2B5EF4-FFF2-40B4-BE49-F238E27FC236}">
                    <a16:creationId xmlns:a16="http://schemas.microsoft.com/office/drawing/2014/main" id="{050F8909-1A69-4BF3-BC80-ECD1B486FA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62" name="Rectangle 8">
                <a:extLst>
                  <a:ext uri="{FF2B5EF4-FFF2-40B4-BE49-F238E27FC236}">
                    <a16:creationId xmlns:a16="http://schemas.microsoft.com/office/drawing/2014/main" id="{995EC835-8CAE-48D8-ADF0-22B6D986B1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63" name="Rectangle 9">
                <a:extLst>
                  <a:ext uri="{FF2B5EF4-FFF2-40B4-BE49-F238E27FC236}">
                    <a16:creationId xmlns:a16="http://schemas.microsoft.com/office/drawing/2014/main" id="{5076577D-01F8-484C-8AEB-1091039A66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64" name="Rectangle 10">
                <a:extLst>
                  <a:ext uri="{FF2B5EF4-FFF2-40B4-BE49-F238E27FC236}">
                    <a16:creationId xmlns:a16="http://schemas.microsoft.com/office/drawing/2014/main" id="{5FAA1557-63ED-4C2E-89BE-E827B69C4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65" name="Rectangle 11">
                <a:extLst>
                  <a:ext uri="{FF2B5EF4-FFF2-40B4-BE49-F238E27FC236}">
                    <a16:creationId xmlns:a16="http://schemas.microsoft.com/office/drawing/2014/main" id="{63D8B1EF-AF76-4A72-B4E3-FC4D1B4E7A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66" name="Rectangle 12">
                <a:extLst>
                  <a:ext uri="{FF2B5EF4-FFF2-40B4-BE49-F238E27FC236}">
                    <a16:creationId xmlns:a16="http://schemas.microsoft.com/office/drawing/2014/main" id="{4DF3DA51-2B69-42BD-A6DE-6F85AA1161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67" name="Rectangle 13">
                <a:extLst>
                  <a:ext uri="{FF2B5EF4-FFF2-40B4-BE49-F238E27FC236}">
                    <a16:creationId xmlns:a16="http://schemas.microsoft.com/office/drawing/2014/main" id="{464ECA3E-44D7-43DE-A35E-EADB2D8D7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68" name="Rectangle 14">
                <a:extLst>
                  <a:ext uri="{FF2B5EF4-FFF2-40B4-BE49-F238E27FC236}">
                    <a16:creationId xmlns:a16="http://schemas.microsoft.com/office/drawing/2014/main" id="{36E4F914-DFE7-4297-8E42-A27710155F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69" name="Rectangle 15">
                <a:extLst>
                  <a:ext uri="{FF2B5EF4-FFF2-40B4-BE49-F238E27FC236}">
                    <a16:creationId xmlns:a16="http://schemas.microsoft.com/office/drawing/2014/main" id="{164AA26B-0915-4E61-AFF2-BDA8ED551B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70" name="Rectangle 16">
                <a:extLst>
                  <a:ext uri="{FF2B5EF4-FFF2-40B4-BE49-F238E27FC236}">
                    <a16:creationId xmlns:a16="http://schemas.microsoft.com/office/drawing/2014/main" id="{D5AB2E4B-626F-4072-87E5-595D35EFAD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71" name="Rectangle 17">
                <a:extLst>
                  <a:ext uri="{FF2B5EF4-FFF2-40B4-BE49-F238E27FC236}">
                    <a16:creationId xmlns:a16="http://schemas.microsoft.com/office/drawing/2014/main" id="{65DAB362-330B-46D1-BCA8-58DF84B02A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72" name="Rectangle 18">
                <a:extLst>
                  <a:ext uri="{FF2B5EF4-FFF2-40B4-BE49-F238E27FC236}">
                    <a16:creationId xmlns:a16="http://schemas.microsoft.com/office/drawing/2014/main" id="{354D240F-C2AD-45B8-AC36-32AD2EAD65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73" name="Rectangle 19">
                <a:extLst>
                  <a:ext uri="{FF2B5EF4-FFF2-40B4-BE49-F238E27FC236}">
                    <a16:creationId xmlns:a16="http://schemas.microsoft.com/office/drawing/2014/main" id="{90E2C084-FE42-498D-9DD1-54C9F1833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74" name="Rectangle 20">
                <a:extLst>
                  <a:ext uri="{FF2B5EF4-FFF2-40B4-BE49-F238E27FC236}">
                    <a16:creationId xmlns:a16="http://schemas.microsoft.com/office/drawing/2014/main" id="{C350DA86-5C2C-4CB7-B1CC-4409FC689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75" name="Rectangle 21">
                <a:extLst>
                  <a:ext uri="{FF2B5EF4-FFF2-40B4-BE49-F238E27FC236}">
                    <a16:creationId xmlns:a16="http://schemas.microsoft.com/office/drawing/2014/main" id="{3476D016-BE0E-40FB-AE03-36C7206310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76" name="Rectangle 22">
                <a:extLst>
                  <a:ext uri="{FF2B5EF4-FFF2-40B4-BE49-F238E27FC236}">
                    <a16:creationId xmlns:a16="http://schemas.microsoft.com/office/drawing/2014/main" id="{4207A264-69D9-418A-8329-92D261B9B6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77" name="Rectangle 23">
                <a:extLst>
                  <a:ext uri="{FF2B5EF4-FFF2-40B4-BE49-F238E27FC236}">
                    <a16:creationId xmlns:a16="http://schemas.microsoft.com/office/drawing/2014/main" id="{A6B0A29B-A2CB-436D-9F5A-97AC9E9B35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78" name="Rectangle 24">
                <a:extLst>
                  <a:ext uri="{FF2B5EF4-FFF2-40B4-BE49-F238E27FC236}">
                    <a16:creationId xmlns:a16="http://schemas.microsoft.com/office/drawing/2014/main" id="{E9855E46-BFAF-42D9-AC3D-C449C9315D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79" name="Rectangle 25">
                <a:extLst>
                  <a:ext uri="{FF2B5EF4-FFF2-40B4-BE49-F238E27FC236}">
                    <a16:creationId xmlns:a16="http://schemas.microsoft.com/office/drawing/2014/main" id="{8A0832E2-B419-44F2-AA90-20EF152828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80" name="Rectangle 26">
                <a:extLst>
                  <a:ext uri="{FF2B5EF4-FFF2-40B4-BE49-F238E27FC236}">
                    <a16:creationId xmlns:a16="http://schemas.microsoft.com/office/drawing/2014/main" id="{19E36BF2-3D4E-4C2B-8D4A-DCF9E92FAE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81" name="Rectangle 27">
                <a:extLst>
                  <a:ext uri="{FF2B5EF4-FFF2-40B4-BE49-F238E27FC236}">
                    <a16:creationId xmlns:a16="http://schemas.microsoft.com/office/drawing/2014/main" id="{038C7A5F-FE20-45D2-9A21-6F27B6DEE7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82" name="Rectangle 28">
                <a:extLst>
                  <a:ext uri="{FF2B5EF4-FFF2-40B4-BE49-F238E27FC236}">
                    <a16:creationId xmlns:a16="http://schemas.microsoft.com/office/drawing/2014/main" id="{E6296672-5055-43EF-8C50-F99741CCAD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83" name="Rectangle 29">
                <a:extLst>
                  <a:ext uri="{FF2B5EF4-FFF2-40B4-BE49-F238E27FC236}">
                    <a16:creationId xmlns:a16="http://schemas.microsoft.com/office/drawing/2014/main" id="{9F789C90-FBCD-48B5-800E-4829555286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84" name="Rectangle 30">
                <a:extLst>
                  <a:ext uri="{FF2B5EF4-FFF2-40B4-BE49-F238E27FC236}">
                    <a16:creationId xmlns:a16="http://schemas.microsoft.com/office/drawing/2014/main" id="{DDF49BA7-3A02-4020-A1E4-11270C686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6A8B488-F73F-46BA-AAC6-FAAE1D26CA95}"/>
                </a:ext>
              </a:extLst>
            </p:cNvPr>
            <p:cNvGrpSpPr/>
            <p:nvPr/>
          </p:nvGrpSpPr>
          <p:grpSpPr>
            <a:xfrm>
              <a:off x="354110" y="2352251"/>
              <a:ext cx="11480604" cy="108822"/>
              <a:chOff x="354110" y="2358964"/>
              <a:chExt cx="11480604" cy="108822"/>
            </a:xfrm>
            <a:grpFill/>
          </p:grpSpPr>
          <p:sp>
            <p:nvSpPr>
              <p:cNvPr id="233" name="Rectangle 32">
                <a:extLst>
                  <a:ext uri="{FF2B5EF4-FFF2-40B4-BE49-F238E27FC236}">
                    <a16:creationId xmlns:a16="http://schemas.microsoft.com/office/drawing/2014/main" id="{B4B13D94-DCE1-468B-AF50-848FB46E49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34" name="Rectangle 33">
                <a:extLst>
                  <a:ext uri="{FF2B5EF4-FFF2-40B4-BE49-F238E27FC236}">
                    <a16:creationId xmlns:a16="http://schemas.microsoft.com/office/drawing/2014/main" id="{D42897BB-EFBB-4C3E-B7D8-39558C9973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35" name="Rectangle 34">
                <a:extLst>
                  <a:ext uri="{FF2B5EF4-FFF2-40B4-BE49-F238E27FC236}">
                    <a16:creationId xmlns:a16="http://schemas.microsoft.com/office/drawing/2014/main" id="{4FAE9ED1-B75E-4074-8A29-538EBAC751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36" name="Rectangle 35">
                <a:extLst>
                  <a:ext uri="{FF2B5EF4-FFF2-40B4-BE49-F238E27FC236}">
                    <a16:creationId xmlns:a16="http://schemas.microsoft.com/office/drawing/2014/main" id="{04AF33C2-82DD-4449-B5ED-C6E11A9176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37" name="Rectangle 36">
                <a:extLst>
                  <a:ext uri="{FF2B5EF4-FFF2-40B4-BE49-F238E27FC236}">
                    <a16:creationId xmlns:a16="http://schemas.microsoft.com/office/drawing/2014/main" id="{A402AA2F-3566-4F90-A3D7-2F6ACC0596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38" name="Rectangle 37">
                <a:extLst>
                  <a:ext uri="{FF2B5EF4-FFF2-40B4-BE49-F238E27FC236}">
                    <a16:creationId xmlns:a16="http://schemas.microsoft.com/office/drawing/2014/main" id="{12257C74-8FE2-4A5A-AE7D-4253FD48B2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39" name="Rectangle 38">
                <a:extLst>
                  <a:ext uri="{FF2B5EF4-FFF2-40B4-BE49-F238E27FC236}">
                    <a16:creationId xmlns:a16="http://schemas.microsoft.com/office/drawing/2014/main" id="{EDCCE78B-73E1-4347-A0AB-893F31DE0D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40" name="Rectangle 39">
                <a:extLst>
                  <a:ext uri="{FF2B5EF4-FFF2-40B4-BE49-F238E27FC236}">
                    <a16:creationId xmlns:a16="http://schemas.microsoft.com/office/drawing/2014/main" id="{71A20C81-1914-4715-86F6-FC2A3887F2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41" name="Rectangle 40">
                <a:extLst>
                  <a:ext uri="{FF2B5EF4-FFF2-40B4-BE49-F238E27FC236}">
                    <a16:creationId xmlns:a16="http://schemas.microsoft.com/office/drawing/2014/main" id="{30EB0F8B-2241-4BB6-B10C-10150726F1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42" name="Rectangle 41">
                <a:extLst>
                  <a:ext uri="{FF2B5EF4-FFF2-40B4-BE49-F238E27FC236}">
                    <a16:creationId xmlns:a16="http://schemas.microsoft.com/office/drawing/2014/main" id="{93DC7C70-8C17-43A4-9F9B-0C24A1A881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43" name="Rectangle 42">
                <a:extLst>
                  <a:ext uri="{FF2B5EF4-FFF2-40B4-BE49-F238E27FC236}">
                    <a16:creationId xmlns:a16="http://schemas.microsoft.com/office/drawing/2014/main" id="{700DA9A2-C7ED-46FB-B7ED-912E60E910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44" name="Rectangle 43">
                <a:extLst>
                  <a:ext uri="{FF2B5EF4-FFF2-40B4-BE49-F238E27FC236}">
                    <a16:creationId xmlns:a16="http://schemas.microsoft.com/office/drawing/2014/main" id="{23993B3F-B1E2-4626-915E-30EA0C2711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45" name="Rectangle 44">
                <a:extLst>
                  <a:ext uri="{FF2B5EF4-FFF2-40B4-BE49-F238E27FC236}">
                    <a16:creationId xmlns:a16="http://schemas.microsoft.com/office/drawing/2014/main" id="{70A847F2-326C-4A11-90C5-5A5E3BC00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46" name="Rectangle 45">
                <a:extLst>
                  <a:ext uri="{FF2B5EF4-FFF2-40B4-BE49-F238E27FC236}">
                    <a16:creationId xmlns:a16="http://schemas.microsoft.com/office/drawing/2014/main" id="{D050CF34-CB80-475B-86F9-30114A7E61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47" name="Rectangle 46">
                <a:extLst>
                  <a:ext uri="{FF2B5EF4-FFF2-40B4-BE49-F238E27FC236}">
                    <a16:creationId xmlns:a16="http://schemas.microsoft.com/office/drawing/2014/main" id="{72F7682D-8B8B-4827-9F84-5A883F2575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48" name="Rectangle 47">
                <a:extLst>
                  <a:ext uri="{FF2B5EF4-FFF2-40B4-BE49-F238E27FC236}">
                    <a16:creationId xmlns:a16="http://schemas.microsoft.com/office/drawing/2014/main" id="{096B96DB-AD07-4F59-8D81-878896D609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49" name="Rectangle 48">
                <a:extLst>
                  <a:ext uri="{FF2B5EF4-FFF2-40B4-BE49-F238E27FC236}">
                    <a16:creationId xmlns:a16="http://schemas.microsoft.com/office/drawing/2014/main" id="{8B2388B0-7437-4F3C-B5AF-A99838656D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50" name="Rectangle 49">
                <a:extLst>
                  <a:ext uri="{FF2B5EF4-FFF2-40B4-BE49-F238E27FC236}">
                    <a16:creationId xmlns:a16="http://schemas.microsoft.com/office/drawing/2014/main" id="{FBE62A09-5F6A-4BC0-9413-4B7222385A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51" name="Rectangle 50">
                <a:extLst>
                  <a:ext uri="{FF2B5EF4-FFF2-40B4-BE49-F238E27FC236}">
                    <a16:creationId xmlns:a16="http://schemas.microsoft.com/office/drawing/2014/main" id="{FD4120A0-F176-4CF5-BD30-0A467CCD6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52" name="Rectangle 51">
                <a:extLst>
                  <a:ext uri="{FF2B5EF4-FFF2-40B4-BE49-F238E27FC236}">
                    <a16:creationId xmlns:a16="http://schemas.microsoft.com/office/drawing/2014/main" id="{8075DBF6-9812-49E0-8973-F29DF46219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53" name="Rectangle 52">
                <a:extLst>
                  <a:ext uri="{FF2B5EF4-FFF2-40B4-BE49-F238E27FC236}">
                    <a16:creationId xmlns:a16="http://schemas.microsoft.com/office/drawing/2014/main" id="{55CA37AD-A3E1-4489-9138-C3852B352A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54" name="Rectangle 53">
                <a:extLst>
                  <a:ext uri="{FF2B5EF4-FFF2-40B4-BE49-F238E27FC236}">
                    <a16:creationId xmlns:a16="http://schemas.microsoft.com/office/drawing/2014/main" id="{C88268CA-A454-432A-BBC6-F3C2F2736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55" name="Rectangle 54">
                <a:extLst>
                  <a:ext uri="{FF2B5EF4-FFF2-40B4-BE49-F238E27FC236}">
                    <a16:creationId xmlns:a16="http://schemas.microsoft.com/office/drawing/2014/main" id="{3EA71045-4C26-49CD-944A-9D37A7B686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56" name="Rectangle 55">
                <a:extLst>
                  <a:ext uri="{FF2B5EF4-FFF2-40B4-BE49-F238E27FC236}">
                    <a16:creationId xmlns:a16="http://schemas.microsoft.com/office/drawing/2014/main" id="{4CA66C44-3E69-4CC0-BE3E-5099678F39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57" name="Rectangle 56">
                <a:extLst>
                  <a:ext uri="{FF2B5EF4-FFF2-40B4-BE49-F238E27FC236}">
                    <a16:creationId xmlns:a16="http://schemas.microsoft.com/office/drawing/2014/main" id="{DBCD939E-7346-4FE8-9A9E-3196A16340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58" name="Rectangle 57">
                <a:extLst>
                  <a:ext uri="{FF2B5EF4-FFF2-40B4-BE49-F238E27FC236}">
                    <a16:creationId xmlns:a16="http://schemas.microsoft.com/office/drawing/2014/main" id="{2048A8D9-1609-4979-9E04-CE3C740052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18EF978-EC3B-4512-9384-D9CDBEA6D3B0}"/>
                </a:ext>
              </a:extLst>
            </p:cNvPr>
            <p:cNvGrpSpPr/>
            <p:nvPr/>
          </p:nvGrpSpPr>
          <p:grpSpPr>
            <a:xfrm>
              <a:off x="354110" y="2857795"/>
              <a:ext cx="11480604" cy="109990"/>
              <a:chOff x="354110" y="2866188"/>
              <a:chExt cx="11480604" cy="109990"/>
            </a:xfrm>
            <a:grpFill/>
          </p:grpSpPr>
          <p:sp>
            <p:nvSpPr>
              <p:cNvPr id="207" name="Rectangle 59">
                <a:extLst>
                  <a:ext uri="{FF2B5EF4-FFF2-40B4-BE49-F238E27FC236}">
                    <a16:creationId xmlns:a16="http://schemas.microsoft.com/office/drawing/2014/main" id="{1CDD4CCD-B616-436B-A3FD-F9E6416D6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08" name="Rectangle 60">
                <a:extLst>
                  <a:ext uri="{FF2B5EF4-FFF2-40B4-BE49-F238E27FC236}">
                    <a16:creationId xmlns:a16="http://schemas.microsoft.com/office/drawing/2014/main" id="{C714A79D-593F-4D51-9527-0F7D446701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09" name="Rectangle 61">
                <a:extLst>
                  <a:ext uri="{FF2B5EF4-FFF2-40B4-BE49-F238E27FC236}">
                    <a16:creationId xmlns:a16="http://schemas.microsoft.com/office/drawing/2014/main" id="{E7C7988F-856E-46FD-8950-CCDDDA38CF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10" name="Rectangle 62">
                <a:extLst>
                  <a:ext uri="{FF2B5EF4-FFF2-40B4-BE49-F238E27FC236}">
                    <a16:creationId xmlns:a16="http://schemas.microsoft.com/office/drawing/2014/main" id="{6A604DC1-6DD7-4A5F-939D-B7E3D6B445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11" name="Rectangle 63">
                <a:extLst>
                  <a:ext uri="{FF2B5EF4-FFF2-40B4-BE49-F238E27FC236}">
                    <a16:creationId xmlns:a16="http://schemas.microsoft.com/office/drawing/2014/main" id="{5E841B6F-400E-43A2-BA9E-713E1210E2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12" name="Rectangle 64">
                <a:extLst>
                  <a:ext uri="{FF2B5EF4-FFF2-40B4-BE49-F238E27FC236}">
                    <a16:creationId xmlns:a16="http://schemas.microsoft.com/office/drawing/2014/main" id="{EB3556E4-BBFF-4497-86CB-E08210DD43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13" name="Rectangle 65">
                <a:extLst>
                  <a:ext uri="{FF2B5EF4-FFF2-40B4-BE49-F238E27FC236}">
                    <a16:creationId xmlns:a16="http://schemas.microsoft.com/office/drawing/2014/main" id="{4ED49176-4A95-47F2-9609-F517D91CE5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14" name="Rectangle 66">
                <a:extLst>
                  <a:ext uri="{FF2B5EF4-FFF2-40B4-BE49-F238E27FC236}">
                    <a16:creationId xmlns:a16="http://schemas.microsoft.com/office/drawing/2014/main" id="{C285A21A-D02C-4E2C-9129-0E4FD14398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15" name="Rectangle 67">
                <a:extLst>
                  <a:ext uri="{FF2B5EF4-FFF2-40B4-BE49-F238E27FC236}">
                    <a16:creationId xmlns:a16="http://schemas.microsoft.com/office/drawing/2014/main" id="{0FAC70C0-5E77-440D-AA2C-C5F3A3CEC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16" name="Rectangle 68">
                <a:extLst>
                  <a:ext uri="{FF2B5EF4-FFF2-40B4-BE49-F238E27FC236}">
                    <a16:creationId xmlns:a16="http://schemas.microsoft.com/office/drawing/2014/main" id="{5463B017-838F-413D-8764-821503622A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17" name="Rectangle 69">
                <a:extLst>
                  <a:ext uri="{FF2B5EF4-FFF2-40B4-BE49-F238E27FC236}">
                    <a16:creationId xmlns:a16="http://schemas.microsoft.com/office/drawing/2014/main" id="{D1A17899-795E-470F-B52B-0EE1A5143D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18" name="Rectangle 70">
                <a:extLst>
                  <a:ext uri="{FF2B5EF4-FFF2-40B4-BE49-F238E27FC236}">
                    <a16:creationId xmlns:a16="http://schemas.microsoft.com/office/drawing/2014/main" id="{BFA98CD7-C296-4FF8-AEA4-137B730DF3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19" name="Rectangle 71">
                <a:extLst>
                  <a:ext uri="{FF2B5EF4-FFF2-40B4-BE49-F238E27FC236}">
                    <a16:creationId xmlns:a16="http://schemas.microsoft.com/office/drawing/2014/main" id="{9F11BA7F-A440-4A5A-9145-C2CBF5DAF0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20" name="Rectangle 72">
                <a:extLst>
                  <a:ext uri="{FF2B5EF4-FFF2-40B4-BE49-F238E27FC236}">
                    <a16:creationId xmlns:a16="http://schemas.microsoft.com/office/drawing/2014/main" id="{D21FFF55-7EAD-40FA-9864-F5B8971D14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21" name="Rectangle 73">
                <a:extLst>
                  <a:ext uri="{FF2B5EF4-FFF2-40B4-BE49-F238E27FC236}">
                    <a16:creationId xmlns:a16="http://schemas.microsoft.com/office/drawing/2014/main" id="{30F55C85-4BDF-4A1A-A90A-C676A9117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22" name="Rectangle 74">
                <a:extLst>
                  <a:ext uri="{FF2B5EF4-FFF2-40B4-BE49-F238E27FC236}">
                    <a16:creationId xmlns:a16="http://schemas.microsoft.com/office/drawing/2014/main" id="{CD376222-CE2E-460E-A86D-CEEFFC77F8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23" name="Rectangle 75">
                <a:extLst>
                  <a:ext uri="{FF2B5EF4-FFF2-40B4-BE49-F238E27FC236}">
                    <a16:creationId xmlns:a16="http://schemas.microsoft.com/office/drawing/2014/main" id="{D9F6E244-E70D-4E98-BE65-616D29AD4D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24" name="Rectangle 76">
                <a:extLst>
                  <a:ext uri="{FF2B5EF4-FFF2-40B4-BE49-F238E27FC236}">
                    <a16:creationId xmlns:a16="http://schemas.microsoft.com/office/drawing/2014/main" id="{E3B75F8F-57C0-4AD6-92A4-826B4281F4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25" name="Rectangle 77">
                <a:extLst>
                  <a:ext uri="{FF2B5EF4-FFF2-40B4-BE49-F238E27FC236}">
                    <a16:creationId xmlns:a16="http://schemas.microsoft.com/office/drawing/2014/main" id="{A535E84C-3ECC-4B95-9FA9-A4AD23F2F2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26" name="Rectangle 78">
                <a:extLst>
                  <a:ext uri="{FF2B5EF4-FFF2-40B4-BE49-F238E27FC236}">
                    <a16:creationId xmlns:a16="http://schemas.microsoft.com/office/drawing/2014/main" id="{B36D8AB3-727A-44D7-B945-11021E7E56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27" name="Rectangle 79">
                <a:extLst>
                  <a:ext uri="{FF2B5EF4-FFF2-40B4-BE49-F238E27FC236}">
                    <a16:creationId xmlns:a16="http://schemas.microsoft.com/office/drawing/2014/main" id="{D97F58A0-5D6C-414B-81E1-932E36D87F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28" name="Rectangle 80">
                <a:extLst>
                  <a:ext uri="{FF2B5EF4-FFF2-40B4-BE49-F238E27FC236}">
                    <a16:creationId xmlns:a16="http://schemas.microsoft.com/office/drawing/2014/main" id="{34645A3A-2DF2-467B-ADEC-66C2680074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29" name="Rectangle 81">
                <a:extLst>
                  <a:ext uri="{FF2B5EF4-FFF2-40B4-BE49-F238E27FC236}">
                    <a16:creationId xmlns:a16="http://schemas.microsoft.com/office/drawing/2014/main" id="{2991A0D8-2D5D-4B08-9704-9BFB93B162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30" name="Rectangle 82">
                <a:extLst>
                  <a:ext uri="{FF2B5EF4-FFF2-40B4-BE49-F238E27FC236}">
                    <a16:creationId xmlns:a16="http://schemas.microsoft.com/office/drawing/2014/main" id="{7128A5D3-8A8E-4A5B-ACA1-5A01DEAE2F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31" name="Rectangle 83">
                <a:extLst>
                  <a:ext uri="{FF2B5EF4-FFF2-40B4-BE49-F238E27FC236}">
                    <a16:creationId xmlns:a16="http://schemas.microsoft.com/office/drawing/2014/main" id="{D017036E-3A97-4D6A-AA9F-AA9B8E3E0E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32" name="Rectangle 84">
                <a:extLst>
                  <a:ext uri="{FF2B5EF4-FFF2-40B4-BE49-F238E27FC236}">
                    <a16:creationId xmlns:a16="http://schemas.microsoft.com/office/drawing/2014/main" id="{5BCCE486-20E6-47E4-96AF-5AFB021736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06BB728-4849-4082-9FF0-0EA3AABEBCF4}"/>
                </a:ext>
              </a:extLst>
            </p:cNvPr>
            <p:cNvGrpSpPr/>
            <p:nvPr/>
          </p:nvGrpSpPr>
          <p:grpSpPr>
            <a:xfrm>
              <a:off x="354110" y="3364507"/>
              <a:ext cx="11480604" cy="109990"/>
              <a:chOff x="354110" y="3364062"/>
              <a:chExt cx="11480604" cy="109990"/>
            </a:xfrm>
            <a:grpFill/>
          </p:grpSpPr>
          <p:sp>
            <p:nvSpPr>
              <p:cNvPr id="181" name="Rectangle 5">
                <a:extLst>
                  <a:ext uri="{FF2B5EF4-FFF2-40B4-BE49-F238E27FC236}">
                    <a16:creationId xmlns:a16="http://schemas.microsoft.com/office/drawing/2014/main" id="{AC28E286-CB3B-41B8-9829-2A09FD0F1C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82" name="Rectangle 6">
                <a:extLst>
                  <a:ext uri="{FF2B5EF4-FFF2-40B4-BE49-F238E27FC236}">
                    <a16:creationId xmlns:a16="http://schemas.microsoft.com/office/drawing/2014/main" id="{A6CBC9BD-AE25-437A-9246-679B5C4DB8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83" name="Rectangle 7">
                <a:extLst>
                  <a:ext uri="{FF2B5EF4-FFF2-40B4-BE49-F238E27FC236}">
                    <a16:creationId xmlns:a16="http://schemas.microsoft.com/office/drawing/2014/main" id="{BDB3BE91-D24B-44FB-A0BE-35ABBB2313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84" name="Rectangle 8">
                <a:extLst>
                  <a:ext uri="{FF2B5EF4-FFF2-40B4-BE49-F238E27FC236}">
                    <a16:creationId xmlns:a16="http://schemas.microsoft.com/office/drawing/2014/main" id="{02BF76EB-C07C-40D8-ABF9-14A0E81337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85" name="Rectangle 9">
                <a:extLst>
                  <a:ext uri="{FF2B5EF4-FFF2-40B4-BE49-F238E27FC236}">
                    <a16:creationId xmlns:a16="http://schemas.microsoft.com/office/drawing/2014/main" id="{FC0AC496-1F3F-4359-904E-5527E0BAD7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86" name="Rectangle 10">
                <a:extLst>
                  <a:ext uri="{FF2B5EF4-FFF2-40B4-BE49-F238E27FC236}">
                    <a16:creationId xmlns:a16="http://schemas.microsoft.com/office/drawing/2014/main" id="{67A5809D-4B79-4E2A-8B9D-C29BBE187D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87" name="Rectangle 11">
                <a:extLst>
                  <a:ext uri="{FF2B5EF4-FFF2-40B4-BE49-F238E27FC236}">
                    <a16:creationId xmlns:a16="http://schemas.microsoft.com/office/drawing/2014/main" id="{5FA8A205-5CFE-4939-86AC-E0D585AB22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88" name="Rectangle 12">
                <a:extLst>
                  <a:ext uri="{FF2B5EF4-FFF2-40B4-BE49-F238E27FC236}">
                    <a16:creationId xmlns:a16="http://schemas.microsoft.com/office/drawing/2014/main" id="{553F272B-5533-4FB6-A9F0-875A21EC04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89" name="Rectangle 13">
                <a:extLst>
                  <a:ext uri="{FF2B5EF4-FFF2-40B4-BE49-F238E27FC236}">
                    <a16:creationId xmlns:a16="http://schemas.microsoft.com/office/drawing/2014/main" id="{187F64CB-DEFF-42C8-A80D-BF5D20C7E7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90" name="Rectangle 14">
                <a:extLst>
                  <a:ext uri="{FF2B5EF4-FFF2-40B4-BE49-F238E27FC236}">
                    <a16:creationId xmlns:a16="http://schemas.microsoft.com/office/drawing/2014/main" id="{D8A81EE6-EC79-451C-8888-B85838267D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91" name="Rectangle 15">
                <a:extLst>
                  <a:ext uri="{FF2B5EF4-FFF2-40B4-BE49-F238E27FC236}">
                    <a16:creationId xmlns:a16="http://schemas.microsoft.com/office/drawing/2014/main" id="{2F75E8FE-AE95-4C7F-8BE5-50A035B1B1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92" name="Rectangle 16">
                <a:extLst>
                  <a:ext uri="{FF2B5EF4-FFF2-40B4-BE49-F238E27FC236}">
                    <a16:creationId xmlns:a16="http://schemas.microsoft.com/office/drawing/2014/main" id="{521C11C5-735B-4510-A6D4-19E2849558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93" name="Rectangle 17">
                <a:extLst>
                  <a:ext uri="{FF2B5EF4-FFF2-40B4-BE49-F238E27FC236}">
                    <a16:creationId xmlns:a16="http://schemas.microsoft.com/office/drawing/2014/main" id="{DE053974-1CFB-4C67-9102-E4BA82742C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94" name="Rectangle 18">
                <a:extLst>
                  <a:ext uri="{FF2B5EF4-FFF2-40B4-BE49-F238E27FC236}">
                    <a16:creationId xmlns:a16="http://schemas.microsoft.com/office/drawing/2014/main" id="{00A33D5E-F49C-4A86-B377-B3598B7EF7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95" name="Rectangle 19">
                <a:extLst>
                  <a:ext uri="{FF2B5EF4-FFF2-40B4-BE49-F238E27FC236}">
                    <a16:creationId xmlns:a16="http://schemas.microsoft.com/office/drawing/2014/main" id="{7B19912A-F019-49AD-A23F-B9B6F8E598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96" name="Rectangle 20">
                <a:extLst>
                  <a:ext uri="{FF2B5EF4-FFF2-40B4-BE49-F238E27FC236}">
                    <a16:creationId xmlns:a16="http://schemas.microsoft.com/office/drawing/2014/main" id="{0EDE0526-CBA2-4A01-9D59-24F0B138B6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97" name="Rectangle 21">
                <a:extLst>
                  <a:ext uri="{FF2B5EF4-FFF2-40B4-BE49-F238E27FC236}">
                    <a16:creationId xmlns:a16="http://schemas.microsoft.com/office/drawing/2014/main" id="{5E66E413-A492-40ED-BCC5-F23480C017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98" name="Rectangle 22">
                <a:extLst>
                  <a:ext uri="{FF2B5EF4-FFF2-40B4-BE49-F238E27FC236}">
                    <a16:creationId xmlns:a16="http://schemas.microsoft.com/office/drawing/2014/main" id="{6FCFA5F2-AFE6-49D8-BE15-40E90D43FF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99" name="Rectangle 23">
                <a:extLst>
                  <a:ext uri="{FF2B5EF4-FFF2-40B4-BE49-F238E27FC236}">
                    <a16:creationId xmlns:a16="http://schemas.microsoft.com/office/drawing/2014/main" id="{AD7A4E43-F44A-43CF-A9D7-BA4D8B2B2F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00" name="Rectangle 24">
                <a:extLst>
                  <a:ext uri="{FF2B5EF4-FFF2-40B4-BE49-F238E27FC236}">
                    <a16:creationId xmlns:a16="http://schemas.microsoft.com/office/drawing/2014/main" id="{FC2E67AB-58DA-4BCF-81D2-0040BBD962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01" name="Rectangle 25">
                <a:extLst>
                  <a:ext uri="{FF2B5EF4-FFF2-40B4-BE49-F238E27FC236}">
                    <a16:creationId xmlns:a16="http://schemas.microsoft.com/office/drawing/2014/main" id="{C99A6A98-815A-4877-8FE9-06C0CB7E14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02" name="Rectangle 26">
                <a:extLst>
                  <a:ext uri="{FF2B5EF4-FFF2-40B4-BE49-F238E27FC236}">
                    <a16:creationId xmlns:a16="http://schemas.microsoft.com/office/drawing/2014/main" id="{C64F5A0E-D9C8-4999-8349-EA4D5F6ACF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03" name="Rectangle 27">
                <a:extLst>
                  <a:ext uri="{FF2B5EF4-FFF2-40B4-BE49-F238E27FC236}">
                    <a16:creationId xmlns:a16="http://schemas.microsoft.com/office/drawing/2014/main" id="{6935F975-0CC7-414B-9F9C-44875EF3FC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04" name="Rectangle 28">
                <a:extLst>
                  <a:ext uri="{FF2B5EF4-FFF2-40B4-BE49-F238E27FC236}">
                    <a16:creationId xmlns:a16="http://schemas.microsoft.com/office/drawing/2014/main" id="{21DEE8DA-7AB4-4341-BEF7-E8343A7BD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05" name="Rectangle 29">
                <a:extLst>
                  <a:ext uri="{FF2B5EF4-FFF2-40B4-BE49-F238E27FC236}">
                    <a16:creationId xmlns:a16="http://schemas.microsoft.com/office/drawing/2014/main" id="{AF4FCF43-3009-4229-89F8-D62F91C926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06" name="Rectangle 30">
                <a:extLst>
                  <a:ext uri="{FF2B5EF4-FFF2-40B4-BE49-F238E27FC236}">
                    <a16:creationId xmlns:a16="http://schemas.microsoft.com/office/drawing/2014/main" id="{21EAAE8A-F99B-4A0B-8E7D-566273D5E9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899924C-8D1C-46B4-9F38-88AD7EA3A211}"/>
                </a:ext>
              </a:extLst>
            </p:cNvPr>
            <p:cNvGrpSpPr/>
            <p:nvPr/>
          </p:nvGrpSpPr>
          <p:grpSpPr>
            <a:xfrm>
              <a:off x="354110" y="3871219"/>
              <a:ext cx="11480604" cy="108822"/>
              <a:chOff x="354110" y="3872454"/>
              <a:chExt cx="11480604" cy="108822"/>
            </a:xfrm>
            <a:grpFill/>
          </p:grpSpPr>
          <p:sp>
            <p:nvSpPr>
              <p:cNvPr id="155" name="Rectangle 32">
                <a:extLst>
                  <a:ext uri="{FF2B5EF4-FFF2-40B4-BE49-F238E27FC236}">
                    <a16:creationId xmlns:a16="http://schemas.microsoft.com/office/drawing/2014/main" id="{FD0840A3-FF5F-4E9F-AAB6-948A5E4EC0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56" name="Rectangle 33">
                <a:extLst>
                  <a:ext uri="{FF2B5EF4-FFF2-40B4-BE49-F238E27FC236}">
                    <a16:creationId xmlns:a16="http://schemas.microsoft.com/office/drawing/2014/main" id="{F50A1B14-0F67-4FC2-88F7-3BE9E0EB2D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57" name="Rectangle 34">
                <a:extLst>
                  <a:ext uri="{FF2B5EF4-FFF2-40B4-BE49-F238E27FC236}">
                    <a16:creationId xmlns:a16="http://schemas.microsoft.com/office/drawing/2014/main" id="{0081421C-B014-4BA9-9B01-C495814F14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58" name="Rectangle 35">
                <a:extLst>
                  <a:ext uri="{FF2B5EF4-FFF2-40B4-BE49-F238E27FC236}">
                    <a16:creationId xmlns:a16="http://schemas.microsoft.com/office/drawing/2014/main" id="{F2F01CCA-56ED-486D-8B82-39DC92A848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59" name="Rectangle 36">
                <a:extLst>
                  <a:ext uri="{FF2B5EF4-FFF2-40B4-BE49-F238E27FC236}">
                    <a16:creationId xmlns:a16="http://schemas.microsoft.com/office/drawing/2014/main" id="{D80D4491-E5C9-4C50-81FD-6FC11F9488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60" name="Rectangle 37">
                <a:extLst>
                  <a:ext uri="{FF2B5EF4-FFF2-40B4-BE49-F238E27FC236}">
                    <a16:creationId xmlns:a16="http://schemas.microsoft.com/office/drawing/2014/main" id="{FEC9B9BF-B893-41BF-B931-31F1750D89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61" name="Rectangle 38">
                <a:extLst>
                  <a:ext uri="{FF2B5EF4-FFF2-40B4-BE49-F238E27FC236}">
                    <a16:creationId xmlns:a16="http://schemas.microsoft.com/office/drawing/2014/main" id="{3CAD1EA0-31D2-4388-AC66-BE422B6142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62" name="Rectangle 39">
                <a:extLst>
                  <a:ext uri="{FF2B5EF4-FFF2-40B4-BE49-F238E27FC236}">
                    <a16:creationId xmlns:a16="http://schemas.microsoft.com/office/drawing/2014/main" id="{992B7398-2CE5-4B74-B42B-0E4E9FA21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63" name="Rectangle 40">
                <a:extLst>
                  <a:ext uri="{FF2B5EF4-FFF2-40B4-BE49-F238E27FC236}">
                    <a16:creationId xmlns:a16="http://schemas.microsoft.com/office/drawing/2014/main" id="{2AC042C8-974E-43A8-B1AB-D62435FE96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64" name="Rectangle 41">
                <a:extLst>
                  <a:ext uri="{FF2B5EF4-FFF2-40B4-BE49-F238E27FC236}">
                    <a16:creationId xmlns:a16="http://schemas.microsoft.com/office/drawing/2014/main" id="{2D6F1AB9-6712-4B85-8932-7F5F1BCFDA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65" name="Rectangle 42">
                <a:extLst>
                  <a:ext uri="{FF2B5EF4-FFF2-40B4-BE49-F238E27FC236}">
                    <a16:creationId xmlns:a16="http://schemas.microsoft.com/office/drawing/2014/main" id="{80DC2507-35DC-491B-8CB6-90312B184E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66" name="Rectangle 43">
                <a:extLst>
                  <a:ext uri="{FF2B5EF4-FFF2-40B4-BE49-F238E27FC236}">
                    <a16:creationId xmlns:a16="http://schemas.microsoft.com/office/drawing/2014/main" id="{778102A0-D658-43A1-846D-9B9E4B9AE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67" name="Rectangle 44">
                <a:extLst>
                  <a:ext uri="{FF2B5EF4-FFF2-40B4-BE49-F238E27FC236}">
                    <a16:creationId xmlns:a16="http://schemas.microsoft.com/office/drawing/2014/main" id="{0532E36E-F8F7-4121-80C1-216501C391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68" name="Rectangle 45">
                <a:extLst>
                  <a:ext uri="{FF2B5EF4-FFF2-40B4-BE49-F238E27FC236}">
                    <a16:creationId xmlns:a16="http://schemas.microsoft.com/office/drawing/2014/main" id="{EBD0C1A7-E07E-492D-A5B7-899D81C35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69" name="Rectangle 46">
                <a:extLst>
                  <a:ext uri="{FF2B5EF4-FFF2-40B4-BE49-F238E27FC236}">
                    <a16:creationId xmlns:a16="http://schemas.microsoft.com/office/drawing/2014/main" id="{FF89631E-3434-468A-BE5A-16772FE2F3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70" name="Rectangle 47">
                <a:extLst>
                  <a:ext uri="{FF2B5EF4-FFF2-40B4-BE49-F238E27FC236}">
                    <a16:creationId xmlns:a16="http://schemas.microsoft.com/office/drawing/2014/main" id="{C379EE06-9745-42DA-BBC1-A082CA50FB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71" name="Rectangle 48">
                <a:extLst>
                  <a:ext uri="{FF2B5EF4-FFF2-40B4-BE49-F238E27FC236}">
                    <a16:creationId xmlns:a16="http://schemas.microsoft.com/office/drawing/2014/main" id="{06184212-6301-4320-A25C-8350DB2579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72" name="Rectangle 49">
                <a:extLst>
                  <a:ext uri="{FF2B5EF4-FFF2-40B4-BE49-F238E27FC236}">
                    <a16:creationId xmlns:a16="http://schemas.microsoft.com/office/drawing/2014/main" id="{D81215A9-8DA9-436E-BFD3-672FD476BE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73" name="Rectangle 50">
                <a:extLst>
                  <a:ext uri="{FF2B5EF4-FFF2-40B4-BE49-F238E27FC236}">
                    <a16:creationId xmlns:a16="http://schemas.microsoft.com/office/drawing/2014/main" id="{7F4705F9-3317-4397-B01E-644775B19C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74" name="Rectangle 51">
                <a:extLst>
                  <a:ext uri="{FF2B5EF4-FFF2-40B4-BE49-F238E27FC236}">
                    <a16:creationId xmlns:a16="http://schemas.microsoft.com/office/drawing/2014/main" id="{2857C00E-FADC-42AA-AA16-38A83D5AF7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75" name="Rectangle 52">
                <a:extLst>
                  <a:ext uri="{FF2B5EF4-FFF2-40B4-BE49-F238E27FC236}">
                    <a16:creationId xmlns:a16="http://schemas.microsoft.com/office/drawing/2014/main" id="{74EAC93D-EF3C-4092-B15E-15494A23FE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76" name="Rectangle 53">
                <a:extLst>
                  <a:ext uri="{FF2B5EF4-FFF2-40B4-BE49-F238E27FC236}">
                    <a16:creationId xmlns:a16="http://schemas.microsoft.com/office/drawing/2014/main" id="{5D3EEE91-37CE-4F2F-905E-D7AFCC6E45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77" name="Rectangle 54">
                <a:extLst>
                  <a:ext uri="{FF2B5EF4-FFF2-40B4-BE49-F238E27FC236}">
                    <a16:creationId xmlns:a16="http://schemas.microsoft.com/office/drawing/2014/main" id="{368F77C6-C453-499B-8B47-39BE1A310E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78" name="Rectangle 55">
                <a:extLst>
                  <a:ext uri="{FF2B5EF4-FFF2-40B4-BE49-F238E27FC236}">
                    <a16:creationId xmlns:a16="http://schemas.microsoft.com/office/drawing/2014/main" id="{4EB7C421-E508-4232-A011-40643DB79D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79" name="Rectangle 56">
                <a:extLst>
                  <a:ext uri="{FF2B5EF4-FFF2-40B4-BE49-F238E27FC236}">
                    <a16:creationId xmlns:a16="http://schemas.microsoft.com/office/drawing/2014/main" id="{B7A7C2F9-930E-4B50-9AA3-47FE15F43A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80" name="Rectangle 57">
                <a:extLst>
                  <a:ext uri="{FF2B5EF4-FFF2-40B4-BE49-F238E27FC236}">
                    <a16:creationId xmlns:a16="http://schemas.microsoft.com/office/drawing/2014/main" id="{4ADCC0C0-6310-4ED1-A69B-CF3133EB55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F8A1E95-3088-4CA0-BA17-9F2DBDABF9DB}"/>
                </a:ext>
              </a:extLst>
            </p:cNvPr>
            <p:cNvGrpSpPr/>
            <p:nvPr/>
          </p:nvGrpSpPr>
          <p:grpSpPr>
            <a:xfrm>
              <a:off x="354110" y="4376763"/>
              <a:ext cx="11480604" cy="109990"/>
              <a:chOff x="354110" y="4379678"/>
              <a:chExt cx="11480604" cy="109990"/>
            </a:xfrm>
            <a:grpFill/>
          </p:grpSpPr>
          <p:sp>
            <p:nvSpPr>
              <p:cNvPr id="129" name="Rectangle 59">
                <a:extLst>
                  <a:ext uri="{FF2B5EF4-FFF2-40B4-BE49-F238E27FC236}">
                    <a16:creationId xmlns:a16="http://schemas.microsoft.com/office/drawing/2014/main" id="{EFCB7559-FD17-472B-B7A1-3FFC63C8BC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30" name="Rectangle 60">
                <a:extLst>
                  <a:ext uri="{FF2B5EF4-FFF2-40B4-BE49-F238E27FC236}">
                    <a16:creationId xmlns:a16="http://schemas.microsoft.com/office/drawing/2014/main" id="{2DA5B014-05A6-4DC4-A1AF-6B4B382336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31" name="Rectangle 61">
                <a:extLst>
                  <a:ext uri="{FF2B5EF4-FFF2-40B4-BE49-F238E27FC236}">
                    <a16:creationId xmlns:a16="http://schemas.microsoft.com/office/drawing/2014/main" id="{FEA4E4F7-8218-4E7C-9E87-224A643273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32" name="Rectangle 62">
                <a:extLst>
                  <a:ext uri="{FF2B5EF4-FFF2-40B4-BE49-F238E27FC236}">
                    <a16:creationId xmlns:a16="http://schemas.microsoft.com/office/drawing/2014/main" id="{A94D8FC5-1EBD-4EE3-98BE-790ADC20DB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33" name="Rectangle 63">
                <a:extLst>
                  <a:ext uri="{FF2B5EF4-FFF2-40B4-BE49-F238E27FC236}">
                    <a16:creationId xmlns:a16="http://schemas.microsoft.com/office/drawing/2014/main" id="{30D19DB9-4852-4829-8388-B6807A0BF6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34" name="Rectangle 64">
                <a:extLst>
                  <a:ext uri="{FF2B5EF4-FFF2-40B4-BE49-F238E27FC236}">
                    <a16:creationId xmlns:a16="http://schemas.microsoft.com/office/drawing/2014/main" id="{084DC439-7F3A-4989-96B7-B29D496E65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35" name="Rectangle 65">
                <a:extLst>
                  <a:ext uri="{FF2B5EF4-FFF2-40B4-BE49-F238E27FC236}">
                    <a16:creationId xmlns:a16="http://schemas.microsoft.com/office/drawing/2014/main" id="{35EB4226-F03D-4819-A4CC-D42233D58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36" name="Rectangle 66">
                <a:extLst>
                  <a:ext uri="{FF2B5EF4-FFF2-40B4-BE49-F238E27FC236}">
                    <a16:creationId xmlns:a16="http://schemas.microsoft.com/office/drawing/2014/main" id="{E00FCAAA-AC7E-4B03-AD5E-74ABD97642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37" name="Rectangle 67">
                <a:extLst>
                  <a:ext uri="{FF2B5EF4-FFF2-40B4-BE49-F238E27FC236}">
                    <a16:creationId xmlns:a16="http://schemas.microsoft.com/office/drawing/2014/main" id="{7D3AA8CA-C2E8-4862-8F87-EFAEFBCFF0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38" name="Rectangle 68">
                <a:extLst>
                  <a:ext uri="{FF2B5EF4-FFF2-40B4-BE49-F238E27FC236}">
                    <a16:creationId xmlns:a16="http://schemas.microsoft.com/office/drawing/2014/main" id="{217BE0BD-ECA6-4A6D-9864-90AF19AF30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39" name="Rectangle 69">
                <a:extLst>
                  <a:ext uri="{FF2B5EF4-FFF2-40B4-BE49-F238E27FC236}">
                    <a16:creationId xmlns:a16="http://schemas.microsoft.com/office/drawing/2014/main" id="{4367775C-E241-437A-90EC-7A4D13D422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40" name="Rectangle 70">
                <a:extLst>
                  <a:ext uri="{FF2B5EF4-FFF2-40B4-BE49-F238E27FC236}">
                    <a16:creationId xmlns:a16="http://schemas.microsoft.com/office/drawing/2014/main" id="{45804E6D-FE13-4F7A-A02C-81ED1ACEA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41" name="Rectangle 71">
                <a:extLst>
                  <a:ext uri="{FF2B5EF4-FFF2-40B4-BE49-F238E27FC236}">
                    <a16:creationId xmlns:a16="http://schemas.microsoft.com/office/drawing/2014/main" id="{A09F54AC-51E7-45A0-B639-BFEC5FE67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42" name="Rectangle 72">
                <a:extLst>
                  <a:ext uri="{FF2B5EF4-FFF2-40B4-BE49-F238E27FC236}">
                    <a16:creationId xmlns:a16="http://schemas.microsoft.com/office/drawing/2014/main" id="{CA60C1A9-4AD0-4191-96A2-CC1DD32F6F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43" name="Rectangle 73">
                <a:extLst>
                  <a:ext uri="{FF2B5EF4-FFF2-40B4-BE49-F238E27FC236}">
                    <a16:creationId xmlns:a16="http://schemas.microsoft.com/office/drawing/2014/main" id="{9A28ED63-9408-4F16-A85E-E76BA9F9AD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44" name="Rectangle 74">
                <a:extLst>
                  <a:ext uri="{FF2B5EF4-FFF2-40B4-BE49-F238E27FC236}">
                    <a16:creationId xmlns:a16="http://schemas.microsoft.com/office/drawing/2014/main" id="{8E63D1D1-CF92-468A-B012-24216CA08E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45" name="Rectangle 75">
                <a:extLst>
                  <a:ext uri="{FF2B5EF4-FFF2-40B4-BE49-F238E27FC236}">
                    <a16:creationId xmlns:a16="http://schemas.microsoft.com/office/drawing/2014/main" id="{8FC2CD59-128D-4D06-937E-4505D57D19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46" name="Rectangle 76">
                <a:extLst>
                  <a:ext uri="{FF2B5EF4-FFF2-40B4-BE49-F238E27FC236}">
                    <a16:creationId xmlns:a16="http://schemas.microsoft.com/office/drawing/2014/main" id="{B9A7B9E1-4CEE-41C8-A799-EE4B9AFCD0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47" name="Rectangle 77">
                <a:extLst>
                  <a:ext uri="{FF2B5EF4-FFF2-40B4-BE49-F238E27FC236}">
                    <a16:creationId xmlns:a16="http://schemas.microsoft.com/office/drawing/2014/main" id="{3C824F84-B682-4EA2-AFC1-D56DF71A0C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48" name="Rectangle 78">
                <a:extLst>
                  <a:ext uri="{FF2B5EF4-FFF2-40B4-BE49-F238E27FC236}">
                    <a16:creationId xmlns:a16="http://schemas.microsoft.com/office/drawing/2014/main" id="{154DDE76-05F9-405C-86DB-477B87DBB8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49" name="Rectangle 79">
                <a:extLst>
                  <a:ext uri="{FF2B5EF4-FFF2-40B4-BE49-F238E27FC236}">
                    <a16:creationId xmlns:a16="http://schemas.microsoft.com/office/drawing/2014/main" id="{28217A81-8951-475F-9F90-88B99F13D6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50" name="Rectangle 80">
                <a:extLst>
                  <a:ext uri="{FF2B5EF4-FFF2-40B4-BE49-F238E27FC236}">
                    <a16:creationId xmlns:a16="http://schemas.microsoft.com/office/drawing/2014/main" id="{DD226742-8914-401E-8D78-93F56B2E4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51" name="Rectangle 81">
                <a:extLst>
                  <a:ext uri="{FF2B5EF4-FFF2-40B4-BE49-F238E27FC236}">
                    <a16:creationId xmlns:a16="http://schemas.microsoft.com/office/drawing/2014/main" id="{B0E1AE86-33D6-4D1D-BC23-EA8A4AF1C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52" name="Rectangle 82">
                <a:extLst>
                  <a:ext uri="{FF2B5EF4-FFF2-40B4-BE49-F238E27FC236}">
                    <a16:creationId xmlns:a16="http://schemas.microsoft.com/office/drawing/2014/main" id="{CCA69695-3790-4A9F-9CC1-5EBCB1C96D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53" name="Rectangle 83">
                <a:extLst>
                  <a:ext uri="{FF2B5EF4-FFF2-40B4-BE49-F238E27FC236}">
                    <a16:creationId xmlns:a16="http://schemas.microsoft.com/office/drawing/2014/main" id="{E75DD56F-C446-4037-8A60-A6C1A44E8C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54" name="Rectangle 84">
                <a:extLst>
                  <a:ext uri="{FF2B5EF4-FFF2-40B4-BE49-F238E27FC236}">
                    <a16:creationId xmlns:a16="http://schemas.microsoft.com/office/drawing/2014/main" id="{3658AAE9-4C55-47F2-9C83-497627EC28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09F6D0B-FF49-4CC2-90DB-BE84FEA93E9F}"/>
                </a:ext>
              </a:extLst>
            </p:cNvPr>
            <p:cNvGrpSpPr/>
            <p:nvPr/>
          </p:nvGrpSpPr>
          <p:grpSpPr>
            <a:xfrm>
              <a:off x="354110" y="4883475"/>
              <a:ext cx="11480604" cy="109990"/>
              <a:chOff x="354110" y="4888062"/>
              <a:chExt cx="11480604" cy="109990"/>
            </a:xfrm>
            <a:grpFill/>
          </p:grpSpPr>
          <p:sp>
            <p:nvSpPr>
              <p:cNvPr id="103" name="Rectangle 5">
                <a:extLst>
                  <a:ext uri="{FF2B5EF4-FFF2-40B4-BE49-F238E27FC236}">
                    <a16:creationId xmlns:a16="http://schemas.microsoft.com/office/drawing/2014/main" id="{5B16BA60-1923-4CB8-AC58-3FA97E9782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04" name="Rectangle 6">
                <a:extLst>
                  <a:ext uri="{FF2B5EF4-FFF2-40B4-BE49-F238E27FC236}">
                    <a16:creationId xmlns:a16="http://schemas.microsoft.com/office/drawing/2014/main" id="{5472B612-6D9A-49B7-A1A5-EF7EBDCE08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05" name="Rectangle 7">
                <a:extLst>
                  <a:ext uri="{FF2B5EF4-FFF2-40B4-BE49-F238E27FC236}">
                    <a16:creationId xmlns:a16="http://schemas.microsoft.com/office/drawing/2014/main" id="{19A7F840-07E0-4852-B348-40D8EB6148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06" name="Rectangle 8">
                <a:extLst>
                  <a:ext uri="{FF2B5EF4-FFF2-40B4-BE49-F238E27FC236}">
                    <a16:creationId xmlns:a16="http://schemas.microsoft.com/office/drawing/2014/main" id="{F501C6E7-9683-4F5F-ADB4-D120A8CE23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07" name="Rectangle 9">
                <a:extLst>
                  <a:ext uri="{FF2B5EF4-FFF2-40B4-BE49-F238E27FC236}">
                    <a16:creationId xmlns:a16="http://schemas.microsoft.com/office/drawing/2014/main" id="{6B0B292A-E263-45E9-8363-AB5BA07DC7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08" name="Rectangle 10">
                <a:extLst>
                  <a:ext uri="{FF2B5EF4-FFF2-40B4-BE49-F238E27FC236}">
                    <a16:creationId xmlns:a16="http://schemas.microsoft.com/office/drawing/2014/main" id="{F6D80E9D-A930-4211-B815-FA67CF10A5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09" name="Rectangle 11">
                <a:extLst>
                  <a:ext uri="{FF2B5EF4-FFF2-40B4-BE49-F238E27FC236}">
                    <a16:creationId xmlns:a16="http://schemas.microsoft.com/office/drawing/2014/main" id="{75CB23DF-89C3-4513-88A0-E31FACFB7D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10" name="Rectangle 12">
                <a:extLst>
                  <a:ext uri="{FF2B5EF4-FFF2-40B4-BE49-F238E27FC236}">
                    <a16:creationId xmlns:a16="http://schemas.microsoft.com/office/drawing/2014/main" id="{792B94F3-12D9-42E8-91C9-DE5D15873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11" name="Rectangle 13">
                <a:extLst>
                  <a:ext uri="{FF2B5EF4-FFF2-40B4-BE49-F238E27FC236}">
                    <a16:creationId xmlns:a16="http://schemas.microsoft.com/office/drawing/2014/main" id="{F5C29CE0-8ED9-4F8F-B865-6A66D95AA6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12" name="Rectangle 14">
                <a:extLst>
                  <a:ext uri="{FF2B5EF4-FFF2-40B4-BE49-F238E27FC236}">
                    <a16:creationId xmlns:a16="http://schemas.microsoft.com/office/drawing/2014/main" id="{E1288316-CFF0-4D0C-A6EA-50B406EBF6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13" name="Rectangle 15">
                <a:extLst>
                  <a:ext uri="{FF2B5EF4-FFF2-40B4-BE49-F238E27FC236}">
                    <a16:creationId xmlns:a16="http://schemas.microsoft.com/office/drawing/2014/main" id="{4BF70EA3-0A87-40BD-94BF-76AAEC816C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14" name="Rectangle 16">
                <a:extLst>
                  <a:ext uri="{FF2B5EF4-FFF2-40B4-BE49-F238E27FC236}">
                    <a16:creationId xmlns:a16="http://schemas.microsoft.com/office/drawing/2014/main" id="{8AC49DAE-1800-40B4-908D-DACDDBFF21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15" name="Rectangle 17">
                <a:extLst>
                  <a:ext uri="{FF2B5EF4-FFF2-40B4-BE49-F238E27FC236}">
                    <a16:creationId xmlns:a16="http://schemas.microsoft.com/office/drawing/2014/main" id="{236BF9F5-A935-4DA3-A4A9-52DD30165B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16" name="Rectangle 18">
                <a:extLst>
                  <a:ext uri="{FF2B5EF4-FFF2-40B4-BE49-F238E27FC236}">
                    <a16:creationId xmlns:a16="http://schemas.microsoft.com/office/drawing/2014/main" id="{97FE846A-6C60-49BD-8759-77095BC247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17" name="Rectangle 19">
                <a:extLst>
                  <a:ext uri="{FF2B5EF4-FFF2-40B4-BE49-F238E27FC236}">
                    <a16:creationId xmlns:a16="http://schemas.microsoft.com/office/drawing/2014/main" id="{FA924FA8-FE97-40A1-852B-77A498A7C4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18" name="Rectangle 20">
                <a:extLst>
                  <a:ext uri="{FF2B5EF4-FFF2-40B4-BE49-F238E27FC236}">
                    <a16:creationId xmlns:a16="http://schemas.microsoft.com/office/drawing/2014/main" id="{3C593FAE-CE47-48A5-AC85-6174EAC0A2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19" name="Rectangle 21">
                <a:extLst>
                  <a:ext uri="{FF2B5EF4-FFF2-40B4-BE49-F238E27FC236}">
                    <a16:creationId xmlns:a16="http://schemas.microsoft.com/office/drawing/2014/main" id="{E2228A57-948E-4482-9E06-D9E725176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20" name="Rectangle 22">
                <a:extLst>
                  <a:ext uri="{FF2B5EF4-FFF2-40B4-BE49-F238E27FC236}">
                    <a16:creationId xmlns:a16="http://schemas.microsoft.com/office/drawing/2014/main" id="{1EF13CFA-22CA-4C10-BE90-D5CC115A89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21" name="Rectangle 23">
                <a:extLst>
                  <a:ext uri="{FF2B5EF4-FFF2-40B4-BE49-F238E27FC236}">
                    <a16:creationId xmlns:a16="http://schemas.microsoft.com/office/drawing/2014/main" id="{0E8E90A3-1641-4E9B-A194-D5F117F9AE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22" name="Rectangle 24">
                <a:extLst>
                  <a:ext uri="{FF2B5EF4-FFF2-40B4-BE49-F238E27FC236}">
                    <a16:creationId xmlns:a16="http://schemas.microsoft.com/office/drawing/2014/main" id="{A68EDFEF-E0D3-402A-9521-3DF38E4B8F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23" name="Rectangle 25">
                <a:extLst>
                  <a:ext uri="{FF2B5EF4-FFF2-40B4-BE49-F238E27FC236}">
                    <a16:creationId xmlns:a16="http://schemas.microsoft.com/office/drawing/2014/main" id="{CCF9D944-04E9-47A8-9177-AFC8A6780F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24" name="Rectangle 26">
                <a:extLst>
                  <a:ext uri="{FF2B5EF4-FFF2-40B4-BE49-F238E27FC236}">
                    <a16:creationId xmlns:a16="http://schemas.microsoft.com/office/drawing/2014/main" id="{ABDECE26-FC06-416E-A783-A77B3FFA3A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25" name="Rectangle 27">
                <a:extLst>
                  <a:ext uri="{FF2B5EF4-FFF2-40B4-BE49-F238E27FC236}">
                    <a16:creationId xmlns:a16="http://schemas.microsoft.com/office/drawing/2014/main" id="{1F81018F-D062-471E-8E4D-BF55555F50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26" name="Rectangle 28">
                <a:extLst>
                  <a:ext uri="{FF2B5EF4-FFF2-40B4-BE49-F238E27FC236}">
                    <a16:creationId xmlns:a16="http://schemas.microsoft.com/office/drawing/2014/main" id="{75BC1DFB-E2E0-44A2-8449-1511B5F4C2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27" name="Rectangle 29">
                <a:extLst>
                  <a:ext uri="{FF2B5EF4-FFF2-40B4-BE49-F238E27FC236}">
                    <a16:creationId xmlns:a16="http://schemas.microsoft.com/office/drawing/2014/main" id="{FE671700-5C5E-4E82-8FDC-49E44FF739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28" name="Rectangle 30">
                <a:extLst>
                  <a:ext uri="{FF2B5EF4-FFF2-40B4-BE49-F238E27FC236}">
                    <a16:creationId xmlns:a16="http://schemas.microsoft.com/office/drawing/2014/main" id="{367003AF-BC87-4F81-81EB-3D09A24C99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E7D7A4E-C314-4987-9657-060E28CAA6A0}"/>
                </a:ext>
              </a:extLst>
            </p:cNvPr>
            <p:cNvGrpSpPr/>
            <p:nvPr/>
          </p:nvGrpSpPr>
          <p:grpSpPr>
            <a:xfrm>
              <a:off x="354110" y="5390187"/>
              <a:ext cx="11480604" cy="108822"/>
              <a:chOff x="354110" y="5396454"/>
              <a:chExt cx="11480604" cy="108822"/>
            </a:xfrm>
            <a:grpFill/>
          </p:grpSpPr>
          <p:sp>
            <p:nvSpPr>
              <p:cNvPr id="77" name="Rectangle 32">
                <a:extLst>
                  <a:ext uri="{FF2B5EF4-FFF2-40B4-BE49-F238E27FC236}">
                    <a16:creationId xmlns:a16="http://schemas.microsoft.com/office/drawing/2014/main" id="{8E8A1AC8-CA63-4F37-A8CF-FF832D8BE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78" name="Rectangle 33">
                <a:extLst>
                  <a:ext uri="{FF2B5EF4-FFF2-40B4-BE49-F238E27FC236}">
                    <a16:creationId xmlns:a16="http://schemas.microsoft.com/office/drawing/2014/main" id="{628E2734-FDDB-44A3-9AF2-0397842962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79" name="Rectangle 34">
                <a:extLst>
                  <a:ext uri="{FF2B5EF4-FFF2-40B4-BE49-F238E27FC236}">
                    <a16:creationId xmlns:a16="http://schemas.microsoft.com/office/drawing/2014/main" id="{088CF2A2-82EB-4956-973F-6A38CD7EA0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80" name="Rectangle 35">
                <a:extLst>
                  <a:ext uri="{FF2B5EF4-FFF2-40B4-BE49-F238E27FC236}">
                    <a16:creationId xmlns:a16="http://schemas.microsoft.com/office/drawing/2014/main" id="{C040EEA9-3095-4F30-8483-23F37448C2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81" name="Rectangle 36">
                <a:extLst>
                  <a:ext uri="{FF2B5EF4-FFF2-40B4-BE49-F238E27FC236}">
                    <a16:creationId xmlns:a16="http://schemas.microsoft.com/office/drawing/2014/main" id="{749693CE-451B-4AFB-88A8-C12ED178EA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82" name="Rectangle 37">
                <a:extLst>
                  <a:ext uri="{FF2B5EF4-FFF2-40B4-BE49-F238E27FC236}">
                    <a16:creationId xmlns:a16="http://schemas.microsoft.com/office/drawing/2014/main" id="{30280489-C791-44E8-963D-1255607CDB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83" name="Rectangle 38">
                <a:extLst>
                  <a:ext uri="{FF2B5EF4-FFF2-40B4-BE49-F238E27FC236}">
                    <a16:creationId xmlns:a16="http://schemas.microsoft.com/office/drawing/2014/main" id="{8CC74FC2-413D-4801-AE6D-107C3B1129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84" name="Rectangle 39">
                <a:extLst>
                  <a:ext uri="{FF2B5EF4-FFF2-40B4-BE49-F238E27FC236}">
                    <a16:creationId xmlns:a16="http://schemas.microsoft.com/office/drawing/2014/main" id="{B285A8B1-8801-46CD-91B8-97CE12F319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85" name="Rectangle 40">
                <a:extLst>
                  <a:ext uri="{FF2B5EF4-FFF2-40B4-BE49-F238E27FC236}">
                    <a16:creationId xmlns:a16="http://schemas.microsoft.com/office/drawing/2014/main" id="{2DCB03A8-663D-4DCB-A3A5-59C55ED304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86" name="Rectangle 41">
                <a:extLst>
                  <a:ext uri="{FF2B5EF4-FFF2-40B4-BE49-F238E27FC236}">
                    <a16:creationId xmlns:a16="http://schemas.microsoft.com/office/drawing/2014/main" id="{5407D7A5-9403-4899-B30F-57F9270DFA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87" name="Rectangle 42">
                <a:extLst>
                  <a:ext uri="{FF2B5EF4-FFF2-40B4-BE49-F238E27FC236}">
                    <a16:creationId xmlns:a16="http://schemas.microsoft.com/office/drawing/2014/main" id="{A5A712A8-2D9C-4566-93D7-A554219464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88" name="Rectangle 43">
                <a:extLst>
                  <a:ext uri="{FF2B5EF4-FFF2-40B4-BE49-F238E27FC236}">
                    <a16:creationId xmlns:a16="http://schemas.microsoft.com/office/drawing/2014/main" id="{4B61ED17-0B4A-42B3-B859-84E6FBD9F9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89" name="Rectangle 44">
                <a:extLst>
                  <a:ext uri="{FF2B5EF4-FFF2-40B4-BE49-F238E27FC236}">
                    <a16:creationId xmlns:a16="http://schemas.microsoft.com/office/drawing/2014/main" id="{7FF71609-E043-4DD4-BBED-210943BF31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90" name="Rectangle 45">
                <a:extLst>
                  <a:ext uri="{FF2B5EF4-FFF2-40B4-BE49-F238E27FC236}">
                    <a16:creationId xmlns:a16="http://schemas.microsoft.com/office/drawing/2014/main" id="{9107E37E-3623-4410-8CEA-DA33995A6A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91" name="Rectangle 46">
                <a:extLst>
                  <a:ext uri="{FF2B5EF4-FFF2-40B4-BE49-F238E27FC236}">
                    <a16:creationId xmlns:a16="http://schemas.microsoft.com/office/drawing/2014/main" id="{B83800E2-BDEE-48AC-9D9F-0B03C123FB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92" name="Rectangle 47">
                <a:extLst>
                  <a:ext uri="{FF2B5EF4-FFF2-40B4-BE49-F238E27FC236}">
                    <a16:creationId xmlns:a16="http://schemas.microsoft.com/office/drawing/2014/main" id="{924E8ED7-0B54-488C-86FD-838BEC6C72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93" name="Rectangle 48">
                <a:extLst>
                  <a:ext uri="{FF2B5EF4-FFF2-40B4-BE49-F238E27FC236}">
                    <a16:creationId xmlns:a16="http://schemas.microsoft.com/office/drawing/2014/main" id="{5E731C89-5DF4-4419-9A67-52BAEC3733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94" name="Rectangle 49">
                <a:extLst>
                  <a:ext uri="{FF2B5EF4-FFF2-40B4-BE49-F238E27FC236}">
                    <a16:creationId xmlns:a16="http://schemas.microsoft.com/office/drawing/2014/main" id="{D7B0E779-6D3D-4414-91BB-C1BBE6380D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95" name="Rectangle 50">
                <a:extLst>
                  <a:ext uri="{FF2B5EF4-FFF2-40B4-BE49-F238E27FC236}">
                    <a16:creationId xmlns:a16="http://schemas.microsoft.com/office/drawing/2014/main" id="{E846AB63-6AAB-4E86-B4BA-7853BD6021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96" name="Rectangle 51">
                <a:extLst>
                  <a:ext uri="{FF2B5EF4-FFF2-40B4-BE49-F238E27FC236}">
                    <a16:creationId xmlns:a16="http://schemas.microsoft.com/office/drawing/2014/main" id="{D05AC798-949B-4443-ADBB-917EF526FE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97" name="Rectangle 52">
                <a:extLst>
                  <a:ext uri="{FF2B5EF4-FFF2-40B4-BE49-F238E27FC236}">
                    <a16:creationId xmlns:a16="http://schemas.microsoft.com/office/drawing/2014/main" id="{8B3E2107-60AF-4064-A551-A333E6249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98" name="Rectangle 53">
                <a:extLst>
                  <a:ext uri="{FF2B5EF4-FFF2-40B4-BE49-F238E27FC236}">
                    <a16:creationId xmlns:a16="http://schemas.microsoft.com/office/drawing/2014/main" id="{055FD3E8-A340-4393-92E1-4FD68288FD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99" name="Rectangle 54">
                <a:extLst>
                  <a:ext uri="{FF2B5EF4-FFF2-40B4-BE49-F238E27FC236}">
                    <a16:creationId xmlns:a16="http://schemas.microsoft.com/office/drawing/2014/main" id="{C18C5E0E-D82C-4F82-A0E3-6BE9AAF75E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00" name="Rectangle 55">
                <a:extLst>
                  <a:ext uri="{FF2B5EF4-FFF2-40B4-BE49-F238E27FC236}">
                    <a16:creationId xmlns:a16="http://schemas.microsoft.com/office/drawing/2014/main" id="{677F5FC4-34F3-400A-9970-A7EA63DB4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01" name="Rectangle 56">
                <a:extLst>
                  <a:ext uri="{FF2B5EF4-FFF2-40B4-BE49-F238E27FC236}">
                    <a16:creationId xmlns:a16="http://schemas.microsoft.com/office/drawing/2014/main" id="{2A4794CF-928E-4F8E-A532-7800E5996B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02" name="Rectangle 57">
                <a:extLst>
                  <a:ext uri="{FF2B5EF4-FFF2-40B4-BE49-F238E27FC236}">
                    <a16:creationId xmlns:a16="http://schemas.microsoft.com/office/drawing/2014/main" id="{E4F63079-D99A-4ECA-AE8B-8E93D42956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F81BE07-E676-45EB-9AFA-7BF1FBB657A2}"/>
                </a:ext>
              </a:extLst>
            </p:cNvPr>
            <p:cNvGrpSpPr/>
            <p:nvPr/>
          </p:nvGrpSpPr>
          <p:grpSpPr>
            <a:xfrm>
              <a:off x="354110" y="5895731"/>
              <a:ext cx="11480604" cy="109990"/>
              <a:chOff x="354110" y="5903678"/>
              <a:chExt cx="11480604" cy="109990"/>
            </a:xfrm>
            <a:grpFill/>
          </p:grpSpPr>
          <p:sp>
            <p:nvSpPr>
              <p:cNvPr id="51" name="Rectangle 59">
                <a:extLst>
                  <a:ext uri="{FF2B5EF4-FFF2-40B4-BE49-F238E27FC236}">
                    <a16:creationId xmlns:a16="http://schemas.microsoft.com/office/drawing/2014/main" id="{90F41A19-F592-419E-BB70-0A26A5A2C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52" name="Rectangle 60">
                <a:extLst>
                  <a:ext uri="{FF2B5EF4-FFF2-40B4-BE49-F238E27FC236}">
                    <a16:creationId xmlns:a16="http://schemas.microsoft.com/office/drawing/2014/main" id="{1469FDD4-E3FD-413E-AE75-22EE1F631B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53" name="Rectangle 61">
                <a:extLst>
                  <a:ext uri="{FF2B5EF4-FFF2-40B4-BE49-F238E27FC236}">
                    <a16:creationId xmlns:a16="http://schemas.microsoft.com/office/drawing/2014/main" id="{FE475E5D-8646-4FC9-BFFB-619E2D0E25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54" name="Rectangle 62">
                <a:extLst>
                  <a:ext uri="{FF2B5EF4-FFF2-40B4-BE49-F238E27FC236}">
                    <a16:creationId xmlns:a16="http://schemas.microsoft.com/office/drawing/2014/main" id="{3D36A72E-C554-4C3C-9B1B-6CB10E5F62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55" name="Rectangle 63">
                <a:extLst>
                  <a:ext uri="{FF2B5EF4-FFF2-40B4-BE49-F238E27FC236}">
                    <a16:creationId xmlns:a16="http://schemas.microsoft.com/office/drawing/2014/main" id="{7A4E6F93-4FD1-43BD-92BD-564F60D0B6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56" name="Rectangle 64">
                <a:extLst>
                  <a:ext uri="{FF2B5EF4-FFF2-40B4-BE49-F238E27FC236}">
                    <a16:creationId xmlns:a16="http://schemas.microsoft.com/office/drawing/2014/main" id="{91390BA3-956A-4FEA-961B-6154DE6FB7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57" name="Rectangle 65">
                <a:extLst>
                  <a:ext uri="{FF2B5EF4-FFF2-40B4-BE49-F238E27FC236}">
                    <a16:creationId xmlns:a16="http://schemas.microsoft.com/office/drawing/2014/main" id="{3BDA4482-76BD-4B95-9A99-C9D97E68F6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58" name="Rectangle 66">
                <a:extLst>
                  <a:ext uri="{FF2B5EF4-FFF2-40B4-BE49-F238E27FC236}">
                    <a16:creationId xmlns:a16="http://schemas.microsoft.com/office/drawing/2014/main" id="{7C89DCF1-7783-4715-A5F6-F69C325A84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59" name="Rectangle 67">
                <a:extLst>
                  <a:ext uri="{FF2B5EF4-FFF2-40B4-BE49-F238E27FC236}">
                    <a16:creationId xmlns:a16="http://schemas.microsoft.com/office/drawing/2014/main" id="{C358A697-8E33-4B4A-8E88-7C19923AD4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60" name="Rectangle 68">
                <a:extLst>
                  <a:ext uri="{FF2B5EF4-FFF2-40B4-BE49-F238E27FC236}">
                    <a16:creationId xmlns:a16="http://schemas.microsoft.com/office/drawing/2014/main" id="{8716A687-A14A-4B91-AB47-EC1722AF30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61" name="Rectangle 69">
                <a:extLst>
                  <a:ext uri="{FF2B5EF4-FFF2-40B4-BE49-F238E27FC236}">
                    <a16:creationId xmlns:a16="http://schemas.microsoft.com/office/drawing/2014/main" id="{3597BC4D-A8AB-476D-A463-DDA92D6194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62" name="Rectangle 70">
                <a:extLst>
                  <a:ext uri="{FF2B5EF4-FFF2-40B4-BE49-F238E27FC236}">
                    <a16:creationId xmlns:a16="http://schemas.microsoft.com/office/drawing/2014/main" id="{3D5FE933-374E-4D22-95B5-F8B154CFC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63" name="Rectangle 71">
                <a:extLst>
                  <a:ext uri="{FF2B5EF4-FFF2-40B4-BE49-F238E27FC236}">
                    <a16:creationId xmlns:a16="http://schemas.microsoft.com/office/drawing/2014/main" id="{4DA4C424-BC57-46B1-8A19-98F4A1F4BC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64" name="Rectangle 72">
                <a:extLst>
                  <a:ext uri="{FF2B5EF4-FFF2-40B4-BE49-F238E27FC236}">
                    <a16:creationId xmlns:a16="http://schemas.microsoft.com/office/drawing/2014/main" id="{8072EEA5-91EE-47E9-9C82-96966E37CB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65" name="Rectangle 73">
                <a:extLst>
                  <a:ext uri="{FF2B5EF4-FFF2-40B4-BE49-F238E27FC236}">
                    <a16:creationId xmlns:a16="http://schemas.microsoft.com/office/drawing/2014/main" id="{D2366CD8-B517-40C0-8E52-217CE8F16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66" name="Rectangle 74">
                <a:extLst>
                  <a:ext uri="{FF2B5EF4-FFF2-40B4-BE49-F238E27FC236}">
                    <a16:creationId xmlns:a16="http://schemas.microsoft.com/office/drawing/2014/main" id="{2739573F-C01A-4A42-BDB4-F8717CD655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67" name="Rectangle 75">
                <a:extLst>
                  <a:ext uri="{FF2B5EF4-FFF2-40B4-BE49-F238E27FC236}">
                    <a16:creationId xmlns:a16="http://schemas.microsoft.com/office/drawing/2014/main" id="{94A56444-668B-41B0-8986-65EB2B4A3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68" name="Rectangle 76">
                <a:extLst>
                  <a:ext uri="{FF2B5EF4-FFF2-40B4-BE49-F238E27FC236}">
                    <a16:creationId xmlns:a16="http://schemas.microsoft.com/office/drawing/2014/main" id="{B2CFF404-368E-4A76-A2CA-471611869B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69" name="Rectangle 77">
                <a:extLst>
                  <a:ext uri="{FF2B5EF4-FFF2-40B4-BE49-F238E27FC236}">
                    <a16:creationId xmlns:a16="http://schemas.microsoft.com/office/drawing/2014/main" id="{3B1857CC-9DC7-43E3-98B6-0DCBB2DC1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70" name="Rectangle 78">
                <a:extLst>
                  <a:ext uri="{FF2B5EF4-FFF2-40B4-BE49-F238E27FC236}">
                    <a16:creationId xmlns:a16="http://schemas.microsoft.com/office/drawing/2014/main" id="{13C3C468-F3E2-4B75-BB66-184F85DD01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71" name="Rectangle 79">
                <a:extLst>
                  <a:ext uri="{FF2B5EF4-FFF2-40B4-BE49-F238E27FC236}">
                    <a16:creationId xmlns:a16="http://schemas.microsoft.com/office/drawing/2014/main" id="{1A0E9336-6E7F-4174-BB8B-7B675743AA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72" name="Rectangle 80">
                <a:extLst>
                  <a:ext uri="{FF2B5EF4-FFF2-40B4-BE49-F238E27FC236}">
                    <a16:creationId xmlns:a16="http://schemas.microsoft.com/office/drawing/2014/main" id="{1AB6293C-8454-4149-8126-EFE23BCE43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73" name="Rectangle 81">
                <a:extLst>
                  <a:ext uri="{FF2B5EF4-FFF2-40B4-BE49-F238E27FC236}">
                    <a16:creationId xmlns:a16="http://schemas.microsoft.com/office/drawing/2014/main" id="{BAE4953B-46B2-4552-8D6A-C67D4FCB3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74" name="Rectangle 82">
                <a:extLst>
                  <a:ext uri="{FF2B5EF4-FFF2-40B4-BE49-F238E27FC236}">
                    <a16:creationId xmlns:a16="http://schemas.microsoft.com/office/drawing/2014/main" id="{40C5CC0E-449E-4E60-822F-5A4AB69E54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75" name="Rectangle 83">
                <a:extLst>
                  <a:ext uri="{FF2B5EF4-FFF2-40B4-BE49-F238E27FC236}">
                    <a16:creationId xmlns:a16="http://schemas.microsoft.com/office/drawing/2014/main" id="{B2688373-3DD7-4956-8759-7CB2AF735B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76" name="Rectangle 84">
                <a:extLst>
                  <a:ext uri="{FF2B5EF4-FFF2-40B4-BE49-F238E27FC236}">
                    <a16:creationId xmlns:a16="http://schemas.microsoft.com/office/drawing/2014/main" id="{50B8E454-F10F-456B-81ED-301B191CA4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60ABA5C-8D36-4AAD-9494-669B8A3E9E86}"/>
                </a:ext>
              </a:extLst>
            </p:cNvPr>
            <p:cNvGrpSpPr/>
            <p:nvPr/>
          </p:nvGrpSpPr>
          <p:grpSpPr>
            <a:xfrm>
              <a:off x="354110" y="6402442"/>
              <a:ext cx="11480604" cy="109990"/>
              <a:chOff x="354110" y="5903678"/>
              <a:chExt cx="11480604" cy="109990"/>
            </a:xfrm>
            <a:grpFill/>
          </p:grpSpPr>
          <p:sp>
            <p:nvSpPr>
              <p:cNvPr id="25" name="Rectangle 59">
                <a:extLst>
                  <a:ext uri="{FF2B5EF4-FFF2-40B4-BE49-F238E27FC236}">
                    <a16:creationId xmlns:a16="http://schemas.microsoft.com/office/drawing/2014/main" id="{9006E5F9-87EA-4BFF-AC26-08D7B4E655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6" name="Rectangle 60">
                <a:extLst>
                  <a:ext uri="{FF2B5EF4-FFF2-40B4-BE49-F238E27FC236}">
                    <a16:creationId xmlns:a16="http://schemas.microsoft.com/office/drawing/2014/main" id="{40F26277-619B-41A3-9D5F-A02E6914E1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7" name="Rectangle 61">
                <a:extLst>
                  <a:ext uri="{FF2B5EF4-FFF2-40B4-BE49-F238E27FC236}">
                    <a16:creationId xmlns:a16="http://schemas.microsoft.com/office/drawing/2014/main" id="{23DB5C85-827B-49AF-BC96-24E7ABDAD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8" name="Rectangle 62">
                <a:extLst>
                  <a:ext uri="{FF2B5EF4-FFF2-40B4-BE49-F238E27FC236}">
                    <a16:creationId xmlns:a16="http://schemas.microsoft.com/office/drawing/2014/main" id="{847A0A99-2056-4E0E-8A5A-2CBCA33AF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9" name="Rectangle 63">
                <a:extLst>
                  <a:ext uri="{FF2B5EF4-FFF2-40B4-BE49-F238E27FC236}">
                    <a16:creationId xmlns:a16="http://schemas.microsoft.com/office/drawing/2014/main" id="{5474EE8D-D88A-47FF-9107-09082030E0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0" name="Rectangle 64">
                <a:extLst>
                  <a:ext uri="{FF2B5EF4-FFF2-40B4-BE49-F238E27FC236}">
                    <a16:creationId xmlns:a16="http://schemas.microsoft.com/office/drawing/2014/main" id="{0EC4B1DB-FB22-4303-B2D7-5E60C557A8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1" name="Rectangle 65">
                <a:extLst>
                  <a:ext uri="{FF2B5EF4-FFF2-40B4-BE49-F238E27FC236}">
                    <a16:creationId xmlns:a16="http://schemas.microsoft.com/office/drawing/2014/main" id="{B5127279-9249-47F2-8A42-1F7F68517E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2" name="Rectangle 66">
                <a:extLst>
                  <a:ext uri="{FF2B5EF4-FFF2-40B4-BE49-F238E27FC236}">
                    <a16:creationId xmlns:a16="http://schemas.microsoft.com/office/drawing/2014/main" id="{4BE3E747-CD2D-4EA9-8A1C-AFC94F6403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3" name="Rectangle 67">
                <a:extLst>
                  <a:ext uri="{FF2B5EF4-FFF2-40B4-BE49-F238E27FC236}">
                    <a16:creationId xmlns:a16="http://schemas.microsoft.com/office/drawing/2014/main" id="{844450CC-44D2-4CFB-9D82-BA80F0CA0E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4" name="Rectangle 68">
                <a:extLst>
                  <a:ext uri="{FF2B5EF4-FFF2-40B4-BE49-F238E27FC236}">
                    <a16:creationId xmlns:a16="http://schemas.microsoft.com/office/drawing/2014/main" id="{56C9C6B8-074B-4807-A953-D5D69AEE2F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5" name="Rectangle 69">
                <a:extLst>
                  <a:ext uri="{FF2B5EF4-FFF2-40B4-BE49-F238E27FC236}">
                    <a16:creationId xmlns:a16="http://schemas.microsoft.com/office/drawing/2014/main" id="{55A940DF-BE4B-4046-BF7D-7BBB8316FF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6" name="Rectangle 70">
                <a:extLst>
                  <a:ext uri="{FF2B5EF4-FFF2-40B4-BE49-F238E27FC236}">
                    <a16:creationId xmlns:a16="http://schemas.microsoft.com/office/drawing/2014/main" id="{79FECFE2-55AB-4195-B4F2-F1831B090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7" name="Rectangle 71">
                <a:extLst>
                  <a:ext uri="{FF2B5EF4-FFF2-40B4-BE49-F238E27FC236}">
                    <a16:creationId xmlns:a16="http://schemas.microsoft.com/office/drawing/2014/main" id="{F78BF45E-3F1B-4CCF-AB55-6AACA1D79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8" name="Rectangle 72">
                <a:extLst>
                  <a:ext uri="{FF2B5EF4-FFF2-40B4-BE49-F238E27FC236}">
                    <a16:creationId xmlns:a16="http://schemas.microsoft.com/office/drawing/2014/main" id="{CEAEA0D2-DAF5-42AD-824D-BF0A0786AC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9" name="Rectangle 73">
                <a:extLst>
                  <a:ext uri="{FF2B5EF4-FFF2-40B4-BE49-F238E27FC236}">
                    <a16:creationId xmlns:a16="http://schemas.microsoft.com/office/drawing/2014/main" id="{2616B93B-15A3-4A25-B322-A4A334791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40" name="Rectangle 74">
                <a:extLst>
                  <a:ext uri="{FF2B5EF4-FFF2-40B4-BE49-F238E27FC236}">
                    <a16:creationId xmlns:a16="http://schemas.microsoft.com/office/drawing/2014/main" id="{26C24972-CC21-4F79-908A-8F7EEF3C3B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41" name="Rectangle 75">
                <a:extLst>
                  <a:ext uri="{FF2B5EF4-FFF2-40B4-BE49-F238E27FC236}">
                    <a16:creationId xmlns:a16="http://schemas.microsoft.com/office/drawing/2014/main" id="{FD7C3FD5-0F89-4B6D-AC87-8001A0810C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42" name="Rectangle 76">
                <a:extLst>
                  <a:ext uri="{FF2B5EF4-FFF2-40B4-BE49-F238E27FC236}">
                    <a16:creationId xmlns:a16="http://schemas.microsoft.com/office/drawing/2014/main" id="{B03C108E-68F6-4221-BC40-C5E3C19044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43" name="Rectangle 77">
                <a:extLst>
                  <a:ext uri="{FF2B5EF4-FFF2-40B4-BE49-F238E27FC236}">
                    <a16:creationId xmlns:a16="http://schemas.microsoft.com/office/drawing/2014/main" id="{AEE8C851-520C-4A98-839F-17DEECB4C1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44" name="Rectangle 78">
                <a:extLst>
                  <a:ext uri="{FF2B5EF4-FFF2-40B4-BE49-F238E27FC236}">
                    <a16:creationId xmlns:a16="http://schemas.microsoft.com/office/drawing/2014/main" id="{64CDD37E-8761-499B-B591-D1B68A0C60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45" name="Rectangle 79">
                <a:extLst>
                  <a:ext uri="{FF2B5EF4-FFF2-40B4-BE49-F238E27FC236}">
                    <a16:creationId xmlns:a16="http://schemas.microsoft.com/office/drawing/2014/main" id="{CF1D9CFA-A92A-4012-8DBE-A1AFE416C0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46" name="Rectangle 80">
                <a:extLst>
                  <a:ext uri="{FF2B5EF4-FFF2-40B4-BE49-F238E27FC236}">
                    <a16:creationId xmlns:a16="http://schemas.microsoft.com/office/drawing/2014/main" id="{5B28FF0B-0B00-4C89-9B32-5FCEE8CF72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47" name="Rectangle 81">
                <a:extLst>
                  <a:ext uri="{FF2B5EF4-FFF2-40B4-BE49-F238E27FC236}">
                    <a16:creationId xmlns:a16="http://schemas.microsoft.com/office/drawing/2014/main" id="{3F39461F-D7C3-4741-A3BF-B2B81AC1BD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48" name="Rectangle 82">
                <a:extLst>
                  <a:ext uri="{FF2B5EF4-FFF2-40B4-BE49-F238E27FC236}">
                    <a16:creationId xmlns:a16="http://schemas.microsoft.com/office/drawing/2014/main" id="{B209DBFB-FB6A-41D4-B8FD-371C1627C2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49" name="Rectangle 83">
                <a:extLst>
                  <a:ext uri="{FF2B5EF4-FFF2-40B4-BE49-F238E27FC236}">
                    <a16:creationId xmlns:a16="http://schemas.microsoft.com/office/drawing/2014/main" id="{9851ABD3-4B24-43E9-8246-B439DE289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50" name="Rectangle 84">
                <a:extLst>
                  <a:ext uri="{FF2B5EF4-FFF2-40B4-BE49-F238E27FC236}">
                    <a16:creationId xmlns:a16="http://schemas.microsoft.com/office/drawing/2014/main" id="{C66181AB-B727-41A6-A789-CF6AAB6890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64" name="Picture Placeholder 2">
            <a:extLst>
              <a:ext uri="{FF2B5EF4-FFF2-40B4-BE49-F238E27FC236}">
                <a16:creationId xmlns:a16="http://schemas.microsoft.com/office/drawing/2014/main" id="{251EF59E-16AF-4781-8288-EC19B9762C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0545" y="-11151"/>
            <a:ext cx="6786643" cy="5685522"/>
          </a:xfrm>
          <a:custGeom>
            <a:avLst/>
            <a:gdLst>
              <a:gd name="connsiteX0" fmla="*/ 0 w 7654699"/>
              <a:gd name="connsiteY0" fmla="*/ 0 h 5678805"/>
              <a:gd name="connsiteX1" fmla="*/ 7654699 w 7654699"/>
              <a:gd name="connsiteY1" fmla="*/ 0 h 5678805"/>
              <a:gd name="connsiteX2" fmla="*/ 7654699 w 7654699"/>
              <a:gd name="connsiteY2" fmla="*/ 0 h 5678805"/>
              <a:gd name="connsiteX3" fmla="*/ 7654699 w 7654699"/>
              <a:gd name="connsiteY3" fmla="*/ 4808982 h 5678805"/>
              <a:gd name="connsiteX4" fmla="*/ 6784876 w 7654699"/>
              <a:gd name="connsiteY4" fmla="*/ 5678805 h 5678805"/>
              <a:gd name="connsiteX5" fmla="*/ 869823 w 7654699"/>
              <a:gd name="connsiteY5" fmla="*/ 5678805 h 5678805"/>
              <a:gd name="connsiteX6" fmla="*/ 0 w 7654699"/>
              <a:gd name="connsiteY6" fmla="*/ 4808982 h 5678805"/>
              <a:gd name="connsiteX7" fmla="*/ 0 w 7654699"/>
              <a:gd name="connsiteY7" fmla="*/ 0 h 5678805"/>
              <a:gd name="connsiteX8" fmla="*/ 0 w 7654699"/>
              <a:gd name="connsiteY8" fmla="*/ 0 h 5678805"/>
              <a:gd name="connsiteX0" fmla="*/ 0 w 7654699"/>
              <a:gd name="connsiteY0" fmla="*/ 6717 h 5685522"/>
              <a:gd name="connsiteX1" fmla="*/ 901515 w 7654699"/>
              <a:gd name="connsiteY1" fmla="*/ 0 h 5685522"/>
              <a:gd name="connsiteX2" fmla="*/ 7654699 w 7654699"/>
              <a:gd name="connsiteY2" fmla="*/ 6717 h 5685522"/>
              <a:gd name="connsiteX3" fmla="*/ 7654699 w 7654699"/>
              <a:gd name="connsiteY3" fmla="*/ 6717 h 5685522"/>
              <a:gd name="connsiteX4" fmla="*/ 7654699 w 7654699"/>
              <a:gd name="connsiteY4" fmla="*/ 4815699 h 5685522"/>
              <a:gd name="connsiteX5" fmla="*/ 6784876 w 7654699"/>
              <a:gd name="connsiteY5" fmla="*/ 5685522 h 5685522"/>
              <a:gd name="connsiteX6" fmla="*/ 869823 w 7654699"/>
              <a:gd name="connsiteY6" fmla="*/ 5685522 h 5685522"/>
              <a:gd name="connsiteX7" fmla="*/ 0 w 7654699"/>
              <a:gd name="connsiteY7" fmla="*/ 4815699 h 5685522"/>
              <a:gd name="connsiteX8" fmla="*/ 0 w 7654699"/>
              <a:gd name="connsiteY8" fmla="*/ 6717 h 5685522"/>
              <a:gd name="connsiteX9" fmla="*/ 0 w 7654699"/>
              <a:gd name="connsiteY9" fmla="*/ 6717 h 5685522"/>
              <a:gd name="connsiteX0" fmla="*/ 0 w 7654699"/>
              <a:gd name="connsiteY0" fmla="*/ 6717 h 5685522"/>
              <a:gd name="connsiteX1" fmla="*/ 901515 w 7654699"/>
              <a:gd name="connsiteY1" fmla="*/ 0 h 5685522"/>
              <a:gd name="connsiteX2" fmla="*/ 7654699 w 7654699"/>
              <a:gd name="connsiteY2" fmla="*/ 6717 h 5685522"/>
              <a:gd name="connsiteX3" fmla="*/ 7654699 w 7654699"/>
              <a:gd name="connsiteY3" fmla="*/ 6717 h 5685522"/>
              <a:gd name="connsiteX4" fmla="*/ 7654699 w 7654699"/>
              <a:gd name="connsiteY4" fmla="*/ 4815699 h 5685522"/>
              <a:gd name="connsiteX5" fmla="*/ 6784876 w 7654699"/>
              <a:gd name="connsiteY5" fmla="*/ 5685522 h 5685522"/>
              <a:gd name="connsiteX6" fmla="*/ 869823 w 7654699"/>
              <a:gd name="connsiteY6" fmla="*/ 5685522 h 5685522"/>
              <a:gd name="connsiteX7" fmla="*/ 0 w 7654699"/>
              <a:gd name="connsiteY7" fmla="*/ 4815699 h 5685522"/>
              <a:gd name="connsiteX8" fmla="*/ 0 w 7654699"/>
              <a:gd name="connsiteY8" fmla="*/ 6717 h 5685522"/>
              <a:gd name="connsiteX0" fmla="*/ 0 w 7654699"/>
              <a:gd name="connsiteY0" fmla="*/ 4815699 h 5685522"/>
              <a:gd name="connsiteX1" fmla="*/ 901515 w 7654699"/>
              <a:gd name="connsiteY1" fmla="*/ 0 h 5685522"/>
              <a:gd name="connsiteX2" fmla="*/ 7654699 w 7654699"/>
              <a:gd name="connsiteY2" fmla="*/ 6717 h 5685522"/>
              <a:gd name="connsiteX3" fmla="*/ 7654699 w 7654699"/>
              <a:gd name="connsiteY3" fmla="*/ 6717 h 5685522"/>
              <a:gd name="connsiteX4" fmla="*/ 7654699 w 7654699"/>
              <a:gd name="connsiteY4" fmla="*/ 4815699 h 5685522"/>
              <a:gd name="connsiteX5" fmla="*/ 6784876 w 7654699"/>
              <a:gd name="connsiteY5" fmla="*/ 5685522 h 5685522"/>
              <a:gd name="connsiteX6" fmla="*/ 869823 w 7654699"/>
              <a:gd name="connsiteY6" fmla="*/ 5685522 h 5685522"/>
              <a:gd name="connsiteX7" fmla="*/ 0 w 7654699"/>
              <a:gd name="connsiteY7" fmla="*/ 4815699 h 5685522"/>
              <a:gd name="connsiteX0" fmla="*/ 776254 w 7561130"/>
              <a:gd name="connsiteY0" fmla="*/ 5685522 h 5685522"/>
              <a:gd name="connsiteX1" fmla="*/ 807946 w 7561130"/>
              <a:gd name="connsiteY1" fmla="*/ 0 h 5685522"/>
              <a:gd name="connsiteX2" fmla="*/ 7561130 w 7561130"/>
              <a:gd name="connsiteY2" fmla="*/ 6717 h 5685522"/>
              <a:gd name="connsiteX3" fmla="*/ 7561130 w 7561130"/>
              <a:gd name="connsiteY3" fmla="*/ 6717 h 5685522"/>
              <a:gd name="connsiteX4" fmla="*/ 7561130 w 7561130"/>
              <a:gd name="connsiteY4" fmla="*/ 4815699 h 5685522"/>
              <a:gd name="connsiteX5" fmla="*/ 6691307 w 7561130"/>
              <a:gd name="connsiteY5" fmla="*/ 5685522 h 5685522"/>
              <a:gd name="connsiteX6" fmla="*/ 776254 w 7561130"/>
              <a:gd name="connsiteY6" fmla="*/ 5685522 h 5685522"/>
              <a:gd name="connsiteX0" fmla="*/ 0 w 6784876"/>
              <a:gd name="connsiteY0" fmla="*/ 5685522 h 5685522"/>
              <a:gd name="connsiteX1" fmla="*/ 31692 w 6784876"/>
              <a:gd name="connsiteY1" fmla="*/ 0 h 5685522"/>
              <a:gd name="connsiteX2" fmla="*/ 6784876 w 6784876"/>
              <a:gd name="connsiteY2" fmla="*/ 6717 h 5685522"/>
              <a:gd name="connsiteX3" fmla="*/ 6784876 w 6784876"/>
              <a:gd name="connsiteY3" fmla="*/ 6717 h 5685522"/>
              <a:gd name="connsiteX4" fmla="*/ 6784876 w 6784876"/>
              <a:gd name="connsiteY4" fmla="*/ 4815699 h 5685522"/>
              <a:gd name="connsiteX5" fmla="*/ 5915053 w 6784876"/>
              <a:gd name="connsiteY5" fmla="*/ 5685522 h 5685522"/>
              <a:gd name="connsiteX6" fmla="*/ 0 w 6784876"/>
              <a:gd name="connsiteY6" fmla="*/ 5685522 h 568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84876" h="5685522">
                <a:moveTo>
                  <a:pt x="0" y="5685522"/>
                </a:moveTo>
                <a:lnTo>
                  <a:pt x="31692" y="0"/>
                </a:lnTo>
                <a:lnTo>
                  <a:pt x="6784876" y="6717"/>
                </a:lnTo>
                <a:lnTo>
                  <a:pt x="6784876" y="6717"/>
                </a:lnTo>
                <a:lnTo>
                  <a:pt x="6784876" y="4815699"/>
                </a:lnTo>
                <a:cubicBezTo>
                  <a:pt x="6784876" y="5296089"/>
                  <a:pt x="6395443" y="5685522"/>
                  <a:pt x="5915053" y="5685522"/>
                </a:cubicBezTo>
                <a:lnTo>
                  <a:pt x="0" y="5685522"/>
                </a:lnTo>
                <a:close/>
              </a:path>
            </a:pathLst>
          </a:custGeom>
          <a:solidFill>
            <a:schemeClr val="accent3"/>
          </a:solidFill>
          <a:effectLst>
            <a:outerShdw blurRad="635000" dist="825500" dir="21540000" algn="l" rotWithShape="0">
              <a:prstClr val="black">
                <a:alpha val="2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20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298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Tea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C1607FC-4025-4535-B960-C423F1504CE5}"/>
              </a:ext>
            </a:extLst>
          </p:cNvPr>
          <p:cNvGrpSpPr/>
          <p:nvPr userDrawn="1"/>
        </p:nvGrpSpPr>
        <p:grpSpPr>
          <a:xfrm>
            <a:off x="354202" y="326572"/>
            <a:ext cx="11483595" cy="6185861"/>
            <a:chOff x="354110" y="326571"/>
            <a:chExt cx="11480604" cy="6185861"/>
          </a:xfrm>
          <a:solidFill>
            <a:schemeClr val="accent1">
              <a:lumMod val="90000"/>
              <a:lumOff val="10000"/>
              <a:alpha val="20000"/>
            </a:schemeClr>
          </a:solidFill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651BEEC-E6AC-4E4B-9B88-D2F823311FDE}"/>
                </a:ext>
              </a:extLst>
            </p:cNvPr>
            <p:cNvGrpSpPr/>
            <p:nvPr/>
          </p:nvGrpSpPr>
          <p:grpSpPr>
            <a:xfrm>
              <a:off x="354110" y="326571"/>
              <a:ext cx="11480604" cy="109990"/>
              <a:chOff x="354110" y="326571"/>
              <a:chExt cx="11480604" cy="109990"/>
            </a:xfrm>
            <a:grpFill/>
          </p:grpSpPr>
          <p:sp>
            <p:nvSpPr>
              <p:cNvPr id="337" name="Rectangle 5">
                <a:extLst>
                  <a:ext uri="{FF2B5EF4-FFF2-40B4-BE49-F238E27FC236}">
                    <a16:creationId xmlns:a16="http://schemas.microsoft.com/office/drawing/2014/main" id="{85C298FF-97F9-4147-B827-D8E5136C2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38" name="Rectangle 6">
                <a:extLst>
                  <a:ext uri="{FF2B5EF4-FFF2-40B4-BE49-F238E27FC236}">
                    <a16:creationId xmlns:a16="http://schemas.microsoft.com/office/drawing/2014/main" id="{9408EFDD-1492-4223-8E65-A093D2F1BB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39" name="Rectangle 7">
                <a:extLst>
                  <a:ext uri="{FF2B5EF4-FFF2-40B4-BE49-F238E27FC236}">
                    <a16:creationId xmlns:a16="http://schemas.microsoft.com/office/drawing/2014/main" id="{F894E7F8-7101-42ED-9EE3-85F58C6EF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40" name="Rectangle 8">
                <a:extLst>
                  <a:ext uri="{FF2B5EF4-FFF2-40B4-BE49-F238E27FC236}">
                    <a16:creationId xmlns:a16="http://schemas.microsoft.com/office/drawing/2014/main" id="{877C8C7E-1793-4536-97A4-63A3591EF9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41" name="Rectangle 9">
                <a:extLst>
                  <a:ext uri="{FF2B5EF4-FFF2-40B4-BE49-F238E27FC236}">
                    <a16:creationId xmlns:a16="http://schemas.microsoft.com/office/drawing/2014/main" id="{077D2BC4-41B3-4D98-84CA-A2503EF131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42" name="Rectangle 10">
                <a:extLst>
                  <a:ext uri="{FF2B5EF4-FFF2-40B4-BE49-F238E27FC236}">
                    <a16:creationId xmlns:a16="http://schemas.microsoft.com/office/drawing/2014/main" id="{DE4270DF-458E-4975-B86F-E605B966C6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43" name="Rectangle 11">
                <a:extLst>
                  <a:ext uri="{FF2B5EF4-FFF2-40B4-BE49-F238E27FC236}">
                    <a16:creationId xmlns:a16="http://schemas.microsoft.com/office/drawing/2014/main" id="{5334B1DA-DE9D-46A4-B1CC-07D8B5B37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44" name="Rectangle 12">
                <a:extLst>
                  <a:ext uri="{FF2B5EF4-FFF2-40B4-BE49-F238E27FC236}">
                    <a16:creationId xmlns:a16="http://schemas.microsoft.com/office/drawing/2014/main" id="{1CF1EF4A-5FEC-4B62-A622-2DEE7B72C0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45" name="Rectangle 13">
                <a:extLst>
                  <a:ext uri="{FF2B5EF4-FFF2-40B4-BE49-F238E27FC236}">
                    <a16:creationId xmlns:a16="http://schemas.microsoft.com/office/drawing/2014/main" id="{322BDF90-AD9B-4F68-8F1B-8AE6FD1E47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46" name="Rectangle 14">
                <a:extLst>
                  <a:ext uri="{FF2B5EF4-FFF2-40B4-BE49-F238E27FC236}">
                    <a16:creationId xmlns:a16="http://schemas.microsoft.com/office/drawing/2014/main" id="{93F9BC3E-2349-4557-A942-FF58D34975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47" name="Rectangle 15">
                <a:extLst>
                  <a:ext uri="{FF2B5EF4-FFF2-40B4-BE49-F238E27FC236}">
                    <a16:creationId xmlns:a16="http://schemas.microsoft.com/office/drawing/2014/main" id="{D4E479F8-DBB7-4E24-82DB-9187E1DA15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48" name="Rectangle 16">
                <a:extLst>
                  <a:ext uri="{FF2B5EF4-FFF2-40B4-BE49-F238E27FC236}">
                    <a16:creationId xmlns:a16="http://schemas.microsoft.com/office/drawing/2014/main" id="{88729413-47AC-4DEA-A613-0B6158FCB8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49" name="Rectangle 17">
                <a:extLst>
                  <a:ext uri="{FF2B5EF4-FFF2-40B4-BE49-F238E27FC236}">
                    <a16:creationId xmlns:a16="http://schemas.microsoft.com/office/drawing/2014/main" id="{20F824DD-152A-4F6D-952E-24ADD1A8C0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50" name="Rectangle 18">
                <a:extLst>
                  <a:ext uri="{FF2B5EF4-FFF2-40B4-BE49-F238E27FC236}">
                    <a16:creationId xmlns:a16="http://schemas.microsoft.com/office/drawing/2014/main" id="{951C09E8-C755-4AEB-9C27-AE9621753A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51" name="Rectangle 19">
                <a:extLst>
                  <a:ext uri="{FF2B5EF4-FFF2-40B4-BE49-F238E27FC236}">
                    <a16:creationId xmlns:a16="http://schemas.microsoft.com/office/drawing/2014/main" id="{32F64432-EE66-40C8-A67A-FA722F75D5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52" name="Rectangle 20">
                <a:extLst>
                  <a:ext uri="{FF2B5EF4-FFF2-40B4-BE49-F238E27FC236}">
                    <a16:creationId xmlns:a16="http://schemas.microsoft.com/office/drawing/2014/main" id="{29005991-F871-4DFB-9517-DCB334B68B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53" name="Rectangle 21">
                <a:extLst>
                  <a:ext uri="{FF2B5EF4-FFF2-40B4-BE49-F238E27FC236}">
                    <a16:creationId xmlns:a16="http://schemas.microsoft.com/office/drawing/2014/main" id="{1C601034-B07F-4FCA-B65F-4BA94F1FEF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54" name="Rectangle 22">
                <a:extLst>
                  <a:ext uri="{FF2B5EF4-FFF2-40B4-BE49-F238E27FC236}">
                    <a16:creationId xmlns:a16="http://schemas.microsoft.com/office/drawing/2014/main" id="{A3C10F51-A92E-4F5D-841E-2495E85BD8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55" name="Rectangle 23">
                <a:extLst>
                  <a:ext uri="{FF2B5EF4-FFF2-40B4-BE49-F238E27FC236}">
                    <a16:creationId xmlns:a16="http://schemas.microsoft.com/office/drawing/2014/main" id="{8656C742-4C71-41EC-9EED-8A0FF35A8B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56" name="Rectangle 24">
                <a:extLst>
                  <a:ext uri="{FF2B5EF4-FFF2-40B4-BE49-F238E27FC236}">
                    <a16:creationId xmlns:a16="http://schemas.microsoft.com/office/drawing/2014/main" id="{DD7837C0-45DC-47B0-8EB6-E1AFA3DF2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57" name="Rectangle 25">
                <a:extLst>
                  <a:ext uri="{FF2B5EF4-FFF2-40B4-BE49-F238E27FC236}">
                    <a16:creationId xmlns:a16="http://schemas.microsoft.com/office/drawing/2014/main" id="{C6C4A808-47AA-4933-B20F-A80BEEFBDE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58" name="Rectangle 26">
                <a:extLst>
                  <a:ext uri="{FF2B5EF4-FFF2-40B4-BE49-F238E27FC236}">
                    <a16:creationId xmlns:a16="http://schemas.microsoft.com/office/drawing/2014/main" id="{1916F620-2E67-4716-A335-AA9D0F9A9B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59" name="Rectangle 27">
                <a:extLst>
                  <a:ext uri="{FF2B5EF4-FFF2-40B4-BE49-F238E27FC236}">
                    <a16:creationId xmlns:a16="http://schemas.microsoft.com/office/drawing/2014/main" id="{54529738-34CA-43C1-9448-C6D7594E3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60" name="Rectangle 28">
                <a:extLst>
                  <a:ext uri="{FF2B5EF4-FFF2-40B4-BE49-F238E27FC236}">
                    <a16:creationId xmlns:a16="http://schemas.microsoft.com/office/drawing/2014/main" id="{AB2B254B-6166-4F70-A263-5F5630C8AF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61" name="Rectangle 29">
                <a:extLst>
                  <a:ext uri="{FF2B5EF4-FFF2-40B4-BE49-F238E27FC236}">
                    <a16:creationId xmlns:a16="http://schemas.microsoft.com/office/drawing/2014/main" id="{CC179163-7F45-4275-B900-184CA908E7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326571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62" name="Rectangle 30">
                <a:extLst>
                  <a:ext uri="{FF2B5EF4-FFF2-40B4-BE49-F238E27FC236}">
                    <a16:creationId xmlns:a16="http://schemas.microsoft.com/office/drawing/2014/main" id="{A16179B1-495E-40B6-BA3E-4FE45BD06F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326571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CC022AE-7DA1-4DBC-B4FA-A550170E3244}"/>
                </a:ext>
              </a:extLst>
            </p:cNvPr>
            <p:cNvGrpSpPr/>
            <p:nvPr/>
          </p:nvGrpSpPr>
          <p:grpSpPr>
            <a:xfrm>
              <a:off x="354110" y="833283"/>
              <a:ext cx="11480604" cy="108822"/>
              <a:chOff x="354110" y="834963"/>
              <a:chExt cx="11480604" cy="108822"/>
            </a:xfrm>
            <a:grpFill/>
          </p:grpSpPr>
          <p:sp>
            <p:nvSpPr>
              <p:cNvPr id="311" name="Rectangle 32">
                <a:extLst>
                  <a:ext uri="{FF2B5EF4-FFF2-40B4-BE49-F238E27FC236}">
                    <a16:creationId xmlns:a16="http://schemas.microsoft.com/office/drawing/2014/main" id="{E6CEC545-E6D9-4264-BEA6-119B54AE4C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12" name="Rectangle 33">
                <a:extLst>
                  <a:ext uri="{FF2B5EF4-FFF2-40B4-BE49-F238E27FC236}">
                    <a16:creationId xmlns:a16="http://schemas.microsoft.com/office/drawing/2014/main" id="{60C7E7B9-97E8-4AE1-A9F0-162381B38D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13" name="Rectangle 34">
                <a:extLst>
                  <a:ext uri="{FF2B5EF4-FFF2-40B4-BE49-F238E27FC236}">
                    <a16:creationId xmlns:a16="http://schemas.microsoft.com/office/drawing/2014/main" id="{BC9E105B-3AD3-4AC9-8C4E-3DABA3F821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14" name="Rectangle 35">
                <a:extLst>
                  <a:ext uri="{FF2B5EF4-FFF2-40B4-BE49-F238E27FC236}">
                    <a16:creationId xmlns:a16="http://schemas.microsoft.com/office/drawing/2014/main" id="{B10232F8-CE74-495F-B906-B4B2237079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15" name="Rectangle 36">
                <a:extLst>
                  <a:ext uri="{FF2B5EF4-FFF2-40B4-BE49-F238E27FC236}">
                    <a16:creationId xmlns:a16="http://schemas.microsoft.com/office/drawing/2014/main" id="{377EBFB6-EE61-435B-A0EA-67D67D892F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16" name="Rectangle 37">
                <a:extLst>
                  <a:ext uri="{FF2B5EF4-FFF2-40B4-BE49-F238E27FC236}">
                    <a16:creationId xmlns:a16="http://schemas.microsoft.com/office/drawing/2014/main" id="{7837C467-758B-463F-B551-93C783E12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17" name="Rectangle 38">
                <a:extLst>
                  <a:ext uri="{FF2B5EF4-FFF2-40B4-BE49-F238E27FC236}">
                    <a16:creationId xmlns:a16="http://schemas.microsoft.com/office/drawing/2014/main" id="{C77A01F7-C261-4381-86C3-4C89EE66C7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18" name="Rectangle 39">
                <a:extLst>
                  <a:ext uri="{FF2B5EF4-FFF2-40B4-BE49-F238E27FC236}">
                    <a16:creationId xmlns:a16="http://schemas.microsoft.com/office/drawing/2014/main" id="{7477D541-DCD7-4A47-BAD6-421CE795D8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19" name="Rectangle 40">
                <a:extLst>
                  <a:ext uri="{FF2B5EF4-FFF2-40B4-BE49-F238E27FC236}">
                    <a16:creationId xmlns:a16="http://schemas.microsoft.com/office/drawing/2014/main" id="{4E64ADB5-6C15-4DFA-A1D8-CCB52869EB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20" name="Rectangle 41">
                <a:extLst>
                  <a:ext uri="{FF2B5EF4-FFF2-40B4-BE49-F238E27FC236}">
                    <a16:creationId xmlns:a16="http://schemas.microsoft.com/office/drawing/2014/main" id="{AC57F5E1-8997-4B18-B946-EC6DFA386D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21" name="Rectangle 42">
                <a:extLst>
                  <a:ext uri="{FF2B5EF4-FFF2-40B4-BE49-F238E27FC236}">
                    <a16:creationId xmlns:a16="http://schemas.microsoft.com/office/drawing/2014/main" id="{AC1B45CA-8F96-41DA-A93A-FD14080BE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22" name="Rectangle 43">
                <a:extLst>
                  <a:ext uri="{FF2B5EF4-FFF2-40B4-BE49-F238E27FC236}">
                    <a16:creationId xmlns:a16="http://schemas.microsoft.com/office/drawing/2014/main" id="{703118E8-5E3B-4DFA-9921-369E22CA03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23" name="Rectangle 44">
                <a:extLst>
                  <a:ext uri="{FF2B5EF4-FFF2-40B4-BE49-F238E27FC236}">
                    <a16:creationId xmlns:a16="http://schemas.microsoft.com/office/drawing/2014/main" id="{ED301010-E5DC-4676-A476-7C14D84A53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24" name="Rectangle 45">
                <a:extLst>
                  <a:ext uri="{FF2B5EF4-FFF2-40B4-BE49-F238E27FC236}">
                    <a16:creationId xmlns:a16="http://schemas.microsoft.com/office/drawing/2014/main" id="{37F85CBA-9F8F-490A-A6C5-555D548FDA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25" name="Rectangle 46">
                <a:extLst>
                  <a:ext uri="{FF2B5EF4-FFF2-40B4-BE49-F238E27FC236}">
                    <a16:creationId xmlns:a16="http://schemas.microsoft.com/office/drawing/2014/main" id="{4CDDB648-0406-4415-9B3A-F56F9D7B2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26" name="Rectangle 47">
                <a:extLst>
                  <a:ext uri="{FF2B5EF4-FFF2-40B4-BE49-F238E27FC236}">
                    <a16:creationId xmlns:a16="http://schemas.microsoft.com/office/drawing/2014/main" id="{9656844F-AFE3-4957-A69F-F4A848FEF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27" name="Rectangle 48">
                <a:extLst>
                  <a:ext uri="{FF2B5EF4-FFF2-40B4-BE49-F238E27FC236}">
                    <a16:creationId xmlns:a16="http://schemas.microsoft.com/office/drawing/2014/main" id="{5A3A99BA-4854-4231-B6BB-888D83A010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28" name="Rectangle 49">
                <a:extLst>
                  <a:ext uri="{FF2B5EF4-FFF2-40B4-BE49-F238E27FC236}">
                    <a16:creationId xmlns:a16="http://schemas.microsoft.com/office/drawing/2014/main" id="{22B51AD2-0C6E-467F-A47F-34DAB5BB7E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29" name="Rectangle 50">
                <a:extLst>
                  <a:ext uri="{FF2B5EF4-FFF2-40B4-BE49-F238E27FC236}">
                    <a16:creationId xmlns:a16="http://schemas.microsoft.com/office/drawing/2014/main" id="{EDE14BA8-EBD0-4206-8FB2-6B9E4AB28F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30" name="Rectangle 51">
                <a:extLst>
                  <a:ext uri="{FF2B5EF4-FFF2-40B4-BE49-F238E27FC236}">
                    <a16:creationId xmlns:a16="http://schemas.microsoft.com/office/drawing/2014/main" id="{F2846FEF-2688-4964-A02B-231009108D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31" name="Rectangle 52">
                <a:extLst>
                  <a:ext uri="{FF2B5EF4-FFF2-40B4-BE49-F238E27FC236}">
                    <a16:creationId xmlns:a16="http://schemas.microsoft.com/office/drawing/2014/main" id="{93E03F91-49D8-43EE-B637-0558AECB0E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32" name="Rectangle 53">
                <a:extLst>
                  <a:ext uri="{FF2B5EF4-FFF2-40B4-BE49-F238E27FC236}">
                    <a16:creationId xmlns:a16="http://schemas.microsoft.com/office/drawing/2014/main" id="{25EB1B6D-371C-4129-8792-C87711A4DC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33" name="Rectangle 54">
                <a:extLst>
                  <a:ext uri="{FF2B5EF4-FFF2-40B4-BE49-F238E27FC236}">
                    <a16:creationId xmlns:a16="http://schemas.microsoft.com/office/drawing/2014/main" id="{F0762AD7-4B47-41B5-90EC-26D5248FC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34" name="Rectangle 55">
                <a:extLst>
                  <a:ext uri="{FF2B5EF4-FFF2-40B4-BE49-F238E27FC236}">
                    <a16:creationId xmlns:a16="http://schemas.microsoft.com/office/drawing/2014/main" id="{77F5372A-DF0C-4EB4-8383-88ACAFBC34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35" name="Rectangle 56">
                <a:extLst>
                  <a:ext uri="{FF2B5EF4-FFF2-40B4-BE49-F238E27FC236}">
                    <a16:creationId xmlns:a16="http://schemas.microsoft.com/office/drawing/2014/main" id="{E1647C36-4FD2-4648-B99F-D1A25055E7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834963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36" name="Rectangle 57">
                <a:extLst>
                  <a:ext uri="{FF2B5EF4-FFF2-40B4-BE49-F238E27FC236}">
                    <a16:creationId xmlns:a16="http://schemas.microsoft.com/office/drawing/2014/main" id="{ACEC7B34-ADAF-47D3-BF11-ED91BA7A1A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834963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6937529-B296-43D8-A41E-AB8B81312F52}"/>
                </a:ext>
              </a:extLst>
            </p:cNvPr>
            <p:cNvGrpSpPr/>
            <p:nvPr/>
          </p:nvGrpSpPr>
          <p:grpSpPr>
            <a:xfrm>
              <a:off x="354110" y="1338827"/>
              <a:ext cx="11480604" cy="109990"/>
              <a:chOff x="354110" y="1342187"/>
              <a:chExt cx="11480604" cy="109990"/>
            </a:xfrm>
            <a:grpFill/>
          </p:grpSpPr>
          <p:sp>
            <p:nvSpPr>
              <p:cNvPr id="285" name="Rectangle 59">
                <a:extLst>
                  <a:ext uri="{FF2B5EF4-FFF2-40B4-BE49-F238E27FC236}">
                    <a16:creationId xmlns:a16="http://schemas.microsoft.com/office/drawing/2014/main" id="{D5764D4B-1D40-4C27-A916-0AC8D92994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86" name="Rectangle 60">
                <a:extLst>
                  <a:ext uri="{FF2B5EF4-FFF2-40B4-BE49-F238E27FC236}">
                    <a16:creationId xmlns:a16="http://schemas.microsoft.com/office/drawing/2014/main" id="{8D6FB00B-87D1-4116-9000-867A2BDD99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87" name="Rectangle 61">
                <a:extLst>
                  <a:ext uri="{FF2B5EF4-FFF2-40B4-BE49-F238E27FC236}">
                    <a16:creationId xmlns:a16="http://schemas.microsoft.com/office/drawing/2014/main" id="{13141309-AB43-4A97-A80F-35655D9BF2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88" name="Rectangle 62">
                <a:extLst>
                  <a:ext uri="{FF2B5EF4-FFF2-40B4-BE49-F238E27FC236}">
                    <a16:creationId xmlns:a16="http://schemas.microsoft.com/office/drawing/2014/main" id="{C9A0F710-6D9F-43AD-AC28-FF4E521655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89" name="Rectangle 63">
                <a:extLst>
                  <a:ext uri="{FF2B5EF4-FFF2-40B4-BE49-F238E27FC236}">
                    <a16:creationId xmlns:a16="http://schemas.microsoft.com/office/drawing/2014/main" id="{22D043F3-2F25-42E6-A0CC-C1417E89D1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90" name="Rectangle 64">
                <a:extLst>
                  <a:ext uri="{FF2B5EF4-FFF2-40B4-BE49-F238E27FC236}">
                    <a16:creationId xmlns:a16="http://schemas.microsoft.com/office/drawing/2014/main" id="{128AE702-54D4-4937-85C0-321F9B6D17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91" name="Rectangle 65">
                <a:extLst>
                  <a:ext uri="{FF2B5EF4-FFF2-40B4-BE49-F238E27FC236}">
                    <a16:creationId xmlns:a16="http://schemas.microsoft.com/office/drawing/2014/main" id="{495CD95D-8E09-4DE3-AD35-D07AE4DACF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92" name="Rectangle 66">
                <a:extLst>
                  <a:ext uri="{FF2B5EF4-FFF2-40B4-BE49-F238E27FC236}">
                    <a16:creationId xmlns:a16="http://schemas.microsoft.com/office/drawing/2014/main" id="{F9E349F8-478A-454D-B3EF-507AC59758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93" name="Rectangle 67">
                <a:extLst>
                  <a:ext uri="{FF2B5EF4-FFF2-40B4-BE49-F238E27FC236}">
                    <a16:creationId xmlns:a16="http://schemas.microsoft.com/office/drawing/2014/main" id="{038DA8FC-06DE-457C-A8EE-5A7FEC447F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94" name="Rectangle 68">
                <a:extLst>
                  <a:ext uri="{FF2B5EF4-FFF2-40B4-BE49-F238E27FC236}">
                    <a16:creationId xmlns:a16="http://schemas.microsoft.com/office/drawing/2014/main" id="{37F3C727-E73B-4515-BA7B-40F0811025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95" name="Rectangle 69">
                <a:extLst>
                  <a:ext uri="{FF2B5EF4-FFF2-40B4-BE49-F238E27FC236}">
                    <a16:creationId xmlns:a16="http://schemas.microsoft.com/office/drawing/2014/main" id="{7ACA813C-C067-4264-85A3-D6CC63AFF9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96" name="Rectangle 70">
                <a:extLst>
                  <a:ext uri="{FF2B5EF4-FFF2-40B4-BE49-F238E27FC236}">
                    <a16:creationId xmlns:a16="http://schemas.microsoft.com/office/drawing/2014/main" id="{7F1EFEF0-7477-4565-8B37-7950FACA67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97" name="Rectangle 71">
                <a:extLst>
                  <a:ext uri="{FF2B5EF4-FFF2-40B4-BE49-F238E27FC236}">
                    <a16:creationId xmlns:a16="http://schemas.microsoft.com/office/drawing/2014/main" id="{F425C54F-BDFC-4555-881A-B6F267624F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98" name="Rectangle 72">
                <a:extLst>
                  <a:ext uri="{FF2B5EF4-FFF2-40B4-BE49-F238E27FC236}">
                    <a16:creationId xmlns:a16="http://schemas.microsoft.com/office/drawing/2014/main" id="{213AFED9-7175-4A0D-92DC-B39BAE0FD3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99" name="Rectangle 73">
                <a:extLst>
                  <a:ext uri="{FF2B5EF4-FFF2-40B4-BE49-F238E27FC236}">
                    <a16:creationId xmlns:a16="http://schemas.microsoft.com/office/drawing/2014/main" id="{9E4FCFC2-A1ED-453A-B612-E5E0B39C2A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00" name="Rectangle 74">
                <a:extLst>
                  <a:ext uri="{FF2B5EF4-FFF2-40B4-BE49-F238E27FC236}">
                    <a16:creationId xmlns:a16="http://schemas.microsoft.com/office/drawing/2014/main" id="{1C9D742B-9152-4EF7-A612-B519BF62C6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01" name="Rectangle 75">
                <a:extLst>
                  <a:ext uri="{FF2B5EF4-FFF2-40B4-BE49-F238E27FC236}">
                    <a16:creationId xmlns:a16="http://schemas.microsoft.com/office/drawing/2014/main" id="{2149792F-282E-44D6-84AE-7D31FA24B2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02" name="Rectangle 76">
                <a:extLst>
                  <a:ext uri="{FF2B5EF4-FFF2-40B4-BE49-F238E27FC236}">
                    <a16:creationId xmlns:a16="http://schemas.microsoft.com/office/drawing/2014/main" id="{BEAFEECA-B893-49C1-9039-812C4AF54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03" name="Rectangle 77">
                <a:extLst>
                  <a:ext uri="{FF2B5EF4-FFF2-40B4-BE49-F238E27FC236}">
                    <a16:creationId xmlns:a16="http://schemas.microsoft.com/office/drawing/2014/main" id="{122E4F71-6D60-47F1-8100-1C8190AAD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04" name="Rectangle 78">
                <a:extLst>
                  <a:ext uri="{FF2B5EF4-FFF2-40B4-BE49-F238E27FC236}">
                    <a16:creationId xmlns:a16="http://schemas.microsoft.com/office/drawing/2014/main" id="{E9A54785-45A1-4BC8-A85E-CA3EB19FF3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05" name="Rectangle 79">
                <a:extLst>
                  <a:ext uri="{FF2B5EF4-FFF2-40B4-BE49-F238E27FC236}">
                    <a16:creationId xmlns:a16="http://schemas.microsoft.com/office/drawing/2014/main" id="{D765DC5F-87A3-4E46-88C5-F2101A2941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06" name="Rectangle 80">
                <a:extLst>
                  <a:ext uri="{FF2B5EF4-FFF2-40B4-BE49-F238E27FC236}">
                    <a16:creationId xmlns:a16="http://schemas.microsoft.com/office/drawing/2014/main" id="{644B6B17-5BBC-4A03-8899-52E7DF7FE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07" name="Rectangle 81">
                <a:extLst>
                  <a:ext uri="{FF2B5EF4-FFF2-40B4-BE49-F238E27FC236}">
                    <a16:creationId xmlns:a16="http://schemas.microsoft.com/office/drawing/2014/main" id="{987BE756-32EA-455B-8130-C8E83B1B3B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08" name="Rectangle 82">
                <a:extLst>
                  <a:ext uri="{FF2B5EF4-FFF2-40B4-BE49-F238E27FC236}">
                    <a16:creationId xmlns:a16="http://schemas.microsoft.com/office/drawing/2014/main" id="{5C7821F2-B5EF-4833-B9B9-5AE62E0117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09" name="Rectangle 83">
                <a:extLst>
                  <a:ext uri="{FF2B5EF4-FFF2-40B4-BE49-F238E27FC236}">
                    <a16:creationId xmlns:a16="http://schemas.microsoft.com/office/drawing/2014/main" id="{EDF1C499-3F66-4B42-92C0-855DDB14CD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1342187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10" name="Rectangle 84">
                <a:extLst>
                  <a:ext uri="{FF2B5EF4-FFF2-40B4-BE49-F238E27FC236}">
                    <a16:creationId xmlns:a16="http://schemas.microsoft.com/office/drawing/2014/main" id="{3A95874A-F523-4169-A3FB-782B25C88E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1342187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F2D639A-C347-4082-9643-F89AF7802C05}"/>
                </a:ext>
              </a:extLst>
            </p:cNvPr>
            <p:cNvGrpSpPr/>
            <p:nvPr/>
          </p:nvGrpSpPr>
          <p:grpSpPr>
            <a:xfrm>
              <a:off x="354110" y="1845539"/>
              <a:ext cx="11480604" cy="109990"/>
              <a:chOff x="354110" y="1850572"/>
              <a:chExt cx="11480604" cy="109990"/>
            </a:xfrm>
            <a:grpFill/>
          </p:grpSpPr>
          <p:sp>
            <p:nvSpPr>
              <p:cNvPr id="259" name="Rectangle 5">
                <a:extLst>
                  <a:ext uri="{FF2B5EF4-FFF2-40B4-BE49-F238E27FC236}">
                    <a16:creationId xmlns:a16="http://schemas.microsoft.com/office/drawing/2014/main" id="{6291B61F-460B-41F6-82CC-088066FD85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60" name="Rectangle 6">
                <a:extLst>
                  <a:ext uri="{FF2B5EF4-FFF2-40B4-BE49-F238E27FC236}">
                    <a16:creationId xmlns:a16="http://schemas.microsoft.com/office/drawing/2014/main" id="{C588270F-A3F7-4DD2-8B81-C30BA64125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61" name="Rectangle 7">
                <a:extLst>
                  <a:ext uri="{FF2B5EF4-FFF2-40B4-BE49-F238E27FC236}">
                    <a16:creationId xmlns:a16="http://schemas.microsoft.com/office/drawing/2014/main" id="{050F8909-1A69-4BF3-BC80-ECD1B486FA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62" name="Rectangle 8">
                <a:extLst>
                  <a:ext uri="{FF2B5EF4-FFF2-40B4-BE49-F238E27FC236}">
                    <a16:creationId xmlns:a16="http://schemas.microsoft.com/office/drawing/2014/main" id="{995EC835-8CAE-48D8-ADF0-22B6D986B1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63" name="Rectangle 9">
                <a:extLst>
                  <a:ext uri="{FF2B5EF4-FFF2-40B4-BE49-F238E27FC236}">
                    <a16:creationId xmlns:a16="http://schemas.microsoft.com/office/drawing/2014/main" id="{5076577D-01F8-484C-8AEB-1091039A66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64" name="Rectangle 10">
                <a:extLst>
                  <a:ext uri="{FF2B5EF4-FFF2-40B4-BE49-F238E27FC236}">
                    <a16:creationId xmlns:a16="http://schemas.microsoft.com/office/drawing/2014/main" id="{5FAA1557-63ED-4C2E-89BE-E827B69C4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65" name="Rectangle 11">
                <a:extLst>
                  <a:ext uri="{FF2B5EF4-FFF2-40B4-BE49-F238E27FC236}">
                    <a16:creationId xmlns:a16="http://schemas.microsoft.com/office/drawing/2014/main" id="{63D8B1EF-AF76-4A72-B4E3-FC4D1B4E7A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66" name="Rectangle 12">
                <a:extLst>
                  <a:ext uri="{FF2B5EF4-FFF2-40B4-BE49-F238E27FC236}">
                    <a16:creationId xmlns:a16="http://schemas.microsoft.com/office/drawing/2014/main" id="{4DF3DA51-2B69-42BD-A6DE-6F85AA1161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67" name="Rectangle 13">
                <a:extLst>
                  <a:ext uri="{FF2B5EF4-FFF2-40B4-BE49-F238E27FC236}">
                    <a16:creationId xmlns:a16="http://schemas.microsoft.com/office/drawing/2014/main" id="{464ECA3E-44D7-43DE-A35E-EADB2D8D7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68" name="Rectangle 14">
                <a:extLst>
                  <a:ext uri="{FF2B5EF4-FFF2-40B4-BE49-F238E27FC236}">
                    <a16:creationId xmlns:a16="http://schemas.microsoft.com/office/drawing/2014/main" id="{36E4F914-DFE7-4297-8E42-A27710155F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69" name="Rectangle 15">
                <a:extLst>
                  <a:ext uri="{FF2B5EF4-FFF2-40B4-BE49-F238E27FC236}">
                    <a16:creationId xmlns:a16="http://schemas.microsoft.com/office/drawing/2014/main" id="{164AA26B-0915-4E61-AFF2-BDA8ED551B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70" name="Rectangle 16">
                <a:extLst>
                  <a:ext uri="{FF2B5EF4-FFF2-40B4-BE49-F238E27FC236}">
                    <a16:creationId xmlns:a16="http://schemas.microsoft.com/office/drawing/2014/main" id="{D5AB2E4B-626F-4072-87E5-595D35EFAD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71" name="Rectangle 17">
                <a:extLst>
                  <a:ext uri="{FF2B5EF4-FFF2-40B4-BE49-F238E27FC236}">
                    <a16:creationId xmlns:a16="http://schemas.microsoft.com/office/drawing/2014/main" id="{65DAB362-330B-46D1-BCA8-58DF84B02A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72" name="Rectangle 18">
                <a:extLst>
                  <a:ext uri="{FF2B5EF4-FFF2-40B4-BE49-F238E27FC236}">
                    <a16:creationId xmlns:a16="http://schemas.microsoft.com/office/drawing/2014/main" id="{354D240F-C2AD-45B8-AC36-32AD2EAD65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73" name="Rectangle 19">
                <a:extLst>
                  <a:ext uri="{FF2B5EF4-FFF2-40B4-BE49-F238E27FC236}">
                    <a16:creationId xmlns:a16="http://schemas.microsoft.com/office/drawing/2014/main" id="{90E2C084-FE42-498D-9DD1-54C9F1833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74" name="Rectangle 20">
                <a:extLst>
                  <a:ext uri="{FF2B5EF4-FFF2-40B4-BE49-F238E27FC236}">
                    <a16:creationId xmlns:a16="http://schemas.microsoft.com/office/drawing/2014/main" id="{C350DA86-5C2C-4CB7-B1CC-4409FC689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75" name="Rectangle 21">
                <a:extLst>
                  <a:ext uri="{FF2B5EF4-FFF2-40B4-BE49-F238E27FC236}">
                    <a16:creationId xmlns:a16="http://schemas.microsoft.com/office/drawing/2014/main" id="{3476D016-BE0E-40FB-AE03-36C7206310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76" name="Rectangle 22">
                <a:extLst>
                  <a:ext uri="{FF2B5EF4-FFF2-40B4-BE49-F238E27FC236}">
                    <a16:creationId xmlns:a16="http://schemas.microsoft.com/office/drawing/2014/main" id="{4207A264-69D9-418A-8329-92D261B9B6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77" name="Rectangle 23">
                <a:extLst>
                  <a:ext uri="{FF2B5EF4-FFF2-40B4-BE49-F238E27FC236}">
                    <a16:creationId xmlns:a16="http://schemas.microsoft.com/office/drawing/2014/main" id="{A6B0A29B-A2CB-436D-9F5A-97AC9E9B35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78" name="Rectangle 24">
                <a:extLst>
                  <a:ext uri="{FF2B5EF4-FFF2-40B4-BE49-F238E27FC236}">
                    <a16:creationId xmlns:a16="http://schemas.microsoft.com/office/drawing/2014/main" id="{E9855E46-BFAF-42D9-AC3D-C449C9315D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79" name="Rectangle 25">
                <a:extLst>
                  <a:ext uri="{FF2B5EF4-FFF2-40B4-BE49-F238E27FC236}">
                    <a16:creationId xmlns:a16="http://schemas.microsoft.com/office/drawing/2014/main" id="{8A0832E2-B419-44F2-AA90-20EF152828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80" name="Rectangle 26">
                <a:extLst>
                  <a:ext uri="{FF2B5EF4-FFF2-40B4-BE49-F238E27FC236}">
                    <a16:creationId xmlns:a16="http://schemas.microsoft.com/office/drawing/2014/main" id="{19E36BF2-3D4E-4C2B-8D4A-DCF9E92FAE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81" name="Rectangle 27">
                <a:extLst>
                  <a:ext uri="{FF2B5EF4-FFF2-40B4-BE49-F238E27FC236}">
                    <a16:creationId xmlns:a16="http://schemas.microsoft.com/office/drawing/2014/main" id="{038C7A5F-FE20-45D2-9A21-6F27B6DEE7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82" name="Rectangle 28">
                <a:extLst>
                  <a:ext uri="{FF2B5EF4-FFF2-40B4-BE49-F238E27FC236}">
                    <a16:creationId xmlns:a16="http://schemas.microsoft.com/office/drawing/2014/main" id="{E6296672-5055-43EF-8C50-F99741CCAD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83" name="Rectangle 29">
                <a:extLst>
                  <a:ext uri="{FF2B5EF4-FFF2-40B4-BE49-F238E27FC236}">
                    <a16:creationId xmlns:a16="http://schemas.microsoft.com/office/drawing/2014/main" id="{9F789C90-FBCD-48B5-800E-4829555286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185057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84" name="Rectangle 30">
                <a:extLst>
                  <a:ext uri="{FF2B5EF4-FFF2-40B4-BE49-F238E27FC236}">
                    <a16:creationId xmlns:a16="http://schemas.microsoft.com/office/drawing/2014/main" id="{DDF49BA7-3A02-4020-A1E4-11270C686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185057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6A8B488-F73F-46BA-AAC6-FAAE1D26CA95}"/>
                </a:ext>
              </a:extLst>
            </p:cNvPr>
            <p:cNvGrpSpPr/>
            <p:nvPr/>
          </p:nvGrpSpPr>
          <p:grpSpPr>
            <a:xfrm>
              <a:off x="354110" y="2352251"/>
              <a:ext cx="11480604" cy="108822"/>
              <a:chOff x="354110" y="2358964"/>
              <a:chExt cx="11480604" cy="108822"/>
            </a:xfrm>
            <a:grpFill/>
          </p:grpSpPr>
          <p:sp>
            <p:nvSpPr>
              <p:cNvPr id="233" name="Rectangle 32">
                <a:extLst>
                  <a:ext uri="{FF2B5EF4-FFF2-40B4-BE49-F238E27FC236}">
                    <a16:creationId xmlns:a16="http://schemas.microsoft.com/office/drawing/2014/main" id="{B4B13D94-DCE1-468B-AF50-848FB46E49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34" name="Rectangle 33">
                <a:extLst>
                  <a:ext uri="{FF2B5EF4-FFF2-40B4-BE49-F238E27FC236}">
                    <a16:creationId xmlns:a16="http://schemas.microsoft.com/office/drawing/2014/main" id="{D42897BB-EFBB-4C3E-B7D8-39558C9973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35" name="Rectangle 34">
                <a:extLst>
                  <a:ext uri="{FF2B5EF4-FFF2-40B4-BE49-F238E27FC236}">
                    <a16:creationId xmlns:a16="http://schemas.microsoft.com/office/drawing/2014/main" id="{4FAE9ED1-B75E-4074-8A29-538EBAC751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36" name="Rectangle 35">
                <a:extLst>
                  <a:ext uri="{FF2B5EF4-FFF2-40B4-BE49-F238E27FC236}">
                    <a16:creationId xmlns:a16="http://schemas.microsoft.com/office/drawing/2014/main" id="{04AF33C2-82DD-4449-B5ED-C6E11A9176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37" name="Rectangle 36">
                <a:extLst>
                  <a:ext uri="{FF2B5EF4-FFF2-40B4-BE49-F238E27FC236}">
                    <a16:creationId xmlns:a16="http://schemas.microsoft.com/office/drawing/2014/main" id="{A402AA2F-3566-4F90-A3D7-2F6ACC0596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38" name="Rectangle 37">
                <a:extLst>
                  <a:ext uri="{FF2B5EF4-FFF2-40B4-BE49-F238E27FC236}">
                    <a16:creationId xmlns:a16="http://schemas.microsoft.com/office/drawing/2014/main" id="{12257C74-8FE2-4A5A-AE7D-4253FD48B2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39" name="Rectangle 38">
                <a:extLst>
                  <a:ext uri="{FF2B5EF4-FFF2-40B4-BE49-F238E27FC236}">
                    <a16:creationId xmlns:a16="http://schemas.microsoft.com/office/drawing/2014/main" id="{EDCCE78B-73E1-4347-A0AB-893F31DE0D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40" name="Rectangle 39">
                <a:extLst>
                  <a:ext uri="{FF2B5EF4-FFF2-40B4-BE49-F238E27FC236}">
                    <a16:creationId xmlns:a16="http://schemas.microsoft.com/office/drawing/2014/main" id="{71A20C81-1914-4715-86F6-FC2A3887F2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41" name="Rectangle 40">
                <a:extLst>
                  <a:ext uri="{FF2B5EF4-FFF2-40B4-BE49-F238E27FC236}">
                    <a16:creationId xmlns:a16="http://schemas.microsoft.com/office/drawing/2014/main" id="{30EB0F8B-2241-4BB6-B10C-10150726F1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42" name="Rectangle 41">
                <a:extLst>
                  <a:ext uri="{FF2B5EF4-FFF2-40B4-BE49-F238E27FC236}">
                    <a16:creationId xmlns:a16="http://schemas.microsoft.com/office/drawing/2014/main" id="{93DC7C70-8C17-43A4-9F9B-0C24A1A881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43" name="Rectangle 42">
                <a:extLst>
                  <a:ext uri="{FF2B5EF4-FFF2-40B4-BE49-F238E27FC236}">
                    <a16:creationId xmlns:a16="http://schemas.microsoft.com/office/drawing/2014/main" id="{700DA9A2-C7ED-46FB-B7ED-912E60E910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44" name="Rectangle 43">
                <a:extLst>
                  <a:ext uri="{FF2B5EF4-FFF2-40B4-BE49-F238E27FC236}">
                    <a16:creationId xmlns:a16="http://schemas.microsoft.com/office/drawing/2014/main" id="{23993B3F-B1E2-4626-915E-30EA0C2711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45" name="Rectangle 44">
                <a:extLst>
                  <a:ext uri="{FF2B5EF4-FFF2-40B4-BE49-F238E27FC236}">
                    <a16:creationId xmlns:a16="http://schemas.microsoft.com/office/drawing/2014/main" id="{70A847F2-326C-4A11-90C5-5A5E3BC00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46" name="Rectangle 45">
                <a:extLst>
                  <a:ext uri="{FF2B5EF4-FFF2-40B4-BE49-F238E27FC236}">
                    <a16:creationId xmlns:a16="http://schemas.microsoft.com/office/drawing/2014/main" id="{D050CF34-CB80-475B-86F9-30114A7E61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47" name="Rectangle 46">
                <a:extLst>
                  <a:ext uri="{FF2B5EF4-FFF2-40B4-BE49-F238E27FC236}">
                    <a16:creationId xmlns:a16="http://schemas.microsoft.com/office/drawing/2014/main" id="{72F7682D-8B8B-4827-9F84-5A883F2575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48" name="Rectangle 47">
                <a:extLst>
                  <a:ext uri="{FF2B5EF4-FFF2-40B4-BE49-F238E27FC236}">
                    <a16:creationId xmlns:a16="http://schemas.microsoft.com/office/drawing/2014/main" id="{096B96DB-AD07-4F59-8D81-878896D609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49" name="Rectangle 48">
                <a:extLst>
                  <a:ext uri="{FF2B5EF4-FFF2-40B4-BE49-F238E27FC236}">
                    <a16:creationId xmlns:a16="http://schemas.microsoft.com/office/drawing/2014/main" id="{8B2388B0-7437-4F3C-B5AF-A99838656D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50" name="Rectangle 49">
                <a:extLst>
                  <a:ext uri="{FF2B5EF4-FFF2-40B4-BE49-F238E27FC236}">
                    <a16:creationId xmlns:a16="http://schemas.microsoft.com/office/drawing/2014/main" id="{FBE62A09-5F6A-4BC0-9413-4B7222385A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51" name="Rectangle 50">
                <a:extLst>
                  <a:ext uri="{FF2B5EF4-FFF2-40B4-BE49-F238E27FC236}">
                    <a16:creationId xmlns:a16="http://schemas.microsoft.com/office/drawing/2014/main" id="{FD4120A0-F176-4CF5-BD30-0A467CCD6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52" name="Rectangle 51">
                <a:extLst>
                  <a:ext uri="{FF2B5EF4-FFF2-40B4-BE49-F238E27FC236}">
                    <a16:creationId xmlns:a16="http://schemas.microsoft.com/office/drawing/2014/main" id="{8075DBF6-9812-49E0-8973-F29DF46219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53" name="Rectangle 52">
                <a:extLst>
                  <a:ext uri="{FF2B5EF4-FFF2-40B4-BE49-F238E27FC236}">
                    <a16:creationId xmlns:a16="http://schemas.microsoft.com/office/drawing/2014/main" id="{55CA37AD-A3E1-4489-9138-C3852B352A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54" name="Rectangle 53">
                <a:extLst>
                  <a:ext uri="{FF2B5EF4-FFF2-40B4-BE49-F238E27FC236}">
                    <a16:creationId xmlns:a16="http://schemas.microsoft.com/office/drawing/2014/main" id="{C88268CA-A454-432A-BBC6-F3C2F2736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55" name="Rectangle 54">
                <a:extLst>
                  <a:ext uri="{FF2B5EF4-FFF2-40B4-BE49-F238E27FC236}">
                    <a16:creationId xmlns:a16="http://schemas.microsoft.com/office/drawing/2014/main" id="{3EA71045-4C26-49CD-944A-9D37A7B686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56" name="Rectangle 55">
                <a:extLst>
                  <a:ext uri="{FF2B5EF4-FFF2-40B4-BE49-F238E27FC236}">
                    <a16:creationId xmlns:a16="http://schemas.microsoft.com/office/drawing/2014/main" id="{4CA66C44-3E69-4CC0-BE3E-5099678F39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57" name="Rectangle 56">
                <a:extLst>
                  <a:ext uri="{FF2B5EF4-FFF2-40B4-BE49-F238E27FC236}">
                    <a16:creationId xmlns:a16="http://schemas.microsoft.com/office/drawing/2014/main" id="{DBCD939E-7346-4FE8-9A9E-3196A16340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235896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58" name="Rectangle 57">
                <a:extLst>
                  <a:ext uri="{FF2B5EF4-FFF2-40B4-BE49-F238E27FC236}">
                    <a16:creationId xmlns:a16="http://schemas.microsoft.com/office/drawing/2014/main" id="{2048A8D9-1609-4979-9E04-CE3C740052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235896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18EF978-EC3B-4512-9384-D9CDBEA6D3B0}"/>
                </a:ext>
              </a:extLst>
            </p:cNvPr>
            <p:cNvGrpSpPr/>
            <p:nvPr/>
          </p:nvGrpSpPr>
          <p:grpSpPr>
            <a:xfrm>
              <a:off x="354110" y="2857795"/>
              <a:ext cx="11480604" cy="109990"/>
              <a:chOff x="354110" y="2866188"/>
              <a:chExt cx="11480604" cy="109990"/>
            </a:xfrm>
            <a:grpFill/>
          </p:grpSpPr>
          <p:sp>
            <p:nvSpPr>
              <p:cNvPr id="207" name="Rectangle 59">
                <a:extLst>
                  <a:ext uri="{FF2B5EF4-FFF2-40B4-BE49-F238E27FC236}">
                    <a16:creationId xmlns:a16="http://schemas.microsoft.com/office/drawing/2014/main" id="{1CDD4CCD-B616-436B-A3FD-F9E6416D6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08" name="Rectangle 60">
                <a:extLst>
                  <a:ext uri="{FF2B5EF4-FFF2-40B4-BE49-F238E27FC236}">
                    <a16:creationId xmlns:a16="http://schemas.microsoft.com/office/drawing/2014/main" id="{C714A79D-593F-4D51-9527-0F7D446701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09" name="Rectangle 61">
                <a:extLst>
                  <a:ext uri="{FF2B5EF4-FFF2-40B4-BE49-F238E27FC236}">
                    <a16:creationId xmlns:a16="http://schemas.microsoft.com/office/drawing/2014/main" id="{E7C7988F-856E-46FD-8950-CCDDDA38CF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10" name="Rectangle 62">
                <a:extLst>
                  <a:ext uri="{FF2B5EF4-FFF2-40B4-BE49-F238E27FC236}">
                    <a16:creationId xmlns:a16="http://schemas.microsoft.com/office/drawing/2014/main" id="{6A604DC1-6DD7-4A5F-939D-B7E3D6B445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11" name="Rectangle 63">
                <a:extLst>
                  <a:ext uri="{FF2B5EF4-FFF2-40B4-BE49-F238E27FC236}">
                    <a16:creationId xmlns:a16="http://schemas.microsoft.com/office/drawing/2014/main" id="{5E841B6F-400E-43A2-BA9E-713E1210E2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12" name="Rectangle 64">
                <a:extLst>
                  <a:ext uri="{FF2B5EF4-FFF2-40B4-BE49-F238E27FC236}">
                    <a16:creationId xmlns:a16="http://schemas.microsoft.com/office/drawing/2014/main" id="{EB3556E4-BBFF-4497-86CB-E08210DD43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13" name="Rectangle 65">
                <a:extLst>
                  <a:ext uri="{FF2B5EF4-FFF2-40B4-BE49-F238E27FC236}">
                    <a16:creationId xmlns:a16="http://schemas.microsoft.com/office/drawing/2014/main" id="{4ED49176-4A95-47F2-9609-F517D91CE5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14" name="Rectangle 66">
                <a:extLst>
                  <a:ext uri="{FF2B5EF4-FFF2-40B4-BE49-F238E27FC236}">
                    <a16:creationId xmlns:a16="http://schemas.microsoft.com/office/drawing/2014/main" id="{C285A21A-D02C-4E2C-9129-0E4FD14398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15" name="Rectangle 67">
                <a:extLst>
                  <a:ext uri="{FF2B5EF4-FFF2-40B4-BE49-F238E27FC236}">
                    <a16:creationId xmlns:a16="http://schemas.microsoft.com/office/drawing/2014/main" id="{0FAC70C0-5E77-440D-AA2C-C5F3A3CEC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16" name="Rectangle 68">
                <a:extLst>
                  <a:ext uri="{FF2B5EF4-FFF2-40B4-BE49-F238E27FC236}">
                    <a16:creationId xmlns:a16="http://schemas.microsoft.com/office/drawing/2014/main" id="{5463B017-838F-413D-8764-821503622A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17" name="Rectangle 69">
                <a:extLst>
                  <a:ext uri="{FF2B5EF4-FFF2-40B4-BE49-F238E27FC236}">
                    <a16:creationId xmlns:a16="http://schemas.microsoft.com/office/drawing/2014/main" id="{D1A17899-795E-470F-B52B-0EE1A5143D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18" name="Rectangle 70">
                <a:extLst>
                  <a:ext uri="{FF2B5EF4-FFF2-40B4-BE49-F238E27FC236}">
                    <a16:creationId xmlns:a16="http://schemas.microsoft.com/office/drawing/2014/main" id="{BFA98CD7-C296-4FF8-AEA4-137B730DF3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19" name="Rectangle 71">
                <a:extLst>
                  <a:ext uri="{FF2B5EF4-FFF2-40B4-BE49-F238E27FC236}">
                    <a16:creationId xmlns:a16="http://schemas.microsoft.com/office/drawing/2014/main" id="{9F11BA7F-A440-4A5A-9145-C2CBF5DAF0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20" name="Rectangle 72">
                <a:extLst>
                  <a:ext uri="{FF2B5EF4-FFF2-40B4-BE49-F238E27FC236}">
                    <a16:creationId xmlns:a16="http://schemas.microsoft.com/office/drawing/2014/main" id="{D21FFF55-7EAD-40FA-9864-F5B8971D14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21" name="Rectangle 73">
                <a:extLst>
                  <a:ext uri="{FF2B5EF4-FFF2-40B4-BE49-F238E27FC236}">
                    <a16:creationId xmlns:a16="http://schemas.microsoft.com/office/drawing/2014/main" id="{30F55C85-4BDF-4A1A-A90A-C676A9117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22" name="Rectangle 74">
                <a:extLst>
                  <a:ext uri="{FF2B5EF4-FFF2-40B4-BE49-F238E27FC236}">
                    <a16:creationId xmlns:a16="http://schemas.microsoft.com/office/drawing/2014/main" id="{CD376222-CE2E-460E-A86D-CEEFFC77F8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23" name="Rectangle 75">
                <a:extLst>
                  <a:ext uri="{FF2B5EF4-FFF2-40B4-BE49-F238E27FC236}">
                    <a16:creationId xmlns:a16="http://schemas.microsoft.com/office/drawing/2014/main" id="{D9F6E244-E70D-4E98-BE65-616D29AD4D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24" name="Rectangle 76">
                <a:extLst>
                  <a:ext uri="{FF2B5EF4-FFF2-40B4-BE49-F238E27FC236}">
                    <a16:creationId xmlns:a16="http://schemas.microsoft.com/office/drawing/2014/main" id="{E3B75F8F-57C0-4AD6-92A4-826B4281F4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25" name="Rectangle 77">
                <a:extLst>
                  <a:ext uri="{FF2B5EF4-FFF2-40B4-BE49-F238E27FC236}">
                    <a16:creationId xmlns:a16="http://schemas.microsoft.com/office/drawing/2014/main" id="{A535E84C-3ECC-4B95-9FA9-A4AD23F2F2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26" name="Rectangle 78">
                <a:extLst>
                  <a:ext uri="{FF2B5EF4-FFF2-40B4-BE49-F238E27FC236}">
                    <a16:creationId xmlns:a16="http://schemas.microsoft.com/office/drawing/2014/main" id="{B36D8AB3-727A-44D7-B945-11021E7E56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27" name="Rectangle 79">
                <a:extLst>
                  <a:ext uri="{FF2B5EF4-FFF2-40B4-BE49-F238E27FC236}">
                    <a16:creationId xmlns:a16="http://schemas.microsoft.com/office/drawing/2014/main" id="{D97F58A0-5D6C-414B-81E1-932E36D87F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28" name="Rectangle 80">
                <a:extLst>
                  <a:ext uri="{FF2B5EF4-FFF2-40B4-BE49-F238E27FC236}">
                    <a16:creationId xmlns:a16="http://schemas.microsoft.com/office/drawing/2014/main" id="{34645A3A-2DF2-467B-ADEC-66C2680074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29" name="Rectangle 81">
                <a:extLst>
                  <a:ext uri="{FF2B5EF4-FFF2-40B4-BE49-F238E27FC236}">
                    <a16:creationId xmlns:a16="http://schemas.microsoft.com/office/drawing/2014/main" id="{2991A0D8-2D5D-4B08-9704-9BFB93B162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30" name="Rectangle 82">
                <a:extLst>
                  <a:ext uri="{FF2B5EF4-FFF2-40B4-BE49-F238E27FC236}">
                    <a16:creationId xmlns:a16="http://schemas.microsoft.com/office/drawing/2014/main" id="{7128A5D3-8A8E-4A5B-ACA1-5A01DEAE2F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31" name="Rectangle 83">
                <a:extLst>
                  <a:ext uri="{FF2B5EF4-FFF2-40B4-BE49-F238E27FC236}">
                    <a16:creationId xmlns:a16="http://schemas.microsoft.com/office/drawing/2014/main" id="{D017036E-3A97-4D6A-AA9F-AA9B8E3E0E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286618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32" name="Rectangle 84">
                <a:extLst>
                  <a:ext uri="{FF2B5EF4-FFF2-40B4-BE49-F238E27FC236}">
                    <a16:creationId xmlns:a16="http://schemas.microsoft.com/office/drawing/2014/main" id="{5BCCE486-20E6-47E4-96AF-5AFB021736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286618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06BB728-4849-4082-9FF0-0EA3AABEBCF4}"/>
                </a:ext>
              </a:extLst>
            </p:cNvPr>
            <p:cNvGrpSpPr/>
            <p:nvPr/>
          </p:nvGrpSpPr>
          <p:grpSpPr>
            <a:xfrm>
              <a:off x="354110" y="3364507"/>
              <a:ext cx="11480604" cy="109990"/>
              <a:chOff x="354110" y="3364062"/>
              <a:chExt cx="11480604" cy="109990"/>
            </a:xfrm>
            <a:grpFill/>
          </p:grpSpPr>
          <p:sp>
            <p:nvSpPr>
              <p:cNvPr id="181" name="Rectangle 5">
                <a:extLst>
                  <a:ext uri="{FF2B5EF4-FFF2-40B4-BE49-F238E27FC236}">
                    <a16:creationId xmlns:a16="http://schemas.microsoft.com/office/drawing/2014/main" id="{AC28E286-CB3B-41B8-9829-2A09FD0F1C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82" name="Rectangle 6">
                <a:extLst>
                  <a:ext uri="{FF2B5EF4-FFF2-40B4-BE49-F238E27FC236}">
                    <a16:creationId xmlns:a16="http://schemas.microsoft.com/office/drawing/2014/main" id="{A6CBC9BD-AE25-437A-9246-679B5C4DB8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83" name="Rectangle 7">
                <a:extLst>
                  <a:ext uri="{FF2B5EF4-FFF2-40B4-BE49-F238E27FC236}">
                    <a16:creationId xmlns:a16="http://schemas.microsoft.com/office/drawing/2014/main" id="{BDB3BE91-D24B-44FB-A0BE-35ABBB2313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84" name="Rectangle 8">
                <a:extLst>
                  <a:ext uri="{FF2B5EF4-FFF2-40B4-BE49-F238E27FC236}">
                    <a16:creationId xmlns:a16="http://schemas.microsoft.com/office/drawing/2014/main" id="{02BF76EB-C07C-40D8-ABF9-14A0E81337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85" name="Rectangle 9">
                <a:extLst>
                  <a:ext uri="{FF2B5EF4-FFF2-40B4-BE49-F238E27FC236}">
                    <a16:creationId xmlns:a16="http://schemas.microsoft.com/office/drawing/2014/main" id="{FC0AC496-1F3F-4359-904E-5527E0BAD7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86" name="Rectangle 10">
                <a:extLst>
                  <a:ext uri="{FF2B5EF4-FFF2-40B4-BE49-F238E27FC236}">
                    <a16:creationId xmlns:a16="http://schemas.microsoft.com/office/drawing/2014/main" id="{67A5809D-4B79-4E2A-8B9D-C29BBE187D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87" name="Rectangle 11">
                <a:extLst>
                  <a:ext uri="{FF2B5EF4-FFF2-40B4-BE49-F238E27FC236}">
                    <a16:creationId xmlns:a16="http://schemas.microsoft.com/office/drawing/2014/main" id="{5FA8A205-5CFE-4939-86AC-E0D585AB22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88" name="Rectangle 12">
                <a:extLst>
                  <a:ext uri="{FF2B5EF4-FFF2-40B4-BE49-F238E27FC236}">
                    <a16:creationId xmlns:a16="http://schemas.microsoft.com/office/drawing/2014/main" id="{553F272B-5533-4FB6-A9F0-875A21EC04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89" name="Rectangle 13">
                <a:extLst>
                  <a:ext uri="{FF2B5EF4-FFF2-40B4-BE49-F238E27FC236}">
                    <a16:creationId xmlns:a16="http://schemas.microsoft.com/office/drawing/2014/main" id="{187F64CB-DEFF-42C8-A80D-BF5D20C7E7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90" name="Rectangle 14">
                <a:extLst>
                  <a:ext uri="{FF2B5EF4-FFF2-40B4-BE49-F238E27FC236}">
                    <a16:creationId xmlns:a16="http://schemas.microsoft.com/office/drawing/2014/main" id="{D8A81EE6-EC79-451C-8888-B85838267D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91" name="Rectangle 15">
                <a:extLst>
                  <a:ext uri="{FF2B5EF4-FFF2-40B4-BE49-F238E27FC236}">
                    <a16:creationId xmlns:a16="http://schemas.microsoft.com/office/drawing/2014/main" id="{2F75E8FE-AE95-4C7F-8BE5-50A035B1B1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92" name="Rectangle 16">
                <a:extLst>
                  <a:ext uri="{FF2B5EF4-FFF2-40B4-BE49-F238E27FC236}">
                    <a16:creationId xmlns:a16="http://schemas.microsoft.com/office/drawing/2014/main" id="{521C11C5-735B-4510-A6D4-19E2849558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93" name="Rectangle 17">
                <a:extLst>
                  <a:ext uri="{FF2B5EF4-FFF2-40B4-BE49-F238E27FC236}">
                    <a16:creationId xmlns:a16="http://schemas.microsoft.com/office/drawing/2014/main" id="{DE053974-1CFB-4C67-9102-E4BA82742C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94" name="Rectangle 18">
                <a:extLst>
                  <a:ext uri="{FF2B5EF4-FFF2-40B4-BE49-F238E27FC236}">
                    <a16:creationId xmlns:a16="http://schemas.microsoft.com/office/drawing/2014/main" id="{00A33D5E-F49C-4A86-B377-B3598B7EF7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95" name="Rectangle 19">
                <a:extLst>
                  <a:ext uri="{FF2B5EF4-FFF2-40B4-BE49-F238E27FC236}">
                    <a16:creationId xmlns:a16="http://schemas.microsoft.com/office/drawing/2014/main" id="{7B19912A-F019-49AD-A23F-B9B6F8E598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96" name="Rectangle 20">
                <a:extLst>
                  <a:ext uri="{FF2B5EF4-FFF2-40B4-BE49-F238E27FC236}">
                    <a16:creationId xmlns:a16="http://schemas.microsoft.com/office/drawing/2014/main" id="{0EDE0526-CBA2-4A01-9D59-24F0B138B6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97" name="Rectangle 21">
                <a:extLst>
                  <a:ext uri="{FF2B5EF4-FFF2-40B4-BE49-F238E27FC236}">
                    <a16:creationId xmlns:a16="http://schemas.microsoft.com/office/drawing/2014/main" id="{5E66E413-A492-40ED-BCC5-F23480C017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98" name="Rectangle 22">
                <a:extLst>
                  <a:ext uri="{FF2B5EF4-FFF2-40B4-BE49-F238E27FC236}">
                    <a16:creationId xmlns:a16="http://schemas.microsoft.com/office/drawing/2014/main" id="{6FCFA5F2-AFE6-49D8-BE15-40E90D43FF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99" name="Rectangle 23">
                <a:extLst>
                  <a:ext uri="{FF2B5EF4-FFF2-40B4-BE49-F238E27FC236}">
                    <a16:creationId xmlns:a16="http://schemas.microsoft.com/office/drawing/2014/main" id="{AD7A4E43-F44A-43CF-A9D7-BA4D8B2B2F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00" name="Rectangle 24">
                <a:extLst>
                  <a:ext uri="{FF2B5EF4-FFF2-40B4-BE49-F238E27FC236}">
                    <a16:creationId xmlns:a16="http://schemas.microsoft.com/office/drawing/2014/main" id="{FC2E67AB-58DA-4BCF-81D2-0040BBD962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01" name="Rectangle 25">
                <a:extLst>
                  <a:ext uri="{FF2B5EF4-FFF2-40B4-BE49-F238E27FC236}">
                    <a16:creationId xmlns:a16="http://schemas.microsoft.com/office/drawing/2014/main" id="{C99A6A98-815A-4877-8FE9-06C0CB7E14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02" name="Rectangle 26">
                <a:extLst>
                  <a:ext uri="{FF2B5EF4-FFF2-40B4-BE49-F238E27FC236}">
                    <a16:creationId xmlns:a16="http://schemas.microsoft.com/office/drawing/2014/main" id="{C64F5A0E-D9C8-4999-8349-EA4D5F6ACF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03" name="Rectangle 27">
                <a:extLst>
                  <a:ext uri="{FF2B5EF4-FFF2-40B4-BE49-F238E27FC236}">
                    <a16:creationId xmlns:a16="http://schemas.microsoft.com/office/drawing/2014/main" id="{6935F975-0CC7-414B-9F9C-44875EF3FC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04" name="Rectangle 28">
                <a:extLst>
                  <a:ext uri="{FF2B5EF4-FFF2-40B4-BE49-F238E27FC236}">
                    <a16:creationId xmlns:a16="http://schemas.microsoft.com/office/drawing/2014/main" id="{21DEE8DA-7AB4-4341-BEF7-E8343A7BD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05" name="Rectangle 29">
                <a:extLst>
                  <a:ext uri="{FF2B5EF4-FFF2-40B4-BE49-F238E27FC236}">
                    <a16:creationId xmlns:a16="http://schemas.microsoft.com/office/drawing/2014/main" id="{AF4FCF43-3009-4229-89F8-D62F91C926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3364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06" name="Rectangle 30">
                <a:extLst>
                  <a:ext uri="{FF2B5EF4-FFF2-40B4-BE49-F238E27FC236}">
                    <a16:creationId xmlns:a16="http://schemas.microsoft.com/office/drawing/2014/main" id="{21EAAE8A-F99B-4A0B-8E7D-566273D5E9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3364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899924C-8D1C-46B4-9F38-88AD7EA3A211}"/>
                </a:ext>
              </a:extLst>
            </p:cNvPr>
            <p:cNvGrpSpPr/>
            <p:nvPr/>
          </p:nvGrpSpPr>
          <p:grpSpPr>
            <a:xfrm>
              <a:off x="354110" y="3871219"/>
              <a:ext cx="11480604" cy="108822"/>
              <a:chOff x="354110" y="3872454"/>
              <a:chExt cx="11480604" cy="108822"/>
            </a:xfrm>
            <a:grpFill/>
          </p:grpSpPr>
          <p:sp>
            <p:nvSpPr>
              <p:cNvPr id="155" name="Rectangle 32">
                <a:extLst>
                  <a:ext uri="{FF2B5EF4-FFF2-40B4-BE49-F238E27FC236}">
                    <a16:creationId xmlns:a16="http://schemas.microsoft.com/office/drawing/2014/main" id="{FD0840A3-FF5F-4E9F-AAB6-948A5E4EC0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56" name="Rectangle 33">
                <a:extLst>
                  <a:ext uri="{FF2B5EF4-FFF2-40B4-BE49-F238E27FC236}">
                    <a16:creationId xmlns:a16="http://schemas.microsoft.com/office/drawing/2014/main" id="{F50A1B14-0F67-4FC2-88F7-3BE9E0EB2D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57" name="Rectangle 34">
                <a:extLst>
                  <a:ext uri="{FF2B5EF4-FFF2-40B4-BE49-F238E27FC236}">
                    <a16:creationId xmlns:a16="http://schemas.microsoft.com/office/drawing/2014/main" id="{0081421C-B014-4BA9-9B01-C495814F14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58" name="Rectangle 35">
                <a:extLst>
                  <a:ext uri="{FF2B5EF4-FFF2-40B4-BE49-F238E27FC236}">
                    <a16:creationId xmlns:a16="http://schemas.microsoft.com/office/drawing/2014/main" id="{F2F01CCA-56ED-486D-8B82-39DC92A848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59" name="Rectangle 36">
                <a:extLst>
                  <a:ext uri="{FF2B5EF4-FFF2-40B4-BE49-F238E27FC236}">
                    <a16:creationId xmlns:a16="http://schemas.microsoft.com/office/drawing/2014/main" id="{D80D4491-E5C9-4C50-81FD-6FC11F9488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60" name="Rectangle 37">
                <a:extLst>
                  <a:ext uri="{FF2B5EF4-FFF2-40B4-BE49-F238E27FC236}">
                    <a16:creationId xmlns:a16="http://schemas.microsoft.com/office/drawing/2014/main" id="{FEC9B9BF-B893-41BF-B931-31F1750D89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61" name="Rectangle 38">
                <a:extLst>
                  <a:ext uri="{FF2B5EF4-FFF2-40B4-BE49-F238E27FC236}">
                    <a16:creationId xmlns:a16="http://schemas.microsoft.com/office/drawing/2014/main" id="{3CAD1EA0-31D2-4388-AC66-BE422B6142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62" name="Rectangle 39">
                <a:extLst>
                  <a:ext uri="{FF2B5EF4-FFF2-40B4-BE49-F238E27FC236}">
                    <a16:creationId xmlns:a16="http://schemas.microsoft.com/office/drawing/2014/main" id="{992B7398-2CE5-4B74-B42B-0E4E9FA21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63" name="Rectangle 40">
                <a:extLst>
                  <a:ext uri="{FF2B5EF4-FFF2-40B4-BE49-F238E27FC236}">
                    <a16:creationId xmlns:a16="http://schemas.microsoft.com/office/drawing/2014/main" id="{2AC042C8-974E-43A8-B1AB-D62435FE96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64" name="Rectangle 41">
                <a:extLst>
                  <a:ext uri="{FF2B5EF4-FFF2-40B4-BE49-F238E27FC236}">
                    <a16:creationId xmlns:a16="http://schemas.microsoft.com/office/drawing/2014/main" id="{2D6F1AB9-6712-4B85-8932-7F5F1BCFDA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65" name="Rectangle 42">
                <a:extLst>
                  <a:ext uri="{FF2B5EF4-FFF2-40B4-BE49-F238E27FC236}">
                    <a16:creationId xmlns:a16="http://schemas.microsoft.com/office/drawing/2014/main" id="{80DC2507-35DC-491B-8CB6-90312B184E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66" name="Rectangle 43">
                <a:extLst>
                  <a:ext uri="{FF2B5EF4-FFF2-40B4-BE49-F238E27FC236}">
                    <a16:creationId xmlns:a16="http://schemas.microsoft.com/office/drawing/2014/main" id="{778102A0-D658-43A1-846D-9B9E4B9AE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67" name="Rectangle 44">
                <a:extLst>
                  <a:ext uri="{FF2B5EF4-FFF2-40B4-BE49-F238E27FC236}">
                    <a16:creationId xmlns:a16="http://schemas.microsoft.com/office/drawing/2014/main" id="{0532E36E-F8F7-4121-80C1-216501C391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68" name="Rectangle 45">
                <a:extLst>
                  <a:ext uri="{FF2B5EF4-FFF2-40B4-BE49-F238E27FC236}">
                    <a16:creationId xmlns:a16="http://schemas.microsoft.com/office/drawing/2014/main" id="{EBD0C1A7-E07E-492D-A5B7-899D81C35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69" name="Rectangle 46">
                <a:extLst>
                  <a:ext uri="{FF2B5EF4-FFF2-40B4-BE49-F238E27FC236}">
                    <a16:creationId xmlns:a16="http://schemas.microsoft.com/office/drawing/2014/main" id="{FF89631E-3434-468A-BE5A-16772FE2F3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70" name="Rectangle 47">
                <a:extLst>
                  <a:ext uri="{FF2B5EF4-FFF2-40B4-BE49-F238E27FC236}">
                    <a16:creationId xmlns:a16="http://schemas.microsoft.com/office/drawing/2014/main" id="{C379EE06-9745-42DA-BBC1-A082CA50FB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71" name="Rectangle 48">
                <a:extLst>
                  <a:ext uri="{FF2B5EF4-FFF2-40B4-BE49-F238E27FC236}">
                    <a16:creationId xmlns:a16="http://schemas.microsoft.com/office/drawing/2014/main" id="{06184212-6301-4320-A25C-8350DB2579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72" name="Rectangle 49">
                <a:extLst>
                  <a:ext uri="{FF2B5EF4-FFF2-40B4-BE49-F238E27FC236}">
                    <a16:creationId xmlns:a16="http://schemas.microsoft.com/office/drawing/2014/main" id="{D81215A9-8DA9-436E-BFD3-672FD476BE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73" name="Rectangle 50">
                <a:extLst>
                  <a:ext uri="{FF2B5EF4-FFF2-40B4-BE49-F238E27FC236}">
                    <a16:creationId xmlns:a16="http://schemas.microsoft.com/office/drawing/2014/main" id="{7F4705F9-3317-4397-B01E-644775B19C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74" name="Rectangle 51">
                <a:extLst>
                  <a:ext uri="{FF2B5EF4-FFF2-40B4-BE49-F238E27FC236}">
                    <a16:creationId xmlns:a16="http://schemas.microsoft.com/office/drawing/2014/main" id="{2857C00E-FADC-42AA-AA16-38A83D5AF7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75" name="Rectangle 52">
                <a:extLst>
                  <a:ext uri="{FF2B5EF4-FFF2-40B4-BE49-F238E27FC236}">
                    <a16:creationId xmlns:a16="http://schemas.microsoft.com/office/drawing/2014/main" id="{74EAC93D-EF3C-4092-B15E-15494A23FE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76" name="Rectangle 53">
                <a:extLst>
                  <a:ext uri="{FF2B5EF4-FFF2-40B4-BE49-F238E27FC236}">
                    <a16:creationId xmlns:a16="http://schemas.microsoft.com/office/drawing/2014/main" id="{5D3EEE91-37CE-4F2F-905E-D7AFCC6E45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77" name="Rectangle 54">
                <a:extLst>
                  <a:ext uri="{FF2B5EF4-FFF2-40B4-BE49-F238E27FC236}">
                    <a16:creationId xmlns:a16="http://schemas.microsoft.com/office/drawing/2014/main" id="{368F77C6-C453-499B-8B47-39BE1A310E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78" name="Rectangle 55">
                <a:extLst>
                  <a:ext uri="{FF2B5EF4-FFF2-40B4-BE49-F238E27FC236}">
                    <a16:creationId xmlns:a16="http://schemas.microsoft.com/office/drawing/2014/main" id="{4EB7C421-E508-4232-A011-40643DB79D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79" name="Rectangle 56">
                <a:extLst>
                  <a:ext uri="{FF2B5EF4-FFF2-40B4-BE49-F238E27FC236}">
                    <a16:creationId xmlns:a16="http://schemas.microsoft.com/office/drawing/2014/main" id="{B7A7C2F9-930E-4B50-9AA3-47FE15F43A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3872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80" name="Rectangle 57">
                <a:extLst>
                  <a:ext uri="{FF2B5EF4-FFF2-40B4-BE49-F238E27FC236}">
                    <a16:creationId xmlns:a16="http://schemas.microsoft.com/office/drawing/2014/main" id="{4ADCC0C0-6310-4ED1-A69B-CF3133EB55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3872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F8A1E95-3088-4CA0-BA17-9F2DBDABF9DB}"/>
                </a:ext>
              </a:extLst>
            </p:cNvPr>
            <p:cNvGrpSpPr/>
            <p:nvPr/>
          </p:nvGrpSpPr>
          <p:grpSpPr>
            <a:xfrm>
              <a:off x="354110" y="4376763"/>
              <a:ext cx="11480604" cy="109990"/>
              <a:chOff x="354110" y="4379678"/>
              <a:chExt cx="11480604" cy="109990"/>
            </a:xfrm>
            <a:grpFill/>
          </p:grpSpPr>
          <p:sp>
            <p:nvSpPr>
              <p:cNvPr id="129" name="Rectangle 59">
                <a:extLst>
                  <a:ext uri="{FF2B5EF4-FFF2-40B4-BE49-F238E27FC236}">
                    <a16:creationId xmlns:a16="http://schemas.microsoft.com/office/drawing/2014/main" id="{EFCB7559-FD17-472B-B7A1-3FFC63C8BC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30" name="Rectangle 60">
                <a:extLst>
                  <a:ext uri="{FF2B5EF4-FFF2-40B4-BE49-F238E27FC236}">
                    <a16:creationId xmlns:a16="http://schemas.microsoft.com/office/drawing/2014/main" id="{2DA5B014-05A6-4DC4-A1AF-6B4B382336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31" name="Rectangle 61">
                <a:extLst>
                  <a:ext uri="{FF2B5EF4-FFF2-40B4-BE49-F238E27FC236}">
                    <a16:creationId xmlns:a16="http://schemas.microsoft.com/office/drawing/2014/main" id="{FEA4E4F7-8218-4E7C-9E87-224A643273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32" name="Rectangle 62">
                <a:extLst>
                  <a:ext uri="{FF2B5EF4-FFF2-40B4-BE49-F238E27FC236}">
                    <a16:creationId xmlns:a16="http://schemas.microsoft.com/office/drawing/2014/main" id="{A94D8FC5-1EBD-4EE3-98BE-790ADC20DB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33" name="Rectangle 63">
                <a:extLst>
                  <a:ext uri="{FF2B5EF4-FFF2-40B4-BE49-F238E27FC236}">
                    <a16:creationId xmlns:a16="http://schemas.microsoft.com/office/drawing/2014/main" id="{30D19DB9-4852-4829-8388-B6807A0BF6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34" name="Rectangle 64">
                <a:extLst>
                  <a:ext uri="{FF2B5EF4-FFF2-40B4-BE49-F238E27FC236}">
                    <a16:creationId xmlns:a16="http://schemas.microsoft.com/office/drawing/2014/main" id="{084DC439-7F3A-4989-96B7-B29D496E65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35" name="Rectangle 65">
                <a:extLst>
                  <a:ext uri="{FF2B5EF4-FFF2-40B4-BE49-F238E27FC236}">
                    <a16:creationId xmlns:a16="http://schemas.microsoft.com/office/drawing/2014/main" id="{35EB4226-F03D-4819-A4CC-D42233D58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36" name="Rectangle 66">
                <a:extLst>
                  <a:ext uri="{FF2B5EF4-FFF2-40B4-BE49-F238E27FC236}">
                    <a16:creationId xmlns:a16="http://schemas.microsoft.com/office/drawing/2014/main" id="{E00FCAAA-AC7E-4B03-AD5E-74ABD97642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37" name="Rectangle 67">
                <a:extLst>
                  <a:ext uri="{FF2B5EF4-FFF2-40B4-BE49-F238E27FC236}">
                    <a16:creationId xmlns:a16="http://schemas.microsoft.com/office/drawing/2014/main" id="{7D3AA8CA-C2E8-4862-8F87-EFAEFBCFF0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38" name="Rectangle 68">
                <a:extLst>
                  <a:ext uri="{FF2B5EF4-FFF2-40B4-BE49-F238E27FC236}">
                    <a16:creationId xmlns:a16="http://schemas.microsoft.com/office/drawing/2014/main" id="{217BE0BD-ECA6-4A6D-9864-90AF19AF30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39" name="Rectangle 69">
                <a:extLst>
                  <a:ext uri="{FF2B5EF4-FFF2-40B4-BE49-F238E27FC236}">
                    <a16:creationId xmlns:a16="http://schemas.microsoft.com/office/drawing/2014/main" id="{4367775C-E241-437A-90EC-7A4D13D422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40" name="Rectangle 70">
                <a:extLst>
                  <a:ext uri="{FF2B5EF4-FFF2-40B4-BE49-F238E27FC236}">
                    <a16:creationId xmlns:a16="http://schemas.microsoft.com/office/drawing/2014/main" id="{45804E6D-FE13-4F7A-A02C-81ED1ACEA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41" name="Rectangle 71">
                <a:extLst>
                  <a:ext uri="{FF2B5EF4-FFF2-40B4-BE49-F238E27FC236}">
                    <a16:creationId xmlns:a16="http://schemas.microsoft.com/office/drawing/2014/main" id="{A09F54AC-51E7-45A0-B639-BFEC5FE67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42" name="Rectangle 72">
                <a:extLst>
                  <a:ext uri="{FF2B5EF4-FFF2-40B4-BE49-F238E27FC236}">
                    <a16:creationId xmlns:a16="http://schemas.microsoft.com/office/drawing/2014/main" id="{CA60C1A9-4AD0-4191-96A2-CC1DD32F6F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43" name="Rectangle 73">
                <a:extLst>
                  <a:ext uri="{FF2B5EF4-FFF2-40B4-BE49-F238E27FC236}">
                    <a16:creationId xmlns:a16="http://schemas.microsoft.com/office/drawing/2014/main" id="{9A28ED63-9408-4F16-A85E-E76BA9F9AD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44" name="Rectangle 74">
                <a:extLst>
                  <a:ext uri="{FF2B5EF4-FFF2-40B4-BE49-F238E27FC236}">
                    <a16:creationId xmlns:a16="http://schemas.microsoft.com/office/drawing/2014/main" id="{8E63D1D1-CF92-468A-B012-24216CA08E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45" name="Rectangle 75">
                <a:extLst>
                  <a:ext uri="{FF2B5EF4-FFF2-40B4-BE49-F238E27FC236}">
                    <a16:creationId xmlns:a16="http://schemas.microsoft.com/office/drawing/2014/main" id="{8FC2CD59-128D-4D06-937E-4505D57D19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46" name="Rectangle 76">
                <a:extLst>
                  <a:ext uri="{FF2B5EF4-FFF2-40B4-BE49-F238E27FC236}">
                    <a16:creationId xmlns:a16="http://schemas.microsoft.com/office/drawing/2014/main" id="{B9A7B9E1-4CEE-41C8-A799-EE4B9AFCD0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47" name="Rectangle 77">
                <a:extLst>
                  <a:ext uri="{FF2B5EF4-FFF2-40B4-BE49-F238E27FC236}">
                    <a16:creationId xmlns:a16="http://schemas.microsoft.com/office/drawing/2014/main" id="{3C824F84-B682-4EA2-AFC1-D56DF71A0C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48" name="Rectangle 78">
                <a:extLst>
                  <a:ext uri="{FF2B5EF4-FFF2-40B4-BE49-F238E27FC236}">
                    <a16:creationId xmlns:a16="http://schemas.microsoft.com/office/drawing/2014/main" id="{154DDE76-05F9-405C-86DB-477B87DBB8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49" name="Rectangle 79">
                <a:extLst>
                  <a:ext uri="{FF2B5EF4-FFF2-40B4-BE49-F238E27FC236}">
                    <a16:creationId xmlns:a16="http://schemas.microsoft.com/office/drawing/2014/main" id="{28217A81-8951-475F-9F90-88B99F13D6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50" name="Rectangle 80">
                <a:extLst>
                  <a:ext uri="{FF2B5EF4-FFF2-40B4-BE49-F238E27FC236}">
                    <a16:creationId xmlns:a16="http://schemas.microsoft.com/office/drawing/2014/main" id="{DD226742-8914-401E-8D78-93F56B2E4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51" name="Rectangle 81">
                <a:extLst>
                  <a:ext uri="{FF2B5EF4-FFF2-40B4-BE49-F238E27FC236}">
                    <a16:creationId xmlns:a16="http://schemas.microsoft.com/office/drawing/2014/main" id="{B0E1AE86-33D6-4D1D-BC23-EA8A4AF1C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52" name="Rectangle 82">
                <a:extLst>
                  <a:ext uri="{FF2B5EF4-FFF2-40B4-BE49-F238E27FC236}">
                    <a16:creationId xmlns:a16="http://schemas.microsoft.com/office/drawing/2014/main" id="{CCA69695-3790-4A9F-9CC1-5EBCB1C96D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53" name="Rectangle 83">
                <a:extLst>
                  <a:ext uri="{FF2B5EF4-FFF2-40B4-BE49-F238E27FC236}">
                    <a16:creationId xmlns:a16="http://schemas.microsoft.com/office/drawing/2014/main" id="{E75DD56F-C446-4037-8A60-A6C1A44E8C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4379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54" name="Rectangle 84">
                <a:extLst>
                  <a:ext uri="{FF2B5EF4-FFF2-40B4-BE49-F238E27FC236}">
                    <a16:creationId xmlns:a16="http://schemas.microsoft.com/office/drawing/2014/main" id="{3658AAE9-4C55-47F2-9C83-497627EC28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4379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09F6D0B-FF49-4CC2-90DB-BE84FEA93E9F}"/>
                </a:ext>
              </a:extLst>
            </p:cNvPr>
            <p:cNvGrpSpPr/>
            <p:nvPr/>
          </p:nvGrpSpPr>
          <p:grpSpPr>
            <a:xfrm>
              <a:off x="354110" y="4883475"/>
              <a:ext cx="11480604" cy="109990"/>
              <a:chOff x="354110" y="4888062"/>
              <a:chExt cx="11480604" cy="109990"/>
            </a:xfrm>
            <a:grpFill/>
          </p:grpSpPr>
          <p:sp>
            <p:nvSpPr>
              <p:cNvPr id="103" name="Rectangle 5">
                <a:extLst>
                  <a:ext uri="{FF2B5EF4-FFF2-40B4-BE49-F238E27FC236}">
                    <a16:creationId xmlns:a16="http://schemas.microsoft.com/office/drawing/2014/main" id="{5B16BA60-1923-4CB8-AC58-3FA97E9782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04" name="Rectangle 6">
                <a:extLst>
                  <a:ext uri="{FF2B5EF4-FFF2-40B4-BE49-F238E27FC236}">
                    <a16:creationId xmlns:a16="http://schemas.microsoft.com/office/drawing/2014/main" id="{5472B612-6D9A-49B7-A1A5-EF7EBDCE08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05" name="Rectangle 7">
                <a:extLst>
                  <a:ext uri="{FF2B5EF4-FFF2-40B4-BE49-F238E27FC236}">
                    <a16:creationId xmlns:a16="http://schemas.microsoft.com/office/drawing/2014/main" id="{19A7F840-07E0-4852-B348-40D8EB6148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06" name="Rectangle 8">
                <a:extLst>
                  <a:ext uri="{FF2B5EF4-FFF2-40B4-BE49-F238E27FC236}">
                    <a16:creationId xmlns:a16="http://schemas.microsoft.com/office/drawing/2014/main" id="{F501C6E7-9683-4F5F-ADB4-D120A8CE23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07" name="Rectangle 9">
                <a:extLst>
                  <a:ext uri="{FF2B5EF4-FFF2-40B4-BE49-F238E27FC236}">
                    <a16:creationId xmlns:a16="http://schemas.microsoft.com/office/drawing/2014/main" id="{6B0B292A-E263-45E9-8363-AB5BA07DC7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08" name="Rectangle 10">
                <a:extLst>
                  <a:ext uri="{FF2B5EF4-FFF2-40B4-BE49-F238E27FC236}">
                    <a16:creationId xmlns:a16="http://schemas.microsoft.com/office/drawing/2014/main" id="{F6D80E9D-A930-4211-B815-FA67CF10A5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09" name="Rectangle 11">
                <a:extLst>
                  <a:ext uri="{FF2B5EF4-FFF2-40B4-BE49-F238E27FC236}">
                    <a16:creationId xmlns:a16="http://schemas.microsoft.com/office/drawing/2014/main" id="{75CB23DF-89C3-4513-88A0-E31FACFB7D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10" name="Rectangle 12">
                <a:extLst>
                  <a:ext uri="{FF2B5EF4-FFF2-40B4-BE49-F238E27FC236}">
                    <a16:creationId xmlns:a16="http://schemas.microsoft.com/office/drawing/2014/main" id="{792B94F3-12D9-42E8-91C9-DE5D15873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11" name="Rectangle 13">
                <a:extLst>
                  <a:ext uri="{FF2B5EF4-FFF2-40B4-BE49-F238E27FC236}">
                    <a16:creationId xmlns:a16="http://schemas.microsoft.com/office/drawing/2014/main" id="{F5C29CE0-8ED9-4F8F-B865-6A66D95AA6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12" name="Rectangle 14">
                <a:extLst>
                  <a:ext uri="{FF2B5EF4-FFF2-40B4-BE49-F238E27FC236}">
                    <a16:creationId xmlns:a16="http://schemas.microsoft.com/office/drawing/2014/main" id="{E1288316-CFF0-4D0C-A6EA-50B406EBF6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13" name="Rectangle 15">
                <a:extLst>
                  <a:ext uri="{FF2B5EF4-FFF2-40B4-BE49-F238E27FC236}">
                    <a16:creationId xmlns:a16="http://schemas.microsoft.com/office/drawing/2014/main" id="{4BF70EA3-0A87-40BD-94BF-76AAEC816C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14" name="Rectangle 16">
                <a:extLst>
                  <a:ext uri="{FF2B5EF4-FFF2-40B4-BE49-F238E27FC236}">
                    <a16:creationId xmlns:a16="http://schemas.microsoft.com/office/drawing/2014/main" id="{8AC49DAE-1800-40B4-908D-DACDDBFF21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15" name="Rectangle 17">
                <a:extLst>
                  <a:ext uri="{FF2B5EF4-FFF2-40B4-BE49-F238E27FC236}">
                    <a16:creationId xmlns:a16="http://schemas.microsoft.com/office/drawing/2014/main" id="{236BF9F5-A935-4DA3-A4A9-52DD30165B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16" name="Rectangle 18">
                <a:extLst>
                  <a:ext uri="{FF2B5EF4-FFF2-40B4-BE49-F238E27FC236}">
                    <a16:creationId xmlns:a16="http://schemas.microsoft.com/office/drawing/2014/main" id="{97FE846A-6C60-49BD-8759-77095BC247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17" name="Rectangle 19">
                <a:extLst>
                  <a:ext uri="{FF2B5EF4-FFF2-40B4-BE49-F238E27FC236}">
                    <a16:creationId xmlns:a16="http://schemas.microsoft.com/office/drawing/2014/main" id="{FA924FA8-FE97-40A1-852B-77A498A7C4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18" name="Rectangle 20">
                <a:extLst>
                  <a:ext uri="{FF2B5EF4-FFF2-40B4-BE49-F238E27FC236}">
                    <a16:creationId xmlns:a16="http://schemas.microsoft.com/office/drawing/2014/main" id="{3C593FAE-CE47-48A5-AC85-6174EAC0A2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19" name="Rectangle 21">
                <a:extLst>
                  <a:ext uri="{FF2B5EF4-FFF2-40B4-BE49-F238E27FC236}">
                    <a16:creationId xmlns:a16="http://schemas.microsoft.com/office/drawing/2014/main" id="{E2228A57-948E-4482-9E06-D9E725176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20" name="Rectangle 22">
                <a:extLst>
                  <a:ext uri="{FF2B5EF4-FFF2-40B4-BE49-F238E27FC236}">
                    <a16:creationId xmlns:a16="http://schemas.microsoft.com/office/drawing/2014/main" id="{1EF13CFA-22CA-4C10-BE90-D5CC115A89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21" name="Rectangle 23">
                <a:extLst>
                  <a:ext uri="{FF2B5EF4-FFF2-40B4-BE49-F238E27FC236}">
                    <a16:creationId xmlns:a16="http://schemas.microsoft.com/office/drawing/2014/main" id="{0E8E90A3-1641-4E9B-A194-D5F117F9AE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22" name="Rectangle 24">
                <a:extLst>
                  <a:ext uri="{FF2B5EF4-FFF2-40B4-BE49-F238E27FC236}">
                    <a16:creationId xmlns:a16="http://schemas.microsoft.com/office/drawing/2014/main" id="{A68EDFEF-E0D3-402A-9521-3DF38E4B8F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23" name="Rectangle 25">
                <a:extLst>
                  <a:ext uri="{FF2B5EF4-FFF2-40B4-BE49-F238E27FC236}">
                    <a16:creationId xmlns:a16="http://schemas.microsoft.com/office/drawing/2014/main" id="{CCF9D944-04E9-47A8-9177-AFC8A6780F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24" name="Rectangle 26">
                <a:extLst>
                  <a:ext uri="{FF2B5EF4-FFF2-40B4-BE49-F238E27FC236}">
                    <a16:creationId xmlns:a16="http://schemas.microsoft.com/office/drawing/2014/main" id="{ABDECE26-FC06-416E-A783-A77B3FFA3A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25" name="Rectangle 27">
                <a:extLst>
                  <a:ext uri="{FF2B5EF4-FFF2-40B4-BE49-F238E27FC236}">
                    <a16:creationId xmlns:a16="http://schemas.microsoft.com/office/drawing/2014/main" id="{1F81018F-D062-471E-8E4D-BF55555F50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26" name="Rectangle 28">
                <a:extLst>
                  <a:ext uri="{FF2B5EF4-FFF2-40B4-BE49-F238E27FC236}">
                    <a16:creationId xmlns:a16="http://schemas.microsoft.com/office/drawing/2014/main" id="{75BC1DFB-E2E0-44A2-8449-1511B5F4C2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27" name="Rectangle 29">
                <a:extLst>
                  <a:ext uri="{FF2B5EF4-FFF2-40B4-BE49-F238E27FC236}">
                    <a16:creationId xmlns:a16="http://schemas.microsoft.com/office/drawing/2014/main" id="{FE671700-5C5E-4E82-8FDC-49E44FF739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4888062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28" name="Rectangle 30">
                <a:extLst>
                  <a:ext uri="{FF2B5EF4-FFF2-40B4-BE49-F238E27FC236}">
                    <a16:creationId xmlns:a16="http://schemas.microsoft.com/office/drawing/2014/main" id="{367003AF-BC87-4F81-81EB-3D09A24C99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4888062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E7D7A4E-C314-4987-9657-060E28CAA6A0}"/>
                </a:ext>
              </a:extLst>
            </p:cNvPr>
            <p:cNvGrpSpPr/>
            <p:nvPr/>
          </p:nvGrpSpPr>
          <p:grpSpPr>
            <a:xfrm>
              <a:off x="354110" y="5390187"/>
              <a:ext cx="11480604" cy="108822"/>
              <a:chOff x="354110" y="5396454"/>
              <a:chExt cx="11480604" cy="108822"/>
            </a:xfrm>
            <a:grpFill/>
          </p:grpSpPr>
          <p:sp>
            <p:nvSpPr>
              <p:cNvPr id="77" name="Rectangle 32">
                <a:extLst>
                  <a:ext uri="{FF2B5EF4-FFF2-40B4-BE49-F238E27FC236}">
                    <a16:creationId xmlns:a16="http://schemas.microsoft.com/office/drawing/2014/main" id="{8E8A1AC8-CA63-4F37-A8CF-FF832D8BE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78" name="Rectangle 33">
                <a:extLst>
                  <a:ext uri="{FF2B5EF4-FFF2-40B4-BE49-F238E27FC236}">
                    <a16:creationId xmlns:a16="http://schemas.microsoft.com/office/drawing/2014/main" id="{628E2734-FDDB-44A3-9AF2-0397842962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79" name="Rectangle 34">
                <a:extLst>
                  <a:ext uri="{FF2B5EF4-FFF2-40B4-BE49-F238E27FC236}">
                    <a16:creationId xmlns:a16="http://schemas.microsoft.com/office/drawing/2014/main" id="{088CF2A2-82EB-4956-973F-6A38CD7EA0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80" name="Rectangle 35">
                <a:extLst>
                  <a:ext uri="{FF2B5EF4-FFF2-40B4-BE49-F238E27FC236}">
                    <a16:creationId xmlns:a16="http://schemas.microsoft.com/office/drawing/2014/main" id="{C040EEA9-3095-4F30-8483-23F37448C2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81" name="Rectangle 36">
                <a:extLst>
                  <a:ext uri="{FF2B5EF4-FFF2-40B4-BE49-F238E27FC236}">
                    <a16:creationId xmlns:a16="http://schemas.microsoft.com/office/drawing/2014/main" id="{749693CE-451B-4AFB-88A8-C12ED178EA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82" name="Rectangle 37">
                <a:extLst>
                  <a:ext uri="{FF2B5EF4-FFF2-40B4-BE49-F238E27FC236}">
                    <a16:creationId xmlns:a16="http://schemas.microsoft.com/office/drawing/2014/main" id="{30280489-C791-44E8-963D-1255607CDB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83" name="Rectangle 38">
                <a:extLst>
                  <a:ext uri="{FF2B5EF4-FFF2-40B4-BE49-F238E27FC236}">
                    <a16:creationId xmlns:a16="http://schemas.microsoft.com/office/drawing/2014/main" id="{8CC74FC2-413D-4801-AE6D-107C3B1129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84" name="Rectangle 39">
                <a:extLst>
                  <a:ext uri="{FF2B5EF4-FFF2-40B4-BE49-F238E27FC236}">
                    <a16:creationId xmlns:a16="http://schemas.microsoft.com/office/drawing/2014/main" id="{B285A8B1-8801-46CD-91B8-97CE12F319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85" name="Rectangle 40">
                <a:extLst>
                  <a:ext uri="{FF2B5EF4-FFF2-40B4-BE49-F238E27FC236}">
                    <a16:creationId xmlns:a16="http://schemas.microsoft.com/office/drawing/2014/main" id="{2DCB03A8-663D-4DCB-A3A5-59C55ED304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86" name="Rectangle 41">
                <a:extLst>
                  <a:ext uri="{FF2B5EF4-FFF2-40B4-BE49-F238E27FC236}">
                    <a16:creationId xmlns:a16="http://schemas.microsoft.com/office/drawing/2014/main" id="{5407D7A5-9403-4899-B30F-57F9270DFA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87" name="Rectangle 42">
                <a:extLst>
                  <a:ext uri="{FF2B5EF4-FFF2-40B4-BE49-F238E27FC236}">
                    <a16:creationId xmlns:a16="http://schemas.microsoft.com/office/drawing/2014/main" id="{A5A712A8-2D9C-4566-93D7-A554219464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88" name="Rectangle 43">
                <a:extLst>
                  <a:ext uri="{FF2B5EF4-FFF2-40B4-BE49-F238E27FC236}">
                    <a16:creationId xmlns:a16="http://schemas.microsoft.com/office/drawing/2014/main" id="{4B61ED17-0B4A-42B3-B859-84E6FBD9F9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89" name="Rectangle 44">
                <a:extLst>
                  <a:ext uri="{FF2B5EF4-FFF2-40B4-BE49-F238E27FC236}">
                    <a16:creationId xmlns:a16="http://schemas.microsoft.com/office/drawing/2014/main" id="{7FF71609-E043-4DD4-BBED-210943BF31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90" name="Rectangle 45">
                <a:extLst>
                  <a:ext uri="{FF2B5EF4-FFF2-40B4-BE49-F238E27FC236}">
                    <a16:creationId xmlns:a16="http://schemas.microsoft.com/office/drawing/2014/main" id="{9107E37E-3623-4410-8CEA-DA33995A6A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91" name="Rectangle 46">
                <a:extLst>
                  <a:ext uri="{FF2B5EF4-FFF2-40B4-BE49-F238E27FC236}">
                    <a16:creationId xmlns:a16="http://schemas.microsoft.com/office/drawing/2014/main" id="{B83800E2-BDEE-48AC-9D9F-0B03C123FB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92" name="Rectangle 47">
                <a:extLst>
                  <a:ext uri="{FF2B5EF4-FFF2-40B4-BE49-F238E27FC236}">
                    <a16:creationId xmlns:a16="http://schemas.microsoft.com/office/drawing/2014/main" id="{924E8ED7-0B54-488C-86FD-838BEC6C72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93" name="Rectangle 48">
                <a:extLst>
                  <a:ext uri="{FF2B5EF4-FFF2-40B4-BE49-F238E27FC236}">
                    <a16:creationId xmlns:a16="http://schemas.microsoft.com/office/drawing/2014/main" id="{5E731C89-5DF4-4419-9A67-52BAEC3733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94" name="Rectangle 49">
                <a:extLst>
                  <a:ext uri="{FF2B5EF4-FFF2-40B4-BE49-F238E27FC236}">
                    <a16:creationId xmlns:a16="http://schemas.microsoft.com/office/drawing/2014/main" id="{D7B0E779-6D3D-4414-91BB-C1BBE6380D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95" name="Rectangle 50">
                <a:extLst>
                  <a:ext uri="{FF2B5EF4-FFF2-40B4-BE49-F238E27FC236}">
                    <a16:creationId xmlns:a16="http://schemas.microsoft.com/office/drawing/2014/main" id="{E846AB63-6AAB-4E86-B4BA-7853BD6021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96" name="Rectangle 51">
                <a:extLst>
                  <a:ext uri="{FF2B5EF4-FFF2-40B4-BE49-F238E27FC236}">
                    <a16:creationId xmlns:a16="http://schemas.microsoft.com/office/drawing/2014/main" id="{D05AC798-949B-4443-ADBB-917EF526FE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97" name="Rectangle 52">
                <a:extLst>
                  <a:ext uri="{FF2B5EF4-FFF2-40B4-BE49-F238E27FC236}">
                    <a16:creationId xmlns:a16="http://schemas.microsoft.com/office/drawing/2014/main" id="{8B3E2107-60AF-4064-A551-A333E6249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98" name="Rectangle 53">
                <a:extLst>
                  <a:ext uri="{FF2B5EF4-FFF2-40B4-BE49-F238E27FC236}">
                    <a16:creationId xmlns:a16="http://schemas.microsoft.com/office/drawing/2014/main" id="{055FD3E8-A340-4393-92E1-4FD68288FD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99" name="Rectangle 54">
                <a:extLst>
                  <a:ext uri="{FF2B5EF4-FFF2-40B4-BE49-F238E27FC236}">
                    <a16:creationId xmlns:a16="http://schemas.microsoft.com/office/drawing/2014/main" id="{C18C5E0E-D82C-4F82-A0E3-6BE9AAF75E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00" name="Rectangle 55">
                <a:extLst>
                  <a:ext uri="{FF2B5EF4-FFF2-40B4-BE49-F238E27FC236}">
                    <a16:creationId xmlns:a16="http://schemas.microsoft.com/office/drawing/2014/main" id="{677F5FC4-34F3-400A-9970-A7EA63DB4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01" name="Rectangle 56">
                <a:extLst>
                  <a:ext uri="{FF2B5EF4-FFF2-40B4-BE49-F238E27FC236}">
                    <a16:creationId xmlns:a16="http://schemas.microsoft.com/office/drawing/2014/main" id="{2A4794CF-928E-4F8E-A532-7800E5996B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5396454"/>
                <a:ext cx="10999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102" name="Rectangle 57">
                <a:extLst>
                  <a:ext uri="{FF2B5EF4-FFF2-40B4-BE49-F238E27FC236}">
                    <a16:creationId xmlns:a16="http://schemas.microsoft.com/office/drawing/2014/main" id="{E4F63079-D99A-4ECA-AE8B-8E93D42956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5396454"/>
                <a:ext cx="108822" cy="10882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F81BE07-E676-45EB-9AFA-7BF1FBB657A2}"/>
                </a:ext>
              </a:extLst>
            </p:cNvPr>
            <p:cNvGrpSpPr/>
            <p:nvPr/>
          </p:nvGrpSpPr>
          <p:grpSpPr>
            <a:xfrm>
              <a:off x="354110" y="5895731"/>
              <a:ext cx="11480604" cy="109990"/>
              <a:chOff x="354110" y="5903678"/>
              <a:chExt cx="11480604" cy="109990"/>
            </a:xfrm>
            <a:grpFill/>
          </p:grpSpPr>
          <p:sp>
            <p:nvSpPr>
              <p:cNvPr id="51" name="Rectangle 59">
                <a:extLst>
                  <a:ext uri="{FF2B5EF4-FFF2-40B4-BE49-F238E27FC236}">
                    <a16:creationId xmlns:a16="http://schemas.microsoft.com/office/drawing/2014/main" id="{90F41A19-F592-419E-BB70-0A26A5A2C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52" name="Rectangle 60">
                <a:extLst>
                  <a:ext uri="{FF2B5EF4-FFF2-40B4-BE49-F238E27FC236}">
                    <a16:creationId xmlns:a16="http://schemas.microsoft.com/office/drawing/2014/main" id="{1469FDD4-E3FD-413E-AE75-22EE1F631B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53" name="Rectangle 61">
                <a:extLst>
                  <a:ext uri="{FF2B5EF4-FFF2-40B4-BE49-F238E27FC236}">
                    <a16:creationId xmlns:a16="http://schemas.microsoft.com/office/drawing/2014/main" id="{FE475E5D-8646-4FC9-BFFB-619E2D0E25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54" name="Rectangle 62">
                <a:extLst>
                  <a:ext uri="{FF2B5EF4-FFF2-40B4-BE49-F238E27FC236}">
                    <a16:creationId xmlns:a16="http://schemas.microsoft.com/office/drawing/2014/main" id="{3D36A72E-C554-4C3C-9B1B-6CB10E5F62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55" name="Rectangle 63">
                <a:extLst>
                  <a:ext uri="{FF2B5EF4-FFF2-40B4-BE49-F238E27FC236}">
                    <a16:creationId xmlns:a16="http://schemas.microsoft.com/office/drawing/2014/main" id="{7A4E6F93-4FD1-43BD-92BD-564F60D0B6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56" name="Rectangle 64">
                <a:extLst>
                  <a:ext uri="{FF2B5EF4-FFF2-40B4-BE49-F238E27FC236}">
                    <a16:creationId xmlns:a16="http://schemas.microsoft.com/office/drawing/2014/main" id="{91390BA3-956A-4FEA-961B-6154DE6FB7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57" name="Rectangle 65">
                <a:extLst>
                  <a:ext uri="{FF2B5EF4-FFF2-40B4-BE49-F238E27FC236}">
                    <a16:creationId xmlns:a16="http://schemas.microsoft.com/office/drawing/2014/main" id="{3BDA4482-76BD-4B95-9A99-C9D97E68F6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58" name="Rectangle 66">
                <a:extLst>
                  <a:ext uri="{FF2B5EF4-FFF2-40B4-BE49-F238E27FC236}">
                    <a16:creationId xmlns:a16="http://schemas.microsoft.com/office/drawing/2014/main" id="{7C89DCF1-7783-4715-A5F6-F69C325A84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59" name="Rectangle 67">
                <a:extLst>
                  <a:ext uri="{FF2B5EF4-FFF2-40B4-BE49-F238E27FC236}">
                    <a16:creationId xmlns:a16="http://schemas.microsoft.com/office/drawing/2014/main" id="{C358A697-8E33-4B4A-8E88-7C19923AD4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60" name="Rectangle 68">
                <a:extLst>
                  <a:ext uri="{FF2B5EF4-FFF2-40B4-BE49-F238E27FC236}">
                    <a16:creationId xmlns:a16="http://schemas.microsoft.com/office/drawing/2014/main" id="{8716A687-A14A-4B91-AB47-EC1722AF30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61" name="Rectangle 69">
                <a:extLst>
                  <a:ext uri="{FF2B5EF4-FFF2-40B4-BE49-F238E27FC236}">
                    <a16:creationId xmlns:a16="http://schemas.microsoft.com/office/drawing/2014/main" id="{3597BC4D-A8AB-476D-A463-DDA92D6194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62" name="Rectangle 70">
                <a:extLst>
                  <a:ext uri="{FF2B5EF4-FFF2-40B4-BE49-F238E27FC236}">
                    <a16:creationId xmlns:a16="http://schemas.microsoft.com/office/drawing/2014/main" id="{3D5FE933-374E-4D22-95B5-F8B154CFC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63" name="Rectangle 71">
                <a:extLst>
                  <a:ext uri="{FF2B5EF4-FFF2-40B4-BE49-F238E27FC236}">
                    <a16:creationId xmlns:a16="http://schemas.microsoft.com/office/drawing/2014/main" id="{4DA4C424-BC57-46B1-8A19-98F4A1F4BC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64" name="Rectangle 72">
                <a:extLst>
                  <a:ext uri="{FF2B5EF4-FFF2-40B4-BE49-F238E27FC236}">
                    <a16:creationId xmlns:a16="http://schemas.microsoft.com/office/drawing/2014/main" id="{8072EEA5-91EE-47E9-9C82-96966E37CB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65" name="Rectangle 73">
                <a:extLst>
                  <a:ext uri="{FF2B5EF4-FFF2-40B4-BE49-F238E27FC236}">
                    <a16:creationId xmlns:a16="http://schemas.microsoft.com/office/drawing/2014/main" id="{D2366CD8-B517-40C0-8E52-217CE8F16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66" name="Rectangle 74">
                <a:extLst>
                  <a:ext uri="{FF2B5EF4-FFF2-40B4-BE49-F238E27FC236}">
                    <a16:creationId xmlns:a16="http://schemas.microsoft.com/office/drawing/2014/main" id="{2739573F-C01A-4A42-BDB4-F8717CD655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67" name="Rectangle 75">
                <a:extLst>
                  <a:ext uri="{FF2B5EF4-FFF2-40B4-BE49-F238E27FC236}">
                    <a16:creationId xmlns:a16="http://schemas.microsoft.com/office/drawing/2014/main" id="{94A56444-668B-41B0-8986-65EB2B4A3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68" name="Rectangle 76">
                <a:extLst>
                  <a:ext uri="{FF2B5EF4-FFF2-40B4-BE49-F238E27FC236}">
                    <a16:creationId xmlns:a16="http://schemas.microsoft.com/office/drawing/2014/main" id="{B2CFF404-368E-4A76-A2CA-471611869B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69" name="Rectangle 77">
                <a:extLst>
                  <a:ext uri="{FF2B5EF4-FFF2-40B4-BE49-F238E27FC236}">
                    <a16:creationId xmlns:a16="http://schemas.microsoft.com/office/drawing/2014/main" id="{3B1857CC-9DC7-43E3-98B6-0DCBB2DC1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70" name="Rectangle 78">
                <a:extLst>
                  <a:ext uri="{FF2B5EF4-FFF2-40B4-BE49-F238E27FC236}">
                    <a16:creationId xmlns:a16="http://schemas.microsoft.com/office/drawing/2014/main" id="{13C3C468-F3E2-4B75-BB66-184F85DD01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71" name="Rectangle 79">
                <a:extLst>
                  <a:ext uri="{FF2B5EF4-FFF2-40B4-BE49-F238E27FC236}">
                    <a16:creationId xmlns:a16="http://schemas.microsoft.com/office/drawing/2014/main" id="{1A0E9336-6E7F-4174-BB8B-7B675743AA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72" name="Rectangle 80">
                <a:extLst>
                  <a:ext uri="{FF2B5EF4-FFF2-40B4-BE49-F238E27FC236}">
                    <a16:creationId xmlns:a16="http://schemas.microsoft.com/office/drawing/2014/main" id="{1AB6293C-8454-4149-8126-EFE23BCE43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73" name="Rectangle 81">
                <a:extLst>
                  <a:ext uri="{FF2B5EF4-FFF2-40B4-BE49-F238E27FC236}">
                    <a16:creationId xmlns:a16="http://schemas.microsoft.com/office/drawing/2014/main" id="{BAE4953B-46B2-4552-8D6A-C67D4FCB3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74" name="Rectangle 82">
                <a:extLst>
                  <a:ext uri="{FF2B5EF4-FFF2-40B4-BE49-F238E27FC236}">
                    <a16:creationId xmlns:a16="http://schemas.microsoft.com/office/drawing/2014/main" id="{40C5CC0E-449E-4E60-822F-5A4AB69E54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75" name="Rectangle 83">
                <a:extLst>
                  <a:ext uri="{FF2B5EF4-FFF2-40B4-BE49-F238E27FC236}">
                    <a16:creationId xmlns:a16="http://schemas.microsoft.com/office/drawing/2014/main" id="{B2688373-3DD7-4956-8759-7CB2AF735B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76" name="Rectangle 84">
                <a:extLst>
                  <a:ext uri="{FF2B5EF4-FFF2-40B4-BE49-F238E27FC236}">
                    <a16:creationId xmlns:a16="http://schemas.microsoft.com/office/drawing/2014/main" id="{50B8E454-F10F-456B-81ED-301B191CA4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60ABA5C-8D36-4AAD-9494-669B8A3E9E86}"/>
                </a:ext>
              </a:extLst>
            </p:cNvPr>
            <p:cNvGrpSpPr/>
            <p:nvPr/>
          </p:nvGrpSpPr>
          <p:grpSpPr>
            <a:xfrm>
              <a:off x="354110" y="6402442"/>
              <a:ext cx="11480604" cy="109990"/>
              <a:chOff x="354110" y="5903678"/>
              <a:chExt cx="11480604" cy="109990"/>
            </a:xfrm>
            <a:grpFill/>
          </p:grpSpPr>
          <p:sp>
            <p:nvSpPr>
              <p:cNvPr id="25" name="Rectangle 59">
                <a:extLst>
                  <a:ext uri="{FF2B5EF4-FFF2-40B4-BE49-F238E27FC236}">
                    <a16:creationId xmlns:a16="http://schemas.microsoft.com/office/drawing/2014/main" id="{9006E5F9-87EA-4BFF-AC26-08D7B4E655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110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6" name="Rectangle 60">
                <a:extLst>
                  <a:ext uri="{FF2B5EF4-FFF2-40B4-BE49-F238E27FC236}">
                    <a16:creationId xmlns:a16="http://schemas.microsoft.com/office/drawing/2014/main" id="{40F26277-619B-41A3-9D5F-A02E6914E1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542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7" name="Rectangle 61">
                <a:extLst>
                  <a:ext uri="{FF2B5EF4-FFF2-40B4-BE49-F238E27FC236}">
                    <a16:creationId xmlns:a16="http://schemas.microsoft.com/office/drawing/2014/main" id="{23DB5C85-827B-49AF-BC96-24E7ABDAD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3805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8" name="Rectangle 62">
                <a:extLst>
                  <a:ext uri="{FF2B5EF4-FFF2-40B4-BE49-F238E27FC236}">
                    <a16:creationId xmlns:a16="http://schemas.microsoft.com/office/drawing/2014/main" id="{847A0A99-2056-4E0E-8A5A-2CBCA33AF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9239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29" name="Rectangle 63">
                <a:extLst>
                  <a:ext uri="{FF2B5EF4-FFF2-40B4-BE49-F238E27FC236}">
                    <a16:creationId xmlns:a16="http://schemas.microsoft.com/office/drawing/2014/main" id="{5474EE8D-D88A-47FF-9107-09082030E0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502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0" name="Rectangle 64">
                <a:extLst>
                  <a:ext uri="{FF2B5EF4-FFF2-40B4-BE49-F238E27FC236}">
                    <a16:creationId xmlns:a16="http://schemas.microsoft.com/office/drawing/2014/main" id="{0EC4B1DB-FB22-4303-B2D7-5E60C557A8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8934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1" name="Rectangle 65">
                <a:extLst>
                  <a:ext uri="{FF2B5EF4-FFF2-40B4-BE49-F238E27FC236}">
                    <a16:creationId xmlns:a16="http://schemas.microsoft.com/office/drawing/2014/main" id="{B5127279-9249-47F2-8A42-1F7F68517E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197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2" name="Rectangle 66">
                <a:extLst>
                  <a:ext uri="{FF2B5EF4-FFF2-40B4-BE49-F238E27FC236}">
                    <a16:creationId xmlns:a16="http://schemas.microsoft.com/office/drawing/2014/main" id="{4BE3E747-CD2D-4EA9-8A1C-AFC94F6403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630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3" name="Rectangle 67">
                <a:extLst>
                  <a:ext uri="{FF2B5EF4-FFF2-40B4-BE49-F238E27FC236}">
                    <a16:creationId xmlns:a16="http://schemas.microsoft.com/office/drawing/2014/main" id="{844450CC-44D2-4CFB-9D82-BA80F0CA0E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93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4" name="Rectangle 68">
                <a:extLst>
                  <a:ext uri="{FF2B5EF4-FFF2-40B4-BE49-F238E27FC236}">
                    <a16:creationId xmlns:a16="http://schemas.microsoft.com/office/drawing/2014/main" id="{56C9C6B8-074B-4807-A953-D5D69AEE2F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8326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5" name="Rectangle 69">
                <a:extLst>
                  <a:ext uri="{FF2B5EF4-FFF2-40B4-BE49-F238E27FC236}">
                    <a16:creationId xmlns:a16="http://schemas.microsoft.com/office/drawing/2014/main" id="{55A940DF-BE4B-4046-BF7D-7BBB8316FF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589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6" name="Rectangle 70">
                <a:extLst>
                  <a:ext uri="{FF2B5EF4-FFF2-40B4-BE49-F238E27FC236}">
                    <a16:creationId xmlns:a16="http://schemas.microsoft.com/office/drawing/2014/main" id="{79FECFE2-55AB-4195-B4F2-F1831B090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8022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7" name="Rectangle 71">
                <a:extLst>
                  <a:ext uri="{FF2B5EF4-FFF2-40B4-BE49-F238E27FC236}">
                    <a16:creationId xmlns:a16="http://schemas.microsoft.com/office/drawing/2014/main" id="{F78BF45E-3F1B-4CCF-AB55-6AACA1D79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2285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8" name="Rectangle 72">
                <a:extLst>
                  <a:ext uri="{FF2B5EF4-FFF2-40B4-BE49-F238E27FC236}">
                    <a16:creationId xmlns:a16="http://schemas.microsoft.com/office/drawing/2014/main" id="{CEAEA0D2-DAF5-42AD-824D-BF0A0786AC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7717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39" name="Rectangle 73">
                <a:extLst>
                  <a:ext uri="{FF2B5EF4-FFF2-40B4-BE49-F238E27FC236}">
                    <a16:creationId xmlns:a16="http://schemas.microsoft.com/office/drawing/2014/main" id="{2616B93B-15A3-4A25-B322-A4A334791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980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40" name="Rectangle 74">
                <a:extLst>
                  <a:ext uri="{FF2B5EF4-FFF2-40B4-BE49-F238E27FC236}">
                    <a16:creationId xmlns:a16="http://schemas.microsoft.com/office/drawing/2014/main" id="{26C24972-CC21-4F79-908A-8F7EEF3C3B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7414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41" name="Rectangle 75">
                <a:extLst>
                  <a:ext uri="{FF2B5EF4-FFF2-40B4-BE49-F238E27FC236}">
                    <a16:creationId xmlns:a16="http://schemas.microsoft.com/office/drawing/2014/main" id="{FD7C3FD5-0F89-4B6D-AC87-8001A0810C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1676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42" name="Rectangle 76">
                <a:extLst>
                  <a:ext uri="{FF2B5EF4-FFF2-40B4-BE49-F238E27FC236}">
                    <a16:creationId xmlns:a16="http://schemas.microsoft.com/office/drawing/2014/main" id="{B03C108E-68F6-4221-BC40-C5E3C19044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7109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43" name="Rectangle 77">
                <a:extLst>
                  <a:ext uri="{FF2B5EF4-FFF2-40B4-BE49-F238E27FC236}">
                    <a16:creationId xmlns:a16="http://schemas.microsoft.com/office/drawing/2014/main" id="{AEE8C851-520C-4A98-839F-17DEECB4C1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1372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44" name="Rectangle 78">
                <a:extLst>
                  <a:ext uri="{FF2B5EF4-FFF2-40B4-BE49-F238E27FC236}">
                    <a16:creationId xmlns:a16="http://schemas.microsoft.com/office/drawing/2014/main" id="{64CDD37E-8761-499B-B591-D1B68A0C60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96805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45" name="Rectangle 79">
                <a:extLst>
                  <a:ext uri="{FF2B5EF4-FFF2-40B4-BE49-F238E27FC236}">
                    <a16:creationId xmlns:a16="http://schemas.microsoft.com/office/drawing/2014/main" id="{CF1D9CFA-A92A-4012-8DBE-A1AFE416C0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51068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46" name="Rectangle 80">
                <a:extLst>
                  <a:ext uri="{FF2B5EF4-FFF2-40B4-BE49-F238E27FC236}">
                    <a16:creationId xmlns:a16="http://schemas.microsoft.com/office/drawing/2014/main" id="{5B28FF0B-0B00-4C89-9B32-5FCEE8CF72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6501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47" name="Rectangle 81">
                <a:extLst>
                  <a:ext uri="{FF2B5EF4-FFF2-40B4-BE49-F238E27FC236}">
                    <a16:creationId xmlns:a16="http://schemas.microsoft.com/office/drawing/2014/main" id="{3F39461F-D7C3-4741-A3BF-B2B81AC1BD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60763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48" name="Rectangle 82">
                <a:extLst>
                  <a:ext uri="{FF2B5EF4-FFF2-40B4-BE49-F238E27FC236}">
                    <a16:creationId xmlns:a16="http://schemas.microsoft.com/office/drawing/2014/main" id="{B209DBFB-FB6A-41D4-B8FD-371C1627C2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16197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49" name="Rectangle 83">
                <a:extLst>
                  <a:ext uri="{FF2B5EF4-FFF2-40B4-BE49-F238E27FC236}">
                    <a16:creationId xmlns:a16="http://schemas.microsoft.com/office/drawing/2014/main" id="{9851ABD3-4B24-43E9-8246-B439DE289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70460" y="5903678"/>
                <a:ext cx="10999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  <p:sp>
            <p:nvSpPr>
              <p:cNvPr id="50" name="Rectangle 84">
                <a:extLst>
                  <a:ext uri="{FF2B5EF4-FFF2-40B4-BE49-F238E27FC236}">
                    <a16:creationId xmlns:a16="http://schemas.microsoft.com/office/drawing/2014/main" id="{C66181AB-B727-41A6-A789-CF6AAB6890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25892" y="5903678"/>
                <a:ext cx="108822" cy="10999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/>
              </a:p>
            </p:txBody>
          </p: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63" name="Picture Placeholder 13">
            <a:extLst>
              <a:ext uri="{FF2B5EF4-FFF2-40B4-BE49-F238E27FC236}">
                <a16:creationId xmlns:a16="http://schemas.microsoft.com/office/drawing/2014/main" id="{AF7BEAA2-6D2C-4224-A195-391044C69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86981" y="2297681"/>
            <a:ext cx="1729238" cy="172878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365" name="Picture Placeholder 13">
            <a:extLst>
              <a:ext uri="{FF2B5EF4-FFF2-40B4-BE49-F238E27FC236}">
                <a16:creationId xmlns:a16="http://schemas.microsoft.com/office/drawing/2014/main" id="{23BFF80F-B426-466E-B0BF-CF7C190E492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3954" y="1412777"/>
            <a:ext cx="1682216" cy="168177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366" name="Picture Placeholder 13">
            <a:extLst>
              <a:ext uri="{FF2B5EF4-FFF2-40B4-BE49-F238E27FC236}">
                <a16:creationId xmlns:a16="http://schemas.microsoft.com/office/drawing/2014/main" id="{41BD29D0-2556-4715-91D8-E02770D6F8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24649" y="3342563"/>
            <a:ext cx="1303165" cy="130282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367" name="Picture Placeholder 13">
            <a:extLst>
              <a:ext uri="{FF2B5EF4-FFF2-40B4-BE49-F238E27FC236}">
                <a16:creationId xmlns:a16="http://schemas.microsoft.com/office/drawing/2014/main" id="{4B3928D8-3106-4129-84DA-31AD6A2925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04735" y="3537009"/>
            <a:ext cx="2013474" cy="201294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380" name="Title 1">
            <a:extLst>
              <a:ext uri="{FF2B5EF4-FFF2-40B4-BE49-F238E27FC236}">
                <a16:creationId xmlns:a16="http://schemas.microsoft.com/office/drawing/2014/main" id="{FEE9D826-2462-4D57-A5DD-57BFA6D51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1" cy="711081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9396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3D9AD-549A-4220-A89C-F2C7A0F96137}" type="datetimeFigureOut">
              <a:rPr lang="en-ID" smtClean="0"/>
              <a:t>26/08/2025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5A8B-B16C-42D4-BD8A-12BB76C3339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0353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3D9AD-549A-4220-A89C-F2C7A0F96137}" type="datetimeFigureOut">
              <a:rPr lang="en-ID" smtClean="0"/>
              <a:t>26/08/2025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5A8B-B16C-42D4-BD8A-12BB76C3339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20218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3D9AD-549A-4220-A89C-F2C7A0F96137}" type="datetimeFigureOut">
              <a:rPr lang="en-ID" smtClean="0"/>
              <a:t>26/08/2025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5A8B-B16C-42D4-BD8A-12BB76C3339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9378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3D9AD-549A-4220-A89C-F2C7A0F96137}" type="datetimeFigureOut">
              <a:rPr lang="en-ID" smtClean="0"/>
              <a:t>26/08/2025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5A8B-B16C-42D4-BD8A-12BB76C3339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12008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3D9AD-549A-4220-A89C-F2C7A0F96137}" type="datetimeFigureOut">
              <a:rPr lang="en-ID" smtClean="0"/>
              <a:t>26/08/2025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5A8B-B16C-42D4-BD8A-12BB76C3339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11418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3D9AD-549A-4220-A89C-F2C7A0F96137}" type="datetimeFigureOut">
              <a:rPr lang="en-ID" smtClean="0"/>
              <a:t>26/08/2025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5A8B-B16C-42D4-BD8A-12BB76C3339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68687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3D9AD-549A-4220-A89C-F2C7A0F96137}" type="datetimeFigureOut">
              <a:rPr lang="en-ID" smtClean="0"/>
              <a:t>26/08/2025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35A8B-B16C-42D4-BD8A-12BB76C3339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92055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3D9AD-549A-4220-A89C-F2C7A0F96137}" type="datetimeFigureOut">
              <a:rPr lang="en-ID" smtClean="0"/>
              <a:t>26/08/2025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35A8B-B16C-42D4-BD8A-12BB76C3339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193810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9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0.png"/><Relationship Id="rId9" Type="http://schemas.microsoft.com/office/2007/relationships/diagramDrawing" Target="../diagrams/drawing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38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21.jpeg"/><Relationship Id="rId7" Type="http://schemas.openxmlformats.org/officeDocument/2006/relationships/diagramLayout" Target="../diagrams/layout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Data" Target="../diagrams/data11.xml"/><Relationship Id="rId11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microsoft.com/office/2007/relationships/diagramDrawing" Target="../diagrams/drawing11.xml"/><Relationship Id="rId4" Type="http://schemas.openxmlformats.org/officeDocument/2006/relationships/image" Target="../media/image22.jpeg"/><Relationship Id="rId9" Type="http://schemas.openxmlformats.org/officeDocument/2006/relationships/diagramColors" Target="../diagrams/colors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5.sv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3.png"/><Relationship Id="rId21" Type="http://schemas.openxmlformats.org/officeDocument/2006/relationships/image" Target="../media/image56.png"/><Relationship Id="rId42" Type="http://schemas.openxmlformats.org/officeDocument/2006/relationships/customXml" Target="../ink/ink21.xml"/><Relationship Id="rId63" Type="http://schemas.openxmlformats.org/officeDocument/2006/relationships/image" Target="../media/image77.png"/><Relationship Id="rId84" Type="http://schemas.openxmlformats.org/officeDocument/2006/relationships/customXml" Target="../ink/ink42.xml"/><Relationship Id="rId138" Type="http://schemas.openxmlformats.org/officeDocument/2006/relationships/customXml" Target="../ink/ink69.xml"/><Relationship Id="rId159" Type="http://schemas.openxmlformats.org/officeDocument/2006/relationships/image" Target="../media/image125.png"/><Relationship Id="rId170" Type="http://schemas.openxmlformats.org/officeDocument/2006/relationships/customXml" Target="../ink/ink85.xml"/><Relationship Id="rId191" Type="http://schemas.openxmlformats.org/officeDocument/2006/relationships/customXml" Target="../ink/ink96.xml"/><Relationship Id="rId205" Type="http://schemas.openxmlformats.org/officeDocument/2006/relationships/customXml" Target="../ink/ink103.xml"/><Relationship Id="rId107" Type="http://schemas.openxmlformats.org/officeDocument/2006/relationships/image" Target="../media/image98.png"/><Relationship Id="rId11" Type="http://schemas.openxmlformats.org/officeDocument/2006/relationships/image" Target="../media/image51.png"/><Relationship Id="rId32" Type="http://schemas.openxmlformats.org/officeDocument/2006/relationships/customXml" Target="../ink/ink16.xml"/><Relationship Id="rId53" Type="http://schemas.openxmlformats.org/officeDocument/2006/relationships/image" Target="../media/image72.png"/><Relationship Id="rId74" Type="http://schemas.openxmlformats.org/officeDocument/2006/relationships/customXml" Target="../ink/ink37.xml"/><Relationship Id="rId128" Type="http://schemas.openxmlformats.org/officeDocument/2006/relationships/customXml" Target="../ink/ink64.xml"/><Relationship Id="rId149" Type="http://schemas.openxmlformats.org/officeDocument/2006/relationships/image" Target="../media/image120.png"/><Relationship Id="rId5" Type="http://schemas.openxmlformats.org/officeDocument/2006/relationships/image" Target="../media/image480.png"/><Relationship Id="rId95" Type="http://schemas.openxmlformats.org/officeDocument/2006/relationships/image" Target="../media/image92.png"/><Relationship Id="rId160" Type="http://schemas.openxmlformats.org/officeDocument/2006/relationships/customXml" Target="../ink/ink80.xml"/><Relationship Id="rId181" Type="http://schemas.openxmlformats.org/officeDocument/2006/relationships/customXml" Target="../ink/ink91.xml"/><Relationship Id="rId216" Type="http://schemas.openxmlformats.org/officeDocument/2006/relationships/customXml" Target="../ink/ink109.xml"/><Relationship Id="rId22" Type="http://schemas.openxmlformats.org/officeDocument/2006/relationships/customXml" Target="../ink/ink11.xml"/><Relationship Id="rId43" Type="http://schemas.openxmlformats.org/officeDocument/2006/relationships/image" Target="../media/image67.png"/><Relationship Id="rId64" Type="http://schemas.openxmlformats.org/officeDocument/2006/relationships/customXml" Target="../ink/ink32.xml"/><Relationship Id="rId118" Type="http://schemas.openxmlformats.org/officeDocument/2006/relationships/customXml" Target="../ink/ink59.xml"/><Relationship Id="rId139" Type="http://schemas.openxmlformats.org/officeDocument/2006/relationships/image" Target="../media/image115.png"/><Relationship Id="rId85" Type="http://schemas.openxmlformats.org/officeDocument/2006/relationships/image" Target="../media/image87.png"/><Relationship Id="rId150" Type="http://schemas.openxmlformats.org/officeDocument/2006/relationships/customXml" Target="../ink/ink75.xml"/><Relationship Id="rId171" Type="http://schemas.openxmlformats.org/officeDocument/2006/relationships/image" Target="../media/image131.png"/><Relationship Id="rId192" Type="http://schemas.openxmlformats.org/officeDocument/2006/relationships/image" Target="../media/image141.png"/><Relationship Id="rId206" Type="http://schemas.openxmlformats.org/officeDocument/2006/relationships/image" Target="../media/image148.png"/><Relationship Id="rId12" Type="http://schemas.openxmlformats.org/officeDocument/2006/relationships/customXml" Target="../ink/ink6.xml"/><Relationship Id="rId33" Type="http://schemas.openxmlformats.org/officeDocument/2006/relationships/image" Target="../media/image62.png"/><Relationship Id="rId108" Type="http://schemas.openxmlformats.org/officeDocument/2006/relationships/customXml" Target="../ink/ink54.xml"/><Relationship Id="rId129" Type="http://schemas.openxmlformats.org/officeDocument/2006/relationships/image" Target="../media/image109.png"/><Relationship Id="rId54" Type="http://schemas.openxmlformats.org/officeDocument/2006/relationships/customXml" Target="../ink/ink27.xml"/><Relationship Id="rId75" Type="http://schemas.openxmlformats.org/officeDocument/2006/relationships/image" Target="../media/image82.png"/><Relationship Id="rId96" Type="http://schemas.openxmlformats.org/officeDocument/2006/relationships/customXml" Target="../ink/ink48.xml"/><Relationship Id="rId140" Type="http://schemas.openxmlformats.org/officeDocument/2006/relationships/customXml" Target="../ink/ink70.xml"/><Relationship Id="rId161" Type="http://schemas.openxmlformats.org/officeDocument/2006/relationships/image" Target="../media/image126.png"/><Relationship Id="rId182" Type="http://schemas.openxmlformats.org/officeDocument/2006/relationships/image" Target="../media/image136.png"/><Relationship Id="rId217" Type="http://schemas.openxmlformats.org/officeDocument/2006/relationships/image" Target="../media/image153.png"/><Relationship Id="rId6" Type="http://schemas.openxmlformats.org/officeDocument/2006/relationships/customXml" Target="../ink/ink3.xml"/><Relationship Id="rId23" Type="http://schemas.openxmlformats.org/officeDocument/2006/relationships/image" Target="../media/image57.png"/><Relationship Id="rId119" Type="http://schemas.openxmlformats.org/officeDocument/2006/relationships/image" Target="../media/image104.png"/><Relationship Id="rId44" Type="http://schemas.openxmlformats.org/officeDocument/2006/relationships/customXml" Target="../ink/ink22.xml"/><Relationship Id="rId65" Type="http://schemas.openxmlformats.org/officeDocument/2006/relationships/image" Target="../media/image78.png"/><Relationship Id="rId86" Type="http://schemas.openxmlformats.org/officeDocument/2006/relationships/customXml" Target="../ink/ink43.xml"/><Relationship Id="rId130" Type="http://schemas.openxmlformats.org/officeDocument/2006/relationships/customXml" Target="../ink/ink65.xml"/><Relationship Id="rId151" Type="http://schemas.openxmlformats.org/officeDocument/2006/relationships/image" Target="../media/image121.png"/><Relationship Id="rId172" Type="http://schemas.openxmlformats.org/officeDocument/2006/relationships/customXml" Target="../ink/ink86.xml"/><Relationship Id="rId193" Type="http://schemas.openxmlformats.org/officeDocument/2006/relationships/customXml" Target="../ink/ink97.xml"/><Relationship Id="rId207" Type="http://schemas.openxmlformats.org/officeDocument/2006/relationships/customXml" Target="../ink/ink104.xml"/><Relationship Id="rId13" Type="http://schemas.openxmlformats.org/officeDocument/2006/relationships/image" Target="../media/image52.png"/><Relationship Id="rId109" Type="http://schemas.openxmlformats.org/officeDocument/2006/relationships/image" Target="../media/image99.png"/><Relationship Id="rId34" Type="http://schemas.openxmlformats.org/officeDocument/2006/relationships/customXml" Target="../ink/ink17.xml"/><Relationship Id="rId55" Type="http://schemas.openxmlformats.org/officeDocument/2006/relationships/image" Target="../media/image73.png"/><Relationship Id="rId76" Type="http://schemas.openxmlformats.org/officeDocument/2006/relationships/customXml" Target="../ink/ink38.xml"/><Relationship Id="rId97" Type="http://schemas.openxmlformats.org/officeDocument/2006/relationships/image" Target="../media/image93.png"/><Relationship Id="rId120" Type="http://schemas.openxmlformats.org/officeDocument/2006/relationships/customXml" Target="../ink/ink60.xml"/><Relationship Id="rId141" Type="http://schemas.openxmlformats.org/officeDocument/2006/relationships/image" Target="../media/image116.png"/><Relationship Id="rId7" Type="http://schemas.openxmlformats.org/officeDocument/2006/relationships/image" Target="../media/image490.png"/><Relationship Id="rId162" Type="http://schemas.openxmlformats.org/officeDocument/2006/relationships/customXml" Target="../ink/ink81.xml"/><Relationship Id="rId183" Type="http://schemas.openxmlformats.org/officeDocument/2006/relationships/customXml" Target="../ink/ink92.xml"/><Relationship Id="rId218" Type="http://schemas.openxmlformats.org/officeDocument/2006/relationships/customXml" Target="../ink/ink110.xml"/><Relationship Id="rId24" Type="http://schemas.openxmlformats.org/officeDocument/2006/relationships/customXml" Target="../ink/ink12.xml"/><Relationship Id="rId45" Type="http://schemas.openxmlformats.org/officeDocument/2006/relationships/image" Target="../media/image68.png"/><Relationship Id="rId66" Type="http://schemas.openxmlformats.org/officeDocument/2006/relationships/customXml" Target="../ink/ink33.xml"/><Relationship Id="rId87" Type="http://schemas.openxmlformats.org/officeDocument/2006/relationships/image" Target="../media/image88.png"/><Relationship Id="rId110" Type="http://schemas.openxmlformats.org/officeDocument/2006/relationships/customXml" Target="../ink/ink55.xml"/><Relationship Id="rId131" Type="http://schemas.openxmlformats.org/officeDocument/2006/relationships/image" Target="../media/image110.png"/><Relationship Id="rId152" Type="http://schemas.openxmlformats.org/officeDocument/2006/relationships/customXml" Target="../ink/ink76.xml"/><Relationship Id="rId173" Type="http://schemas.openxmlformats.org/officeDocument/2006/relationships/image" Target="../media/image132.png"/><Relationship Id="rId194" Type="http://schemas.openxmlformats.org/officeDocument/2006/relationships/image" Target="../media/image142.png"/><Relationship Id="rId208" Type="http://schemas.openxmlformats.org/officeDocument/2006/relationships/image" Target="../media/image149.png"/><Relationship Id="rId14" Type="http://schemas.openxmlformats.org/officeDocument/2006/relationships/customXml" Target="../ink/ink7.xml"/><Relationship Id="rId35" Type="http://schemas.openxmlformats.org/officeDocument/2006/relationships/image" Target="../media/image63.png"/><Relationship Id="rId56" Type="http://schemas.openxmlformats.org/officeDocument/2006/relationships/customXml" Target="../ink/ink28.xml"/><Relationship Id="rId77" Type="http://schemas.openxmlformats.org/officeDocument/2006/relationships/image" Target="../media/image83.png"/><Relationship Id="rId100" Type="http://schemas.openxmlformats.org/officeDocument/2006/relationships/customXml" Target="../ink/ink50.xml"/><Relationship Id="rId8" Type="http://schemas.openxmlformats.org/officeDocument/2006/relationships/customXml" Target="../ink/ink4.xml"/><Relationship Id="rId51" Type="http://schemas.openxmlformats.org/officeDocument/2006/relationships/image" Target="../media/image71.png"/><Relationship Id="rId72" Type="http://schemas.openxmlformats.org/officeDocument/2006/relationships/customXml" Target="../ink/ink36.xml"/><Relationship Id="rId93" Type="http://schemas.openxmlformats.org/officeDocument/2006/relationships/image" Target="../media/image91.png"/><Relationship Id="rId98" Type="http://schemas.openxmlformats.org/officeDocument/2006/relationships/customXml" Target="../ink/ink49.xml"/><Relationship Id="rId121" Type="http://schemas.openxmlformats.org/officeDocument/2006/relationships/image" Target="../media/image105.png"/><Relationship Id="rId142" Type="http://schemas.openxmlformats.org/officeDocument/2006/relationships/customXml" Target="../ink/ink71.xml"/><Relationship Id="rId163" Type="http://schemas.openxmlformats.org/officeDocument/2006/relationships/image" Target="../media/image127.png"/><Relationship Id="rId184" Type="http://schemas.openxmlformats.org/officeDocument/2006/relationships/image" Target="../media/image137.png"/><Relationship Id="rId189" Type="http://schemas.openxmlformats.org/officeDocument/2006/relationships/customXml" Target="../ink/ink95.xml"/><Relationship Id="rId219" Type="http://schemas.openxmlformats.org/officeDocument/2006/relationships/image" Target="../media/image154.png"/><Relationship Id="rId3" Type="http://schemas.openxmlformats.org/officeDocument/2006/relationships/image" Target="../media/image47.png"/><Relationship Id="rId214" Type="http://schemas.openxmlformats.org/officeDocument/2006/relationships/customXml" Target="../ink/ink108.xml"/><Relationship Id="rId25" Type="http://schemas.openxmlformats.org/officeDocument/2006/relationships/image" Target="../media/image58.png"/><Relationship Id="rId46" Type="http://schemas.openxmlformats.org/officeDocument/2006/relationships/customXml" Target="../ink/ink23.xml"/><Relationship Id="rId67" Type="http://schemas.openxmlformats.org/officeDocument/2006/relationships/image" Target="../media/image79.png"/><Relationship Id="rId116" Type="http://schemas.openxmlformats.org/officeDocument/2006/relationships/customXml" Target="../ink/ink58.xml"/><Relationship Id="rId137" Type="http://schemas.openxmlformats.org/officeDocument/2006/relationships/image" Target="../media/image113.png"/><Relationship Id="rId158" Type="http://schemas.openxmlformats.org/officeDocument/2006/relationships/customXml" Target="../ink/ink79.xml"/><Relationship Id="rId20" Type="http://schemas.openxmlformats.org/officeDocument/2006/relationships/customXml" Target="../ink/ink10.xml"/><Relationship Id="rId41" Type="http://schemas.openxmlformats.org/officeDocument/2006/relationships/image" Target="../media/image66.png"/><Relationship Id="rId62" Type="http://schemas.openxmlformats.org/officeDocument/2006/relationships/customXml" Target="../ink/ink31.xml"/><Relationship Id="rId83" Type="http://schemas.openxmlformats.org/officeDocument/2006/relationships/image" Target="../media/image86.png"/><Relationship Id="rId88" Type="http://schemas.openxmlformats.org/officeDocument/2006/relationships/customXml" Target="../ink/ink44.xml"/><Relationship Id="rId111" Type="http://schemas.openxmlformats.org/officeDocument/2006/relationships/image" Target="../media/image100.png"/><Relationship Id="rId132" Type="http://schemas.openxmlformats.org/officeDocument/2006/relationships/customXml" Target="../ink/ink66.xml"/><Relationship Id="rId153" Type="http://schemas.openxmlformats.org/officeDocument/2006/relationships/image" Target="../media/image122.png"/><Relationship Id="rId174" Type="http://schemas.openxmlformats.org/officeDocument/2006/relationships/customXml" Target="../ink/ink87.xml"/><Relationship Id="rId179" Type="http://schemas.openxmlformats.org/officeDocument/2006/relationships/image" Target="../media/image135.png"/><Relationship Id="rId195" Type="http://schemas.openxmlformats.org/officeDocument/2006/relationships/customXml" Target="../ink/ink98.xml"/><Relationship Id="rId209" Type="http://schemas.openxmlformats.org/officeDocument/2006/relationships/customXml" Target="../ink/ink105.xml"/><Relationship Id="rId190" Type="http://schemas.openxmlformats.org/officeDocument/2006/relationships/image" Target="../media/image140.png"/><Relationship Id="rId204" Type="http://schemas.openxmlformats.org/officeDocument/2006/relationships/image" Target="../media/image147.png"/><Relationship Id="rId220" Type="http://schemas.openxmlformats.org/officeDocument/2006/relationships/customXml" Target="../ink/ink111.xml"/><Relationship Id="rId15" Type="http://schemas.openxmlformats.org/officeDocument/2006/relationships/image" Target="../media/image53.png"/><Relationship Id="rId36" Type="http://schemas.openxmlformats.org/officeDocument/2006/relationships/customXml" Target="../ink/ink18.xml"/><Relationship Id="rId57" Type="http://schemas.openxmlformats.org/officeDocument/2006/relationships/image" Target="../media/image74.png"/><Relationship Id="rId106" Type="http://schemas.openxmlformats.org/officeDocument/2006/relationships/customXml" Target="../ink/ink53.xml"/><Relationship Id="rId127" Type="http://schemas.openxmlformats.org/officeDocument/2006/relationships/image" Target="../media/image108.png"/><Relationship Id="rId10" Type="http://schemas.openxmlformats.org/officeDocument/2006/relationships/customXml" Target="../ink/ink5.xml"/><Relationship Id="rId31" Type="http://schemas.openxmlformats.org/officeDocument/2006/relationships/image" Target="../media/image61.png"/><Relationship Id="rId52" Type="http://schemas.openxmlformats.org/officeDocument/2006/relationships/customXml" Target="../ink/ink26.xml"/><Relationship Id="rId73" Type="http://schemas.openxmlformats.org/officeDocument/2006/relationships/image" Target="../media/image49.png"/><Relationship Id="rId78" Type="http://schemas.openxmlformats.org/officeDocument/2006/relationships/customXml" Target="../ink/ink39.xml"/><Relationship Id="rId94" Type="http://schemas.openxmlformats.org/officeDocument/2006/relationships/customXml" Target="../ink/ink47.xml"/><Relationship Id="rId99" Type="http://schemas.openxmlformats.org/officeDocument/2006/relationships/image" Target="../media/image94.png"/><Relationship Id="rId101" Type="http://schemas.openxmlformats.org/officeDocument/2006/relationships/image" Target="../media/image95.png"/><Relationship Id="rId122" Type="http://schemas.openxmlformats.org/officeDocument/2006/relationships/customXml" Target="../ink/ink61.xml"/><Relationship Id="rId143" Type="http://schemas.openxmlformats.org/officeDocument/2006/relationships/image" Target="../media/image117.png"/><Relationship Id="rId148" Type="http://schemas.openxmlformats.org/officeDocument/2006/relationships/customXml" Target="../ink/ink74.xml"/><Relationship Id="rId164" Type="http://schemas.openxmlformats.org/officeDocument/2006/relationships/customXml" Target="../ink/ink82.xml"/><Relationship Id="rId169" Type="http://schemas.openxmlformats.org/officeDocument/2006/relationships/image" Target="../media/image130.png"/><Relationship Id="rId185" Type="http://schemas.openxmlformats.org/officeDocument/2006/relationships/customXml" Target="../ink/ink93.xml"/><Relationship Id="rId4" Type="http://schemas.openxmlformats.org/officeDocument/2006/relationships/customXml" Target="../ink/ink2.xml"/><Relationship Id="rId9" Type="http://schemas.openxmlformats.org/officeDocument/2006/relationships/image" Target="../media/image50.png"/><Relationship Id="rId180" Type="http://schemas.openxmlformats.org/officeDocument/2006/relationships/customXml" Target="../ink/ink90.xml"/><Relationship Id="rId210" Type="http://schemas.openxmlformats.org/officeDocument/2006/relationships/image" Target="../media/image150.png"/><Relationship Id="rId215" Type="http://schemas.openxmlformats.org/officeDocument/2006/relationships/image" Target="../media/image152.png"/><Relationship Id="rId26" Type="http://schemas.openxmlformats.org/officeDocument/2006/relationships/customXml" Target="../ink/ink13.xml"/><Relationship Id="rId47" Type="http://schemas.openxmlformats.org/officeDocument/2006/relationships/image" Target="../media/image69.png"/><Relationship Id="rId68" Type="http://schemas.openxmlformats.org/officeDocument/2006/relationships/customXml" Target="../ink/ink34.xml"/><Relationship Id="rId89" Type="http://schemas.openxmlformats.org/officeDocument/2006/relationships/image" Target="../media/image89.png"/><Relationship Id="rId112" Type="http://schemas.openxmlformats.org/officeDocument/2006/relationships/customXml" Target="../ink/ink56.xml"/><Relationship Id="rId133" Type="http://schemas.openxmlformats.org/officeDocument/2006/relationships/image" Target="../media/image111.png"/><Relationship Id="rId154" Type="http://schemas.openxmlformats.org/officeDocument/2006/relationships/customXml" Target="../ink/ink77.xml"/><Relationship Id="rId175" Type="http://schemas.openxmlformats.org/officeDocument/2006/relationships/image" Target="../media/image133.png"/><Relationship Id="rId196" Type="http://schemas.openxmlformats.org/officeDocument/2006/relationships/image" Target="../media/image143.png"/><Relationship Id="rId200" Type="http://schemas.openxmlformats.org/officeDocument/2006/relationships/image" Target="../media/image145.png"/><Relationship Id="rId16" Type="http://schemas.openxmlformats.org/officeDocument/2006/relationships/customXml" Target="../ink/ink8.xml"/><Relationship Id="rId221" Type="http://schemas.openxmlformats.org/officeDocument/2006/relationships/image" Target="../media/image155.png"/><Relationship Id="rId37" Type="http://schemas.openxmlformats.org/officeDocument/2006/relationships/image" Target="../media/image64.png"/><Relationship Id="rId58" Type="http://schemas.openxmlformats.org/officeDocument/2006/relationships/customXml" Target="../ink/ink29.xml"/><Relationship Id="rId79" Type="http://schemas.openxmlformats.org/officeDocument/2006/relationships/image" Target="../media/image84.png"/><Relationship Id="rId102" Type="http://schemas.openxmlformats.org/officeDocument/2006/relationships/customXml" Target="../ink/ink51.xml"/><Relationship Id="rId123" Type="http://schemas.openxmlformats.org/officeDocument/2006/relationships/image" Target="../media/image106.png"/><Relationship Id="rId144" Type="http://schemas.openxmlformats.org/officeDocument/2006/relationships/customXml" Target="../ink/ink72.xml"/><Relationship Id="rId90" Type="http://schemas.openxmlformats.org/officeDocument/2006/relationships/customXml" Target="../ink/ink45.xml"/><Relationship Id="rId165" Type="http://schemas.openxmlformats.org/officeDocument/2006/relationships/image" Target="../media/image128.png"/><Relationship Id="rId186" Type="http://schemas.openxmlformats.org/officeDocument/2006/relationships/image" Target="../media/image138.png"/><Relationship Id="rId211" Type="http://schemas.openxmlformats.org/officeDocument/2006/relationships/customXml" Target="../ink/ink106.xml"/><Relationship Id="rId27" Type="http://schemas.openxmlformats.org/officeDocument/2006/relationships/image" Target="../media/image59.png"/><Relationship Id="rId48" Type="http://schemas.openxmlformats.org/officeDocument/2006/relationships/customXml" Target="../ink/ink24.xml"/><Relationship Id="rId69" Type="http://schemas.openxmlformats.org/officeDocument/2006/relationships/image" Target="../media/image80.png"/><Relationship Id="rId113" Type="http://schemas.openxmlformats.org/officeDocument/2006/relationships/image" Target="../media/image101.png"/><Relationship Id="rId134" Type="http://schemas.openxmlformats.org/officeDocument/2006/relationships/customXml" Target="../ink/ink67.xml"/><Relationship Id="rId80" Type="http://schemas.openxmlformats.org/officeDocument/2006/relationships/customXml" Target="../ink/ink40.xml"/><Relationship Id="rId155" Type="http://schemas.openxmlformats.org/officeDocument/2006/relationships/image" Target="../media/image123.png"/><Relationship Id="rId176" Type="http://schemas.openxmlformats.org/officeDocument/2006/relationships/customXml" Target="../ink/ink88.xml"/><Relationship Id="rId197" Type="http://schemas.openxmlformats.org/officeDocument/2006/relationships/customXml" Target="../ink/ink99.xml"/><Relationship Id="rId201" Type="http://schemas.openxmlformats.org/officeDocument/2006/relationships/customXml" Target="../ink/ink101.xml"/><Relationship Id="rId222" Type="http://schemas.openxmlformats.org/officeDocument/2006/relationships/customXml" Target="../ink/ink112.xml"/><Relationship Id="rId17" Type="http://schemas.openxmlformats.org/officeDocument/2006/relationships/image" Target="../media/image54.png"/><Relationship Id="rId38" Type="http://schemas.openxmlformats.org/officeDocument/2006/relationships/customXml" Target="../ink/ink19.xml"/><Relationship Id="rId59" Type="http://schemas.openxmlformats.org/officeDocument/2006/relationships/image" Target="../media/image75.png"/><Relationship Id="rId103" Type="http://schemas.openxmlformats.org/officeDocument/2006/relationships/image" Target="../media/image96.png"/><Relationship Id="rId124" Type="http://schemas.openxmlformats.org/officeDocument/2006/relationships/customXml" Target="../ink/ink62.xml"/><Relationship Id="rId70" Type="http://schemas.openxmlformats.org/officeDocument/2006/relationships/customXml" Target="../ink/ink35.xml"/><Relationship Id="rId91" Type="http://schemas.openxmlformats.org/officeDocument/2006/relationships/image" Target="../media/image90.png"/><Relationship Id="rId145" Type="http://schemas.openxmlformats.org/officeDocument/2006/relationships/image" Target="../media/image118.png"/><Relationship Id="rId166" Type="http://schemas.openxmlformats.org/officeDocument/2006/relationships/customXml" Target="../ink/ink83.xml"/><Relationship Id="rId187" Type="http://schemas.openxmlformats.org/officeDocument/2006/relationships/customXml" Target="../ink/ink94.xml"/><Relationship Id="rId1" Type="http://schemas.openxmlformats.org/officeDocument/2006/relationships/slideLayout" Target="../slideLayouts/slideLayout6.xml"/><Relationship Id="rId212" Type="http://schemas.openxmlformats.org/officeDocument/2006/relationships/customXml" Target="../ink/ink107.xml"/><Relationship Id="rId28" Type="http://schemas.openxmlformats.org/officeDocument/2006/relationships/customXml" Target="../ink/ink14.xml"/><Relationship Id="rId49" Type="http://schemas.openxmlformats.org/officeDocument/2006/relationships/image" Target="../media/image70.png"/><Relationship Id="rId114" Type="http://schemas.openxmlformats.org/officeDocument/2006/relationships/customXml" Target="../ink/ink57.xml"/><Relationship Id="rId60" Type="http://schemas.openxmlformats.org/officeDocument/2006/relationships/customXml" Target="../ink/ink30.xml"/><Relationship Id="rId81" Type="http://schemas.openxmlformats.org/officeDocument/2006/relationships/image" Target="../media/image85.png"/><Relationship Id="rId135" Type="http://schemas.openxmlformats.org/officeDocument/2006/relationships/image" Target="../media/image112.png"/><Relationship Id="rId156" Type="http://schemas.openxmlformats.org/officeDocument/2006/relationships/customXml" Target="../ink/ink78.xml"/><Relationship Id="rId177" Type="http://schemas.openxmlformats.org/officeDocument/2006/relationships/image" Target="../media/image134.png"/><Relationship Id="rId198" Type="http://schemas.openxmlformats.org/officeDocument/2006/relationships/image" Target="../media/image144.png"/><Relationship Id="rId202" Type="http://schemas.openxmlformats.org/officeDocument/2006/relationships/image" Target="../media/image146.png"/><Relationship Id="rId223" Type="http://schemas.openxmlformats.org/officeDocument/2006/relationships/image" Target="../media/image156.png"/><Relationship Id="rId18" Type="http://schemas.openxmlformats.org/officeDocument/2006/relationships/customXml" Target="../ink/ink9.xml"/><Relationship Id="rId39" Type="http://schemas.openxmlformats.org/officeDocument/2006/relationships/image" Target="../media/image65.png"/><Relationship Id="rId50" Type="http://schemas.openxmlformats.org/officeDocument/2006/relationships/customXml" Target="../ink/ink25.xml"/><Relationship Id="rId104" Type="http://schemas.openxmlformats.org/officeDocument/2006/relationships/customXml" Target="../ink/ink52.xml"/><Relationship Id="rId125" Type="http://schemas.openxmlformats.org/officeDocument/2006/relationships/image" Target="../media/image107.png"/><Relationship Id="rId146" Type="http://schemas.openxmlformats.org/officeDocument/2006/relationships/customXml" Target="../ink/ink73.xml"/><Relationship Id="rId167" Type="http://schemas.openxmlformats.org/officeDocument/2006/relationships/image" Target="../media/image129.png"/><Relationship Id="rId188" Type="http://schemas.openxmlformats.org/officeDocument/2006/relationships/image" Target="../media/image139.png"/><Relationship Id="rId71" Type="http://schemas.openxmlformats.org/officeDocument/2006/relationships/image" Target="../media/image81.png"/><Relationship Id="rId92" Type="http://schemas.openxmlformats.org/officeDocument/2006/relationships/customXml" Target="../ink/ink46.xml"/><Relationship Id="rId213" Type="http://schemas.openxmlformats.org/officeDocument/2006/relationships/image" Target="../media/image151.png"/><Relationship Id="rId2" Type="http://schemas.openxmlformats.org/officeDocument/2006/relationships/customXml" Target="../ink/ink1.xml"/><Relationship Id="rId29" Type="http://schemas.openxmlformats.org/officeDocument/2006/relationships/image" Target="../media/image60.png"/><Relationship Id="rId40" Type="http://schemas.openxmlformats.org/officeDocument/2006/relationships/customXml" Target="../ink/ink20.xml"/><Relationship Id="rId115" Type="http://schemas.openxmlformats.org/officeDocument/2006/relationships/image" Target="../media/image102.png"/><Relationship Id="rId136" Type="http://schemas.openxmlformats.org/officeDocument/2006/relationships/customXml" Target="../ink/ink68.xml"/><Relationship Id="rId157" Type="http://schemas.openxmlformats.org/officeDocument/2006/relationships/image" Target="../media/image124.png"/><Relationship Id="rId178" Type="http://schemas.openxmlformats.org/officeDocument/2006/relationships/customXml" Target="../ink/ink89.xml"/><Relationship Id="rId61" Type="http://schemas.openxmlformats.org/officeDocument/2006/relationships/image" Target="../media/image76.png"/><Relationship Id="rId82" Type="http://schemas.openxmlformats.org/officeDocument/2006/relationships/customXml" Target="../ink/ink41.xml"/><Relationship Id="rId199" Type="http://schemas.openxmlformats.org/officeDocument/2006/relationships/customXml" Target="../ink/ink100.xml"/><Relationship Id="rId203" Type="http://schemas.openxmlformats.org/officeDocument/2006/relationships/customXml" Target="../ink/ink102.xml"/><Relationship Id="rId19" Type="http://schemas.openxmlformats.org/officeDocument/2006/relationships/image" Target="../media/image55.png"/><Relationship Id="rId224" Type="http://schemas.openxmlformats.org/officeDocument/2006/relationships/customXml" Target="../ink/ink113.xml"/><Relationship Id="rId30" Type="http://schemas.openxmlformats.org/officeDocument/2006/relationships/customXml" Target="../ink/ink15.xml"/><Relationship Id="rId105" Type="http://schemas.openxmlformats.org/officeDocument/2006/relationships/image" Target="../media/image97.png"/><Relationship Id="rId126" Type="http://schemas.openxmlformats.org/officeDocument/2006/relationships/customXml" Target="../ink/ink63.xml"/><Relationship Id="rId147" Type="http://schemas.openxmlformats.org/officeDocument/2006/relationships/image" Target="../media/image119.png"/><Relationship Id="rId168" Type="http://schemas.openxmlformats.org/officeDocument/2006/relationships/customXml" Target="../ink/ink8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3" Type="http://schemas.openxmlformats.org/officeDocument/2006/relationships/image" Target="../media/image157.png"/><Relationship Id="rId7" Type="http://schemas.openxmlformats.org/officeDocument/2006/relationships/diagramData" Target="../diagrams/data16.xml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0.png"/><Relationship Id="rId11" Type="http://schemas.microsoft.com/office/2007/relationships/diagramDrawing" Target="../diagrams/drawing16.xml"/><Relationship Id="rId5" Type="http://schemas.openxmlformats.org/officeDocument/2006/relationships/image" Target="../media/image159.png"/><Relationship Id="rId10" Type="http://schemas.openxmlformats.org/officeDocument/2006/relationships/diagramColors" Target="../diagrams/colors16.xml"/><Relationship Id="rId4" Type="http://schemas.openxmlformats.org/officeDocument/2006/relationships/image" Target="../media/image158.png"/><Relationship Id="rId9" Type="http://schemas.openxmlformats.org/officeDocument/2006/relationships/diagramQuickStyle" Target="../diagrams/quickStyle1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customXml" Target="../ink/ink1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1.jpg"/><Relationship Id="rId5" Type="http://schemas.openxmlformats.org/officeDocument/2006/relationships/image" Target="../media/image170.jpeg"/><Relationship Id="rId4" Type="http://schemas.openxmlformats.org/officeDocument/2006/relationships/image" Target="../media/image169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5.xml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customXml" Target="../ink/ink116.xml"/><Relationship Id="rId7" Type="http://schemas.openxmlformats.org/officeDocument/2006/relationships/customXml" Target="../ink/ink117.xml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8.xml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9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0.pn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18/10/relationships/comments" Target="../comments/modernComment_10B_DE3870D6.xml"/><Relationship Id="rId3" Type="http://schemas.openxmlformats.org/officeDocument/2006/relationships/customXml" Target="../ink/ink120.xml"/><Relationship Id="rId7" Type="http://schemas.openxmlformats.org/officeDocument/2006/relationships/image" Target="../media/image80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1.xml"/><Relationship Id="rId5" Type="http://schemas.openxmlformats.org/officeDocument/2006/relationships/image" Target="../media/image160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2.xml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80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6.xml"/><Relationship Id="rId3" Type="http://schemas.openxmlformats.org/officeDocument/2006/relationships/diagramLayout" Target="../diagrams/layout25.xml"/><Relationship Id="rId7" Type="http://schemas.openxmlformats.org/officeDocument/2006/relationships/diagramData" Target="../diagrams/data26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5.xml"/><Relationship Id="rId11" Type="http://schemas.microsoft.com/office/2007/relationships/diagramDrawing" Target="../diagrams/drawing26.xml"/><Relationship Id="rId5" Type="http://schemas.openxmlformats.org/officeDocument/2006/relationships/diagramColors" Target="../diagrams/colors25.xml"/><Relationship Id="rId10" Type="http://schemas.openxmlformats.org/officeDocument/2006/relationships/diagramColors" Target="../diagrams/colors26.xml"/><Relationship Id="rId4" Type="http://schemas.openxmlformats.org/officeDocument/2006/relationships/diagramQuickStyle" Target="../diagrams/quickStyle25.xml"/><Relationship Id="rId9" Type="http://schemas.openxmlformats.org/officeDocument/2006/relationships/diagramQuickStyle" Target="../diagrams/quickStyle2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3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republika.co.id/tag/riset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FD90C-E89D-9FFD-9D70-0D3E6F64DA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2771" y="1136930"/>
            <a:ext cx="4443980" cy="2414343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/>
              <a:t>PENGUATAN INOVASI DAERAH DALAM MENINGKATKAN DAYA </a:t>
            </a:r>
            <a:r>
              <a:rPr lang="en-US" sz="3600" b="1" smtClean="0"/>
              <a:t>SAING </a:t>
            </a:r>
            <a:r>
              <a:rPr lang="en-US" sz="3600" b="1" smtClean="0"/>
              <a:t>DAERAH</a:t>
            </a:r>
            <a:endParaRPr lang="en-ID" sz="36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4C1229-2223-7D00-B81D-B7541DBCA8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7914" y="3934048"/>
            <a:ext cx="4727449" cy="1787022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Dr. </a:t>
            </a:r>
            <a:r>
              <a:rPr lang="en-US" dirty="0" smtClean="0"/>
              <a:t>B. Marlon H. </a:t>
            </a:r>
            <a:r>
              <a:rPr lang="en-US" dirty="0" err="1" smtClean="0"/>
              <a:t>Naibaho</a:t>
            </a:r>
            <a:r>
              <a:rPr lang="en-US" dirty="0" smtClean="0"/>
              <a:t>, </a:t>
            </a:r>
            <a:r>
              <a:rPr lang="en-US" dirty="0" smtClean="0"/>
              <a:t>M</a:t>
            </a:r>
            <a:r>
              <a:rPr lang="en-US" dirty="0" smtClean="0"/>
              <a:t>. Ec. Dev</a:t>
            </a:r>
          </a:p>
          <a:p>
            <a:pPr algn="l"/>
            <a:r>
              <a:rPr lang="en-US" dirty="0" err="1" smtClean="0"/>
              <a:t>Analis</a:t>
            </a:r>
            <a:r>
              <a:rPr lang="en-US" dirty="0" smtClean="0"/>
              <a:t> </a:t>
            </a:r>
            <a:r>
              <a:rPr lang="en-US" dirty="0" err="1" smtClean="0"/>
              <a:t>Kebijakan</a:t>
            </a:r>
            <a:r>
              <a:rPr lang="en-US" dirty="0" smtClean="0"/>
              <a:t> Ahli </a:t>
            </a:r>
            <a:r>
              <a:rPr lang="en-US" dirty="0" err="1" smtClean="0"/>
              <a:t>Madya</a:t>
            </a:r>
            <a:endParaRPr lang="en-US" dirty="0"/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E7787E29-21DB-E0AC-A126-6AEA85CA72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39" r="-1" b="-1"/>
          <a:stretch/>
        </p:blipFill>
        <p:spPr>
          <a:xfrm>
            <a:off x="416636" y="178245"/>
            <a:ext cx="6361889" cy="6388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076FBD-D0E2-E3B5-7278-81557A404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5" y="0"/>
            <a:ext cx="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5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A2DC263-6CB8-477F-CBD9-6606397415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53A28E-1C5F-0497-1C29-EBE189ECB0B1}"/>
              </a:ext>
            </a:extLst>
          </p:cNvPr>
          <p:cNvSpPr/>
          <p:nvPr/>
        </p:nvSpPr>
        <p:spPr>
          <a:xfrm>
            <a:off x="1433991" y="310868"/>
            <a:ext cx="5341526" cy="707886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Keberlanjutan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Inovasi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AD35D15-975C-4BD4-DA8B-C8F83433ADB8}"/>
              </a:ext>
            </a:extLst>
          </p:cNvPr>
          <p:cNvGraphicFramePr/>
          <p:nvPr/>
        </p:nvGraphicFramePr>
        <p:xfrm>
          <a:off x="1214204" y="1443369"/>
          <a:ext cx="9350531" cy="3327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E828985B-BFCF-4B2B-52CF-91AF990E185E}"/>
              </a:ext>
            </a:extLst>
          </p:cNvPr>
          <p:cNvSpPr/>
          <p:nvPr/>
        </p:nvSpPr>
        <p:spPr>
          <a:xfrm>
            <a:off x="704537" y="5066674"/>
            <a:ext cx="11122701" cy="146736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Tidak</a:t>
            </a:r>
            <a:r>
              <a:rPr lang="en-US" sz="2800" dirty="0"/>
              <a:t> </a:t>
            </a:r>
            <a:r>
              <a:rPr lang="en-US" sz="2800" dirty="0" err="1"/>
              <a:t>ada</a:t>
            </a:r>
            <a:r>
              <a:rPr lang="en-US" sz="2800" dirty="0"/>
              <a:t> </a:t>
            </a:r>
            <a:r>
              <a:rPr lang="en-US" sz="2800" dirty="0" err="1"/>
              <a:t>publikasi</a:t>
            </a:r>
            <a:r>
              <a:rPr lang="en-US" sz="2800" dirty="0"/>
              <a:t>, </a:t>
            </a:r>
            <a:r>
              <a:rPr lang="en-US" sz="2800" dirty="0" err="1"/>
              <a:t>kurang</a:t>
            </a:r>
            <a:r>
              <a:rPr lang="en-US" sz="2800" dirty="0"/>
              <a:t> update, </a:t>
            </a:r>
            <a:r>
              <a:rPr lang="en-US" sz="2800" dirty="0" err="1"/>
              <a:t>tidak</a:t>
            </a:r>
            <a:r>
              <a:rPr lang="en-US" sz="2800" dirty="0"/>
              <a:t> </a:t>
            </a:r>
            <a:r>
              <a:rPr lang="en-US" sz="2800" dirty="0" err="1"/>
              <a:t>ada</a:t>
            </a:r>
            <a:r>
              <a:rPr lang="en-US" sz="2800" dirty="0"/>
              <a:t> </a:t>
            </a:r>
            <a:r>
              <a:rPr lang="en-US" sz="2800" dirty="0" err="1" smtClean="0"/>
              <a:t>pendampingan</a:t>
            </a:r>
            <a:r>
              <a:rPr lang="en-US" sz="2800" dirty="0"/>
              <a:t>, </a:t>
            </a:r>
            <a:r>
              <a:rPr lang="en-US" sz="2800" dirty="0" err="1"/>
              <a:t>tidak</a:t>
            </a:r>
            <a:r>
              <a:rPr lang="en-US" sz="2800" dirty="0"/>
              <a:t> </a:t>
            </a:r>
            <a:r>
              <a:rPr lang="en-US" sz="2800" dirty="0" err="1"/>
              <a:t>tertuang</a:t>
            </a:r>
            <a:r>
              <a:rPr lang="en-US" sz="2800" dirty="0"/>
              <a:t> </a:t>
            </a:r>
            <a:r>
              <a:rPr lang="en-US" sz="2800" dirty="0" err="1"/>
              <a:t>dalam</a:t>
            </a:r>
            <a:r>
              <a:rPr lang="en-US" sz="2800" dirty="0"/>
              <a:t> Program, </a:t>
            </a:r>
            <a:r>
              <a:rPr lang="en-US" sz="2800" dirty="0" err="1"/>
              <a:t>Inovasi</a:t>
            </a:r>
            <a:r>
              <a:rPr lang="en-US" sz="2800" dirty="0"/>
              <a:t> </a:t>
            </a:r>
            <a:r>
              <a:rPr lang="en-US" sz="2800" dirty="0" err="1"/>
              <a:t>sebagai</a:t>
            </a:r>
            <a:r>
              <a:rPr lang="en-US" sz="2800" dirty="0"/>
              <a:t> </a:t>
            </a:r>
            <a:r>
              <a:rPr lang="en-US" sz="2800" dirty="0" err="1"/>
              <a:t>proyek</a:t>
            </a:r>
            <a:r>
              <a:rPr lang="en-US" sz="2800" dirty="0"/>
              <a:t>, </a:t>
            </a:r>
            <a:r>
              <a:rPr lang="en-US" sz="2800" dirty="0" err="1"/>
              <a:t>Tidak</a:t>
            </a:r>
            <a:r>
              <a:rPr lang="en-US" sz="2800" dirty="0"/>
              <a:t> </a:t>
            </a:r>
            <a:r>
              <a:rPr lang="en-US" sz="2800" dirty="0" err="1"/>
              <a:t>ada</a:t>
            </a:r>
            <a:r>
              <a:rPr lang="en-US" sz="2800" dirty="0"/>
              <a:t> </a:t>
            </a:r>
            <a:r>
              <a:rPr lang="en-US" sz="2800" dirty="0" err="1"/>
              <a:t>evaluasi</a:t>
            </a:r>
            <a:r>
              <a:rPr lang="en-US" sz="2800" dirty="0"/>
              <a:t>, </a:t>
            </a:r>
            <a:r>
              <a:rPr lang="en-US" sz="2800" dirty="0" err="1"/>
              <a:t>Tidak</a:t>
            </a:r>
            <a:r>
              <a:rPr lang="en-US" sz="2800" dirty="0"/>
              <a:t> </a:t>
            </a:r>
            <a:r>
              <a:rPr lang="en-US" sz="2800" dirty="0" err="1"/>
              <a:t>ada</a:t>
            </a:r>
            <a:r>
              <a:rPr lang="en-US" sz="2800" dirty="0"/>
              <a:t> </a:t>
            </a:r>
            <a:r>
              <a:rPr lang="en-US" sz="2800" dirty="0" err="1"/>
              <a:t>pengaruhnya</a:t>
            </a:r>
            <a:r>
              <a:rPr lang="en-US" sz="2800" dirty="0"/>
              <a:t> </a:t>
            </a:r>
            <a:r>
              <a:rPr lang="en-US" sz="2800" dirty="0" err="1"/>
              <a:t>terhadap</a:t>
            </a:r>
            <a:r>
              <a:rPr lang="en-US" sz="2800" dirty="0"/>
              <a:t> </a:t>
            </a:r>
            <a:r>
              <a:rPr lang="en-US" sz="2800" dirty="0" err="1"/>
              <a:t>kinerja</a:t>
            </a:r>
            <a:r>
              <a:rPr lang="en-US" sz="2800" dirty="0"/>
              <a:t> </a:t>
            </a:r>
            <a:r>
              <a:rPr lang="en-US" sz="2800" dirty="0" err="1"/>
              <a:t>pemerintah</a:t>
            </a:r>
            <a:r>
              <a:rPr lang="en-US" sz="2800" dirty="0"/>
              <a:t> </a:t>
            </a:r>
            <a:r>
              <a:rPr lang="en-US" sz="2800" dirty="0" err="1"/>
              <a:t>daerah</a:t>
            </a:r>
            <a:endParaRPr lang="en-ID" sz="2800" dirty="0"/>
          </a:p>
        </p:txBody>
      </p:sp>
    </p:spTree>
    <p:extLst>
      <p:ext uri="{BB962C8B-B14F-4D97-AF65-F5344CB8AC3E}">
        <p14:creationId xmlns:p14="http://schemas.microsoft.com/office/powerpoint/2010/main" val="2575507876"/>
      </p:ext>
    </p:extLst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2CFC4C-669B-15A2-202D-5D45C0BA9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</p:spPr>
        <p:txBody>
          <a:bodyPr anchor="b">
            <a:normAutofit/>
          </a:bodyPr>
          <a:lstStyle/>
          <a:p>
            <a:r>
              <a:rPr lang="en-US"/>
              <a:t>INOVASI MANDEG</a:t>
            </a:r>
            <a:endParaRPr lang="en-ID"/>
          </a:p>
        </p:txBody>
      </p:sp>
      <p:pic>
        <p:nvPicPr>
          <p:cNvPr id="6" name="Picture 5" descr="A person standing at a podium&#10;&#10;Description automatically generated">
            <a:extLst>
              <a:ext uri="{FF2B5EF4-FFF2-40B4-BE49-F238E27FC236}">
                <a16:creationId xmlns:a16="http://schemas.microsoft.com/office/drawing/2014/main" id="{7C162F25-730E-9B5D-A528-83C6A788DC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73" r="466" b="1"/>
          <a:stretch/>
        </p:blipFill>
        <p:spPr>
          <a:xfrm>
            <a:off x="8441020" y="3687750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5" name="Picture 4" descr="A logo with yellow text&#10;&#10;Description automatically generated with medium confidence">
            <a:extLst>
              <a:ext uri="{FF2B5EF4-FFF2-40B4-BE49-F238E27FC236}">
                <a16:creationId xmlns:a16="http://schemas.microsoft.com/office/drawing/2014/main" id="{5135EA43-389A-2961-FDAF-B060E15B3C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46" r="15093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4" name="Content Placeholder 3" descr="A grey and blue rectangle with white text&#10;&#10;Description automatically generated">
            <a:extLst>
              <a:ext uri="{FF2B5EF4-FFF2-40B4-BE49-F238E27FC236}">
                <a16:creationId xmlns:a16="http://schemas.microsoft.com/office/drawing/2014/main" id="{0DBABBFC-51D4-EB4C-00A4-E679B97824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186" r="-3" b="12455"/>
          <a:stretch/>
        </p:blipFill>
        <p:spPr>
          <a:xfrm>
            <a:off x="7621024" y="-56276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132ADD3-3765-496A-9E8C-3C7B383873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5432421"/>
              </p:ext>
            </p:extLst>
          </p:nvPr>
        </p:nvGraphicFramePr>
        <p:xfrm>
          <a:off x="971368" y="2711395"/>
          <a:ext cx="4114801" cy="3465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973861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1BCC750C-1DAA-336C-2827-28FE2ABF624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996223" y="549275"/>
          <a:ext cx="4306185" cy="5957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E2DF2-1CB6-780C-83CE-BE2886DD2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12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89FBBD-CF96-D123-D366-3E35D8927C25}"/>
              </a:ext>
            </a:extLst>
          </p:cNvPr>
          <p:cNvSpPr txBox="1"/>
          <p:nvPr/>
        </p:nvSpPr>
        <p:spPr>
          <a:xfrm>
            <a:off x="226827" y="4786690"/>
            <a:ext cx="63192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2400" b="0" i="0" dirty="0" err="1">
                <a:effectLst/>
                <a:latin typeface="Google Sans"/>
              </a:rPr>
              <a:t>Riset</a:t>
            </a:r>
            <a:r>
              <a:rPr lang="en-ID" sz="2400" b="0" i="0" dirty="0">
                <a:effectLst/>
                <a:latin typeface="Google Sans"/>
              </a:rPr>
              <a:t> </a:t>
            </a:r>
            <a:r>
              <a:rPr lang="en-ID" sz="2400" b="0" i="0" dirty="0" err="1">
                <a:effectLst/>
                <a:latin typeface="Google Sans"/>
              </a:rPr>
              <a:t>dapat</a:t>
            </a:r>
            <a:r>
              <a:rPr lang="en-ID" sz="2400" b="0" i="0" dirty="0">
                <a:effectLst/>
                <a:latin typeface="Google Sans"/>
              </a:rPr>
              <a:t> </a:t>
            </a:r>
            <a:r>
              <a:rPr lang="en-ID" sz="2400" b="0" i="0" dirty="0" err="1">
                <a:effectLst/>
                <a:latin typeface="Google Sans"/>
              </a:rPr>
              <a:t>membantu</a:t>
            </a:r>
            <a:r>
              <a:rPr lang="en-ID" sz="2400" b="0" i="0" dirty="0">
                <a:effectLst/>
                <a:latin typeface="Google Sans"/>
              </a:rPr>
              <a:t> </a:t>
            </a:r>
            <a:r>
              <a:rPr lang="en-ID" sz="2400" b="0" i="0" dirty="0" err="1">
                <a:effectLst/>
                <a:latin typeface="Google Sans"/>
              </a:rPr>
              <a:t>perusahaan</a:t>
            </a:r>
            <a:r>
              <a:rPr lang="en-ID" sz="2400" b="0" i="0" dirty="0">
                <a:effectLst/>
                <a:latin typeface="Google Sans"/>
              </a:rPr>
              <a:t> </a:t>
            </a:r>
            <a:r>
              <a:rPr lang="en-ID" sz="2400" b="0" i="0" dirty="0" err="1">
                <a:effectLst/>
                <a:latin typeface="Google Sans"/>
              </a:rPr>
              <a:t>meningkatkan</a:t>
            </a:r>
            <a:r>
              <a:rPr lang="en-ID" sz="2400" b="0" i="0" dirty="0">
                <a:effectLst/>
                <a:latin typeface="Google Sans"/>
              </a:rPr>
              <a:t> </a:t>
            </a:r>
            <a:r>
              <a:rPr lang="en-ID" sz="2400" b="0" i="0" dirty="0" err="1">
                <a:effectLst/>
                <a:latin typeface="Google Sans"/>
              </a:rPr>
              <a:t>inovasi</a:t>
            </a:r>
            <a:r>
              <a:rPr lang="en-ID" sz="2400" b="0" i="0" dirty="0">
                <a:effectLst/>
                <a:latin typeface="Google Sans"/>
              </a:rPr>
              <a:t>. </a:t>
            </a:r>
            <a:r>
              <a:rPr lang="en-ID" sz="2400" b="0" i="0" dirty="0" err="1">
                <a:effectLst/>
                <a:latin typeface="Google Sans"/>
              </a:rPr>
              <a:t>Riset</a:t>
            </a:r>
            <a:r>
              <a:rPr lang="en-ID" sz="2400" b="0" i="0" dirty="0">
                <a:effectLst/>
                <a:latin typeface="Google Sans"/>
              </a:rPr>
              <a:t> </a:t>
            </a:r>
            <a:r>
              <a:rPr lang="en-ID" sz="2400" b="0" i="0" dirty="0" err="1">
                <a:effectLst/>
                <a:latin typeface="Google Sans"/>
              </a:rPr>
              <a:t>dapat</a:t>
            </a:r>
            <a:r>
              <a:rPr lang="en-ID" sz="2400" b="0" i="0" dirty="0">
                <a:effectLst/>
                <a:latin typeface="Google Sans"/>
              </a:rPr>
              <a:t> </a:t>
            </a:r>
            <a:r>
              <a:rPr lang="en-ID" sz="2400" b="0" i="0" dirty="0" err="1">
                <a:effectLst/>
                <a:latin typeface="Google Sans"/>
              </a:rPr>
              <a:t>membantu</a:t>
            </a:r>
            <a:r>
              <a:rPr lang="en-ID" sz="2400" b="0" i="0" dirty="0">
                <a:effectLst/>
                <a:latin typeface="Google Sans"/>
              </a:rPr>
              <a:t> </a:t>
            </a:r>
            <a:r>
              <a:rPr lang="en-ID" sz="2400" b="0" i="0" dirty="0" err="1">
                <a:effectLst/>
                <a:latin typeface="Google Sans"/>
              </a:rPr>
              <a:t>menemukan</a:t>
            </a:r>
            <a:r>
              <a:rPr lang="en-ID" sz="2400" b="0" i="0" dirty="0">
                <a:effectLst/>
                <a:latin typeface="Google Sans"/>
              </a:rPr>
              <a:t> ide-ide </a:t>
            </a:r>
            <a:r>
              <a:rPr lang="en-ID" sz="2400" b="0" i="0" dirty="0" err="1">
                <a:effectLst/>
                <a:latin typeface="Google Sans"/>
              </a:rPr>
              <a:t>baru</a:t>
            </a:r>
            <a:r>
              <a:rPr lang="en-ID" sz="2400" b="0" i="0" dirty="0">
                <a:effectLst/>
                <a:latin typeface="Google Sans"/>
              </a:rPr>
              <a:t>, </a:t>
            </a:r>
            <a:r>
              <a:rPr lang="en-ID" sz="2400" b="0" i="0" dirty="0" err="1">
                <a:effectLst/>
                <a:latin typeface="Google Sans"/>
              </a:rPr>
              <a:t>memahami</a:t>
            </a:r>
            <a:r>
              <a:rPr lang="en-ID" sz="2400" b="0" i="0" dirty="0">
                <a:effectLst/>
                <a:latin typeface="Google Sans"/>
              </a:rPr>
              <a:t> </a:t>
            </a:r>
            <a:r>
              <a:rPr lang="en-ID" sz="2400" b="0" i="0" dirty="0" err="1">
                <a:effectLst/>
                <a:latin typeface="Google Sans"/>
              </a:rPr>
              <a:t>kebutuhan</a:t>
            </a:r>
            <a:r>
              <a:rPr lang="en-ID" sz="2400" b="0" i="0" dirty="0">
                <a:effectLst/>
                <a:latin typeface="Google Sans"/>
              </a:rPr>
              <a:t> </a:t>
            </a:r>
            <a:r>
              <a:rPr lang="en-ID" sz="2400" b="0" i="0" dirty="0" err="1">
                <a:effectLst/>
                <a:latin typeface="Google Sans"/>
              </a:rPr>
              <a:t>konsumen</a:t>
            </a:r>
            <a:r>
              <a:rPr lang="en-ID" sz="2400" b="0" i="0" dirty="0">
                <a:effectLst/>
                <a:latin typeface="Google Sans"/>
              </a:rPr>
              <a:t>, dan </a:t>
            </a:r>
            <a:r>
              <a:rPr lang="en-ID" sz="2400" b="0" i="0" dirty="0" err="1">
                <a:effectLst/>
                <a:latin typeface="Google Sans"/>
              </a:rPr>
              <a:t>menemukan</a:t>
            </a:r>
            <a:r>
              <a:rPr lang="en-ID" sz="2400" b="0" i="0" dirty="0">
                <a:effectLst/>
                <a:latin typeface="Google Sans"/>
              </a:rPr>
              <a:t> </a:t>
            </a:r>
            <a:r>
              <a:rPr lang="en-ID" sz="2400" b="0" i="0" dirty="0" err="1">
                <a:effectLst/>
                <a:latin typeface="Google Sans"/>
              </a:rPr>
              <a:t>kelebihan</a:t>
            </a:r>
            <a:r>
              <a:rPr lang="en-ID" sz="2400" b="0" i="0" dirty="0">
                <a:effectLst/>
                <a:latin typeface="Google Sans"/>
              </a:rPr>
              <a:t> </a:t>
            </a:r>
            <a:r>
              <a:rPr lang="en-ID" sz="2400" b="0" i="0" dirty="0" err="1">
                <a:effectLst/>
                <a:latin typeface="Google Sans"/>
              </a:rPr>
              <a:t>produk</a:t>
            </a:r>
            <a:endParaRPr lang="en-ID" sz="2400" dirty="0"/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7FB55ED0-D6B9-798F-2D18-9B44889ED359}"/>
              </a:ext>
            </a:extLst>
          </p:cNvPr>
          <p:cNvGraphicFramePr/>
          <p:nvPr/>
        </p:nvGraphicFramePr>
        <p:xfrm>
          <a:off x="-122238" y="196900"/>
          <a:ext cx="6668349" cy="4312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085077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3418ADF-358F-4647-A511-FCFFEDA83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51" y="4391246"/>
            <a:ext cx="2213628" cy="1562959"/>
          </a:xfrm>
        </p:spPr>
        <p:txBody>
          <a:bodyPr/>
          <a:lstStyle/>
          <a:p>
            <a:r>
              <a:rPr lang="en-US" dirty="0" err="1"/>
              <a:t>Inovasi</a:t>
            </a:r>
            <a:endParaRPr lang="en-US" dirty="0"/>
          </a:p>
        </p:txBody>
      </p:sp>
      <p:pic>
        <p:nvPicPr>
          <p:cNvPr id="18" name="Picture Placeholder 17" descr="A group of people sitting at a table">
            <a:extLst>
              <a:ext uri="{FF2B5EF4-FFF2-40B4-BE49-F238E27FC236}">
                <a16:creationId xmlns:a16="http://schemas.microsoft.com/office/drawing/2014/main" id="{E2536017-F539-430C-A901-70AB81CA61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/>
      </p:pic>
      <p:pic>
        <p:nvPicPr>
          <p:cNvPr id="20" name="Picture Placeholder 19" descr="Data Points Digital background">
            <a:extLst>
              <a:ext uri="{FF2B5EF4-FFF2-40B4-BE49-F238E27FC236}">
                <a16:creationId xmlns:a16="http://schemas.microsoft.com/office/drawing/2014/main" id="{528A7D8D-1AB5-46C4-93FA-D92C2FD5169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/>
      </p:pic>
      <p:pic>
        <p:nvPicPr>
          <p:cNvPr id="25" name="Picture Placeholder 24" descr="Digital Graph Screen">
            <a:extLst>
              <a:ext uri="{FF2B5EF4-FFF2-40B4-BE49-F238E27FC236}">
                <a16:creationId xmlns:a16="http://schemas.microsoft.com/office/drawing/2014/main" id="{B7353C46-ACC1-4078-85C2-26B57B0E58B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5127060-CDBF-435F-9009-A5451CCE305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775098" y="4391246"/>
            <a:ext cx="8983023" cy="1711842"/>
          </a:xfrm>
          <a:noFill/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ID" sz="2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Rogers dan Shoemaker (1971) </a:t>
            </a:r>
            <a:r>
              <a:rPr lang="en-ID" sz="28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mengartikan</a:t>
            </a:r>
            <a:r>
              <a:rPr lang="en-ID" sz="2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28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inovasi</a:t>
            </a:r>
            <a:r>
              <a:rPr lang="en-ID" sz="2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28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sebagai</a:t>
            </a:r>
            <a:r>
              <a:rPr lang="en-ID" sz="2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ide-ide </a:t>
            </a:r>
            <a:r>
              <a:rPr lang="en-ID" sz="28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baru</a:t>
            </a:r>
            <a:r>
              <a:rPr lang="en-ID" sz="2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ID" sz="28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praktek-praktek</a:t>
            </a:r>
            <a:r>
              <a:rPr lang="en-ID" sz="2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28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baru</a:t>
            </a:r>
            <a:r>
              <a:rPr lang="en-ID" sz="2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28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atau</a:t>
            </a:r>
            <a:r>
              <a:rPr lang="en-ID" sz="2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28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obyek-obyek</a:t>
            </a:r>
            <a:r>
              <a:rPr lang="en-ID" sz="2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yang </a:t>
            </a:r>
            <a:r>
              <a:rPr lang="en-ID" sz="28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dapat</a:t>
            </a:r>
            <a:r>
              <a:rPr lang="en-ID" sz="2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28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dirasakan</a:t>
            </a:r>
            <a:r>
              <a:rPr lang="en-ID" sz="2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28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sebagai</a:t>
            </a:r>
            <a:r>
              <a:rPr lang="en-ID" sz="2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28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sesuatu</a:t>
            </a:r>
            <a:r>
              <a:rPr lang="en-ID" sz="2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yang </a:t>
            </a:r>
            <a:r>
              <a:rPr lang="en-ID" sz="28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baru</a:t>
            </a:r>
            <a:r>
              <a:rPr lang="en-ID" sz="2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oleh </a:t>
            </a:r>
            <a:r>
              <a:rPr lang="en-ID" sz="28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individu</a:t>
            </a:r>
            <a:r>
              <a:rPr lang="en-ID" sz="2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28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atau</a:t>
            </a:r>
            <a:r>
              <a:rPr lang="en-ID" sz="2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28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masyarakat</a:t>
            </a:r>
            <a:r>
              <a:rPr lang="en-ID" sz="2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28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sasaran</a:t>
            </a:r>
            <a:r>
              <a:rPr lang="en-ID" sz="2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28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penyuluhan</a:t>
            </a:r>
            <a:r>
              <a:rPr lang="en-ID" sz="28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 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3" name="Picture Placeholder 22" descr="A person drawing on a white board">
            <a:extLst>
              <a:ext uri="{FF2B5EF4-FFF2-40B4-BE49-F238E27FC236}">
                <a16:creationId xmlns:a16="http://schemas.microsoft.com/office/drawing/2014/main" id="{2B3C4F95-A0FA-45D9-BF43-1C398F65B89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/>
      </p:pic>
    </p:spTree>
    <p:extLst>
      <p:ext uri="{BB962C8B-B14F-4D97-AF65-F5344CB8AC3E}">
        <p14:creationId xmlns:p14="http://schemas.microsoft.com/office/powerpoint/2010/main" val="742570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DCA690-A5BE-5C42-6ABC-AAF26650B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11599" y="6220047"/>
            <a:ext cx="1829538" cy="441053"/>
          </a:xfrm>
          <a:solidFill>
            <a:schemeClr val="tx1">
              <a:lumMod val="75000"/>
            </a:schemeClr>
          </a:solidFill>
        </p:spPr>
        <p:txBody>
          <a:bodyPr/>
          <a:lstStyle/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Rogers, 1996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EBECE4-4EA2-2ED2-3413-6C64D1954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14</a:t>
            </a:fld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97C7783-8826-CD1D-62F2-2D767B55C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57" y="243567"/>
            <a:ext cx="11035080" cy="5750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1750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9165E-E0D5-45DD-A96F-EDA950BB7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023" y="-13378"/>
            <a:ext cx="8676168" cy="809985"/>
          </a:xfrm>
        </p:spPr>
        <p:txBody>
          <a:bodyPr/>
          <a:lstStyle/>
          <a:p>
            <a:r>
              <a:rPr lang="en-US" sz="2800" dirty="0"/>
              <a:t>MENGUKUR PERBEDAAN KINERJA NEGARA ASEAN</a:t>
            </a:r>
            <a:endParaRPr lang="en-ID" sz="28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3F2371F-AD9A-46B0-A1AE-6A56879AC4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9731488"/>
              </p:ext>
            </p:extLst>
          </p:nvPr>
        </p:nvGraphicFramePr>
        <p:xfrm>
          <a:off x="106326" y="809986"/>
          <a:ext cx="6131458" cy="5355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7F93625-7F05-4CE5-AB96-6AA9D9698DEE}"/>
              </a:ext>
            </a:extLst>
          </p:cNvPr>
          <p:cNvSpPr/>
          <p:nvPr/>
        </p:nvSpPr>
        <p:spPr>
          <a:xfrm>
            <a:off x="2137023" y="2848003"/>
            <a:ext cx="23394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Singapura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E44C099-EF70-4BDB-9C3B-A15A413DE9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9215386"/>
              </p:ext>
            </p:extLst>
          </p:nvPr>
        </p:nvGraphicFramePr>
        <p:xfrm>
          <a:off x="6330684" y="809986"/>
          <a:ext cx="5861315" cy="5368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D9E0063-CEA9-40B9-AABC-7E4DB35A1335}"/>
              </a:ext>
            </a:extLst>
          </p:cNvPr>
          <p:cNvSpPr/>
          <p:nvPr/>
        </p:nvSpPr>
        <p:spPr>
          <a:xfrm>
            <a:off x="201252" y="6178683"/>
            <a:ext cx="5660065" cy="50405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1200" dirty="0" err="1">
                <a:solidFill>
                  <a:schemeClr val="bg1"/>
                </a:solidFill>
                <a:latin typeface="PT Serif" panose="020A0603040505020204" pitchFamily="18" charset="0"/>
              </a:rPr>
              <a:t>Fokus</a:t>
            </a:r>
            <a:r>
              <a:rPr lang="en-ID" sz="1200" dirty="0">
                <a:solidFill>
                  <a:schemeClr val="bg1"/>
                </a:solidFill>
                <a:latin typeface="PT Serif" panose="020A0603040505020204" pitchFamily="18" charset="0"/>
              </a:rPr>
              <a:t> Singapura </a:t>
            </a:r>
            <a:r>
              <a:rPr lang="en-ID" sz="1200" dirty="0" err="1">
                <a:solidFill>
                  <a:schemeClr val="bg1"/>
                </a:solidFill>
                <a:latin typeface="PT Serif" panose="020A0603040505020204" pitchFamily="18" charset="0"/>
              </a:rPr>
              <a:t>adalah</a:t>
            </a:r>
            <a:r>
              <a:rPr lang="en-ID" sz="1200" dirty="0">
                <a:solidFill>
                  <a:schemeClr val="bg1"/>
                </a:solidFill>
                <a:latin typeface="PT Serif" panose="020A0603040505020204" pitchFamily="18" charset="0"/>
              </a:rPr>
              <a:t> </a:t>
            </a:r>
            <a:r>
              <a:rPr lang="en-ID" sz="1200" dirty="0" err="1">
                <a:solidFill>
                  <a:schemeClr val="bg1"/>
                </a:solidFill>
                <a:latin typeface="PT Serif" panose="020A0603040505020204" pitchFamily="18" charset="0"/>
              </a:rPr>
              <a:t>membangun</a:t>
            </a:r>
            <a:r>
              <a:rPr lang="en-ID" sz="1200" dirty="0">
                <a:solidFill>
                  <a:schemeClr val="bg1"/>
                </a:solidFill>
                <a:latin typeface="PT Serif" panose="020A0603040505020204" pitchFamily="18" charset="0"/>
              </a:rPr>
              <a:t> </a:t>
            </a:r>
            <a:r>
              <a:rPr lang="en-ID" sz="1200" dirty="0" err="1">
                <a:solidFill>
                  <a:schemeClr val="bg1"/>
                </a:solidFill>
                <a:latin typeface="PT Serif" panose="020A0603040505020204" pitchFamily="18" charset="0"/>
              </a:rPr>
              <a:t>kemampuan</a:t>
            </a:r>
            <a:r>
              <a:rPr lang="en-ID" sz="1200" dirty="0">
                <a:solidFill>
                  <a:schemeClr val="bg1"/>
                </a:solidFill>
                <a:latin typeface="PT Serif" panose="020A0603040505020204" pitchFamily="18" charset="0"/>
              </a:rPr>
              <a:t>, </a:t>
            </a:r>
            <a:r>
              <a:rPr lang="en-ID" sz="1200" dirty="0" err="1">
                <a:solidFill>
                  <a:schemeClr val="bg1"/>
                </a:solidFill>
                <a:latin typeface="PT Serif" panose="020A0603040505020204" pitchFamily="18" charset="0"/>
              </a:rPr>
              <a:t>meningkatkan</a:t>
            </a:r>
            <a:r>
              <a:rPr lang="en-ID" sz="1200" dirty="0">
                <a:solidFill>
                  <a:schemeClr val="bg1"/>
                </a:solidFill>
                <a:latin typeface="PT Serif" panose="020A0603040505020204" pitchFamily="18" charset="0"/>
              </a:rPr>
              <a:t> </a:t>
            </a:r>
            <a:r>
              <a:rPr lang="en-ID" sz="1200" dirty="0" err="1">
                <a:solidFill>
                  <a:schemeClr val="bg1"/>
                </a:solidFill>
                <a:latin typeface="PT Serif" panose="020A0603040505020204" pitchFamily="18" charset="0"/>
              </a:rPr>
              <a:t>efisiensi</a:t>
            </a:r>
            <a:r>
              <a:rPr lang="en-ID" sz="1200" dirty="0">
                <a:solidFill>
                  <a:schemeClr val="bg1"/>
                </a:solidFill>
                <a:latin typeface="PT Serif" panose="020A0603040505020204" pitchFamily="18" charset="0"/>
              </a:rPr>
              <a:t>, </a:t>
            </a:r>
            <a:r>
              <a:rPr lang="en-ID" sz="1200" dirty="0" err="1">
                <a:solidFill>
                  <a:schemeClr val="bg1"/>
                </a:solidFill>
                <a:latin typeface="PT Serif" panose="020A0603040505020204" pitchFamily="18" charset="0"/>
              </a:rPr>
              <a:t>berinovasi</a:t>
            </a:r>
            <a:r>
              <a:rPr lang="en-ID" sz="1200" dirty="0">
                <a:solidFill>
                  <a:schemeClr val="bg1"/>
                </a:solidFill>
                <a:latin typeface="PT Serif" panose="020A0603040505020204" pitchFamily="18" charset="0"/>
              </a:rPr>
              <a:t> dan </a:t>
            </a:r>
            <a:r>
              <a:rPr lang="en-ID" sz="1200" dirty="0" err="1">
                <a:solidFill>
                  <a:schemeClr val="bg1"/>
                </a:solidFill>
                <a:latin typeface="PT Serif" panose="020A0603040505020204" pitchFamily="18" charset="0"/>
              </a:rPr>
              <a:t>menerapkan</a:t>
            </a:r>
            <a:r>
              <a:rPr lang="en-ID" sz="1200" dirty="0">
                <a:solidFill>
                  <a:schemeClr val="bg1"/>
                </a:solidFill>
                <a:latin typeface="PT Serif" panose="020A0603040505020204" pitchFamily="18" charset="0"/>
              </a:rPr>
              <a:t> </a:t>
            </a:r>
            <a:r>
              <a:rPr lang="en-ID" sz="1200" dirty="0" err="1">
                <a:solidFill>
                  <a:schemeClr val="bg1"/>
                </a:solidFill>
                <a:latin typeface="PT Serif" panose="020A0603040505020204" pitchFamily="18" charset="0"/>
              </a:rPr>
              <a:t>kebijakan</a:t>
            </a:r>
            <a:endParaRPr lang="en-ID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524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2B5FE-8472-40BA-B189-485F64406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FDC2512-FDA2-425B-B67D-B56BED3C37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0255372"/>
              </p:ext>
            </p:extLst>
          </p:nvPr>
        </p:nvGraphicFramePr>
        <p:xfrm>
          <a:off x="85060" y="0"/>
          <a:ext cx="629897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AA21F7E-F949-4171-9053-7B44E95EE1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047244"/>
              </p:ext>
            </p:extLst>
          </p:nvPr>
        </p:nvGraphicFramePr>
        <p:xfrm>
          <a:off x="6384032" y="0"/>
          <a:ext cx="5807967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802315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0D3324-4EDD-3118-A3BD-0DD28CDA88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63" y="233585"/>
            <a:ext cx="4625163" cy="730448"/>
          </a:xfrm>
          <a:solidFill>
            <a:schemeClr val="tx1"/>
          </a:solidFill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</a:rPr>
              <a:t>SILAHKAN DIPILIH</a:t>
            </a:r>
            <a:endParaRPr lang="en-ID" sz="4800" dirty="0">
              <a:solidFill>
                <a:schemeClr val="bg1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F9EE6A9-B873-6A7E-7634-371953FF7D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7501" y="4676039"/>
            <a:ext cx="5437187" cy="2265216"/>
          </a:xfrm>
        </p:spPr>
        <p:txBody>
          <a:bodyPr/>
          <a:lstStyle/>
          <a:p>
            <a:endParaRPr lang="en-ID" dirty="0"/>
          </a:p>
        </p:txBody>
      </p:sp>
      <p:pic>
        <p:nvPicPr>
          <p:cNvPr id="1026" name="Picture 2" descr="Public Safety Center">
            <a:extLst>
              <a:ext uri="{FF2B5EF4-FFF2-40B4-BE49-F238E27FC236}">
                <a16:creationId xmlns:a16="http://schemas.microsoft.com/office/drawing/2014/main" id="{0EB0EF9F-521F-C262-3549-8C104B03C584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 bwMode="auto">
          <a:xfrm>
            <a:off x="8775932" y="233585"/>
            <a:ext cx="3502890" cy="266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-Planning - Home">
            <a:extLst>
              <a:ext uri="{FF2B5EF4-FFF2-40B4-BE49-F238E27FC236}">
                <a16:creationId xmlns:a16="http://schemas.microsoft.com/office/drawing/2014/main" id="{8A3B49E3-A4B8-301C-F028-F75940827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5" y="4448544"/>
            <a:ext cx="4067175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plikasi Esakip">
            <a:extLst>
              <a:ext uri="{FF2B5EF4-FFF2-40B4-BE49-F238E27FC236}">
                <a16:creationId xmlns:a16="http://schemas.microsoft.com/office/drawing/2014/main" id="{D14D6C58-8D3A-D7D2-69B9-6B2A48792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200" y="2933885"/>
            <a:ext cx="308610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enyelenggaraan Layanan e-Office (siMAYA) – Ditjen Aptika">
            <a:extLst>
              <a:ext uri="{FF2B5EF4-FFF2-40B4-BE49-F238E27FC236}">
                <a16:creationId xmlns:a16="http://schemas.microsoft.com/office/drawing/2014/main" id="{4310D4F6-C26F-119E-B635-AD5B89564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494" y="5653316"/>
            <a:ext cx="3819525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ERMAS PAS - Aplikasi di Google Play">
            <a:extLst>
              <a:ext uri="{FF2B5EF4-FFF2-40B4-BE49-F238E27FC236}">
                <a16:creationId xmlns:a16="http://schemas.microsoft.com/office/drawing/2014/main" id="{F7F70075-11B1-7E1E-35C1-481D0225B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259" y="1"/>
            <a:ext cx="2143125" cy="249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Kespel Tanjung Priok: Situs Web Sistem Informasi Kesehatan Pelabuhan ( SINKARKES) new">
            <a:extLst>
              <a:ext uri="{FF2B5EF4-FFF2-40B4-BE49-F238E27FC236}">
                <a16:creationId xmlns:a16="http://schemas.microsoft.com/office/drawing/2014/main" id="{6F2685D0-291C-0F53-AD36-AB35C9C2B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798" y="4252946"/>
            <a:ext cx="5029688" cy="263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engenal 10 Festival Budaya Asli Indonesia. Beberapa Sudah Ada Yang Dikenal  Di Kancah Internasional Loh!">
            <a:extLst>
              <a:ext uri="{FF2B5EF4-FFF2-40B4-BE49-F238E27FC236}">
                <a16:creationId xmlns:a16="http://schemas.microsoft.com/office/drawing/2014/main" id="{3435D7DC-D792-07D5-6A1D-54BD98E38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661" y="2486492"/>
            <a:ext cx="3795093" cy="19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engumuman Pemenang Lomba Inovasi Daerah 2021">
            <a:extLst>
              <a:ext uri="{FF2B5EF4-FFF2-40B4-BE49-F238E27FC236}">
                <a16:creationId xmlns:a16="http://schemas.microsoft.com/office/drawing/2014/main" id="{F74C8C3D-8CA2-ADA4-9781-55AF9B255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" y="1171147"/>
            <a:ext cx="1737750" cy="289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UKSES MEMBANGUN DESA WISATA, KUNCINYA INOVASI">
            <a:extLst>
              <a:ext uri="{FF2B5EF4-FFF2-40B4-BE49-F238E27FC236}">
                <a16:creationId xmlns:a16="http://schemas.microsoft.com/office/drawing/2014/main" id="{E048EA6D-FC4B-1F85-1913-7696649E0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457" y="1171147"/>
            <a:ext cx="3388182" cy="348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Dapur Sehat Sentang | PDF">
            <a:extLst>
              <a:ext uri="{FF2B5EF4-FFF2-40B4-BE49-F238E27FC236}">
                <a16:creationId xmlns:a16="http://schemas.microsoft.com/office/drawing/2014/main" id="{E73D020A-8BAE-7BF4-89BE-18E5427D5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47" y="4069624"/>
            <a:ext cx="1934204" cy="278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UKS – SDN 4 Penganjuran">
            <a:extLst>
              <a:ext uri="{FF2B5EF4-FFF2-40B4-BE49-F238E27FC236}">
                <a16:creationId xmlns:a16="http://schemas.microsoft.com/office/drawing/2014/main" id="{DD005570-EC08-C5FF-B256-3FA19E020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93" y="4215963"/>
            <a:ext cx="3181829" cy="311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Sitaba">
            <a:extLst>
              <a:ext uri="{FF2B5EF4-FFF2-40B4-BE49-F238E27FC236}">
                <a16:creationId xmlns:a16="http://schemas.microsoft.com/office/drawing/2014/main" id="{F60B0F96-AC25-1B91-D30D-7D2A728F5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511" y="1"/>
            <a:ext cx="1700627" cy="249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883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788DB8-98CC-BB56-3E2C-1F8D1FFDD9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52753" y="1"/>
            <a:ext cx="7129845" cy="857988"/>
          </a:xfrm>
        </p:spPr>
        <p:txBody>
          <a:bodyPr/>
          <a:lstStyle/>
          <a:p>
            <a:r>
              <a:rPr lang="en-US" b="1" dirty="0"/>
              <a:t>DEFINISI INOVASI DAERAH</a:t>
            </a:r>
            <a:endParaRPr lang="en-ID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343D10-80AD-8D0A-F6EA-C5694BB70DCE}"/>
              </a:ext>
            </a:extLst>
          </p:cNvPr>
          <p:cNvSpPr/>
          <p:nvPr/>
        </p:nvSpPr>
        <p:spPr>
          <a:xfrm>
            <a:off x="5316279" y="828626"/>
            <a:ext cx="6507126" cy="12879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800" dirty="0" err="1"/>
              <a:t>Inovasi</a:t>
            </a:r>
            <a:r>
              <a:rPr lang="en-ID" sz="2800" dirty="0"/>
              <a:t> Daerah </a:t>
            </a:r>
            <a:r>
              <a:rPr lang="en-ID" sz="2800" dirty="0" err="1"/>
              <a:t>adalah</a:t>
            </a:r>
            <a:r>
              <a:rPr lang="en-ID" sz="2800" dirty="0"/>
              <a:t> </a:t>
            </a:r>
            <a:r>
              <a:rPr lang="en-ID" sz="2800" dirty="0" err="1"/>
              <a:t>semua</a:t>
            </a:r>
            <a:r>
              <a:rPr lang="en-ID" sz="2800" dirty="0"/>
              <a:t> </a:t>
            </a:r>
            <a:r>
              <a:rPr lang="en-ID" sz="2800" dirty="0" err="1"/>
              <a:t>bentuk</a:t>
            </a:r>
            <a:r>
              <a:rPr lang="en-ID" sz="2800" dirty="0"/>
              <a:t> </a:t>
            </a:r>
            <a:r>
              <a:rPr lang="en-ID" sz="2800" dirty="0" err="1"/>
              <a:t>pembaharuan</a:t>
            </a:r>
            <a:r>
              <a:rPr lang="en-ID" sz="2800" dirty="0"/>
              <a:t> </a:t>
            </a:r>
            <a:r>
              <a:rPr lang="en-ID" sz="2800" dirty="0" err="1"/>
              <a:t>dalam</a:t>
            </a:r>
            <a:r>
              <a:rPr lang="en-ID" sz="2800" dirty="0"/>
              <a:t> </a:t>
            </a:r>
            <a:r>
              <a:rPr lang="en-ID" sz="2800" dirty="0" err="1"/>
              <a:t>penyelenggaraan</a:t>
            </a:r>
            <a:r>
              <a:rPr lang="en-ID" sz="2800" dirty="0"/>
              <a:t> </a:t>
            </a:r>
            <a:r>
              <a:rPr lang="en-ID" sz="2800" dirty="0" err="1"/>
              <a:t>Pemerintahan</a:t>
            </a:r>
            <a:r>
              <a:rPr lang="en-ID" sz="2800" dirty="0"/>
              <a:t> Daerah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89E732-427F-1C12-136D-E3A68246DFBD}"/>
              </a:ext>
            </a:extLst>
          </p:cNvPr>
          <p:cNvSpPr/>
          <p:nvPr/>
        </p:nvSpPr>
        <p:spPr>
          <a:xfrm>
            <a:off x="5316278" y="2768205"/>
            <a:ext cx="6507126" cy="10880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D" sz="2800" dirty="0" err="1"/>
              <a:t>Peningkatan</a:t>
            </a:r>
            <a:r>
              <a:rPr lang="en-ID" sz="2800" dirty="0"/>
              <a:t> </a:t>
            </a:r>
            <a:r>
              <a:rPr lang="en-ID" sz="2800" dirty="0" err="1"/>
              <a:t>kinerja</a:t>
            </a:r>
            <a:r>
              <a:rPr lang="en-ID" sz="2800" dirty="0"/>
              <a:t> </a:t>
            </a:r>
            <a:r>
              <a:rPr lang="en-ID" sz="2800" dirty="0" err="1"/>
              <a:t>Penyelenggaraan</a:t>
            </a:r>
            <a:r>
              <a:rPr lang="en-ID" sz="2800" dirty="0"/>
              <a:t> </a:t>
            </a:r>
            <a:r>
              <a:rPr lang="en-ID" sz="2800" dirty="0" err="1"/>
              <a:t>Pemerintahan</a:t>
            </a:r>
            <a:r>
              <a:rPr lang="en-ID" sz="2800" dirty="0"/>
              <a:t> Daerah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1E159C-DF4B-24A2-0B12-51977B478804}"/>
              </a:ext>
            </a:extLst>
          </p:cNvPr>
          <p:cNvSpPr txBox="1"/>
          <p:nvPr/>
        </p:nvSpPr>
        <p:spPr>
          <a:xfrm>
            <a:off x="5007932" y="2119227"/>
            <a:ext cx="63157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3600" dirty="0"/>
              <a:t>TUJUAN INOVASI DAERAH</a:t>
            </a:r>
            <a:endParaRPr lang="en-ID" sz="3600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9C788200-3F6F-4F5F-4465-E25FC43EC3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6225323"/>
              </p:ext>
            </p:extLst>
          </p:nvPr>
        </p:nvGraphicFramePr>
        <p:xfrm>
          <a:off x="4752753" y="4026796"/>
          <a:ext cx="7129845" cy="2462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2" name="Picture 4">
            <a:extLst>
              <a:ext uri="{FF2B5EF4-FFF2-40B4-BE49-F238E27FC236}">
                <a16:creationId xmlns:a16="http://schemas.microsoft.com/office/drawing/2014/main" id="{02A5CA44-2C7A-86A1-B47C-E85AD385D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52" y="287079"/>
            <a:ext cx="4712364" cy="604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492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3418ADF-358F-4647-A511-FCFFEDA83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903" y="4819121"/>
            <a:ext cx="4500562" cy="1562959"/>
          </a:xfrm>
        </p:spPr>
        <p:txBody>
          <a:bodyPr/>
          <a:lstStyle/>
          <a:p>
            <a:r>
              <a:rPr lang="en-US" dirty="0" err="1"/>
              <a:t>Inovasi</a:t>
            </a:r>
            <a:r>
              <a:rPr lang="en-US" dirty="0"/>
              <a:t> Daerah</a:t>
            </a:r>
          </a:p>
        </p:txBody>
      </p:sp>
      <p:pic>
        <p:nvPicPr>
          <p:cNvPr id="18" name="Picture Placeholder 17" descr="A group of people sitting at a table">
            <a:extLst>
              <a:ext uri="{FF2B5EF4-FFF2-40B4-BE49-F238E27FC236}">
                <a16:creationId xmlns:a16="http://schemas.microsoft.com/office/drawing/2014/main" id="{E2536017-F539-430C-A901-70AB81CA61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/>
      </p:pic>
      <p:pic>
        <p:nvPicPr>
          <p:cNvPr id="20" name="Picture Placeholder 19" descr="Data Points Digital background">
            <a:extLst>
              <a:ext uri="{FF2B5EF4-FFF2-40B4-BE49-F238E27FC236}">
                <a16:creationId xmlns:a16="http://schemas.microsoft.com/office/drawing/2014/main" id="{528A7D8D-1AB5-46C4-93FA-D92C2FD5169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/>
      </p:pic>
      <p:pic>
        <p:nvPicPr>
          <p:cNvPr id="25" name="Picture Placeholder 24" descr="Digital Graph Screen">
            <a:extLst>
              <a:ext uri="{FF2B5EF4-FFF2-40B4-BE49-F238E27FC236}">
                <a16:creationId xmlns:a16="http://schemas.microsoft.com/office/drawing/2014/main" id="{B7353C46-ACC1-4078-85C2-26B57B0E58B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27" name="Content Placeholder 11">
            <a:extLst>
              <a:ext uri="{FF2B5EF4-FFF2-40B4-BE49-F238E27FC236}">
                <a16:creationId xmlns:a16="http://schemas.microsoft.com/office/drawing/2014/main" id="{57AF24F3-43A7-ACFB-3396-B9BD6C84C537}"/>
              </a:ext>
            </a:extLst>
          </p:cNvPr>
          <p:cNvGraphicFramePr>
            <a:graphicFrameLocks noGrp="1"/>
          </p:cNvGraphicFramePr>
          <p:nvPr>
            <p:ph sz="quarter" idx="15"/>
            <p:extLst>
              <p:ext uri="{D42A27DB-BD31-4B8C-83A1-F6EECF244321}">
                <p14:modId xmlns:p14="http://schemas.microsoft.com/office/powerpoint/2010/main" val="3876577852"/>
              </p:ext>
            </p:extLst>
          </p:nvPr>
        </p:nvGraphicFramePr>
        <p:xfrm>
          <a:off x="4389732" y="3965944"/>
          <a:ext cx="7251405" cy="2695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3" name="Picture Placeholder 22" descr="A person drawing on a white board">
            <a:extLst>
              <a:ext uri="{FF2B5EF4-FFF2-40B4-BE49-F238E27FC236}">
                <a16:creationId xmlns:a16="http://schemas.microsoft.com/office/drawing/2014/main" id="{2B3C4F95-A0FA-45D9-BF43-1C398F65B89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/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0BE0D8B-DC04-C771-7B57-3496BB51FE82}"/>
              </a:ext>
            </a:extLst>
          </p:cNvPr>
          <p:cNvSpPr>
            <a:spLocks noGrp="1"/>
          </p:cNvSpPr>
          <p:nvPr/>
        </p:nvSpPr>
        <p:spPr>
          <a:xfrm>
            <a:off x="0" y="-27194"/>
            <a:ext cx="12191999" cy="37764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Potensi</a:t>
            </a:r>
            <a:r>
              <a:rPr lang="en-US" dirty="0"/>
              <a:t> </a:t>
            </a:r>
            <a:r>
              <a:rPr lang="en-US" dirty="0" err="1"/>
              <a:t>lokal</a:t>
            </a:r>
            <a:r>
              <a:rPr lang="en-US" dirty="0"/>
              <a:t> </a:t>
            </a:r>
            <a:r>
              <a:rPr lang="en-US" dirty="0" err="1"/>
              <a:t>tergali</a:t>
            </a:r>
            <a:endParaRPr lang="en-US" dirty="0"/>
          </a:p>
          <a:p>
            <a:r>
              <a:rPr lang="en-US" dirty="0" err="1"/>
              <a:t>Pemerintah</a:t>
            </a:r>
            <a:r>
              <a:rPr lang="en-US" dirty="0"/>
              <a:t> Daerah </a:t>
            </a:r>
            <a:r>
              <a:rPr lang="en-US" dirty="0" err="1"/>
              <a:t>berlomba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berinovasi</a:t>
            </a:r>
            <a:endParaRPr lang="en-US" dirty="0"/>
          </a:p>
          <a:p>
            <a:r>
              <a:rPr lang="en-US" dirty="0" err="1"/>
              <a:t>Inovasi</a:t>
            </a:r>
            <a:r>
              <a:rPr lang="en-US" dirty="0"/>
              <a:t> </a:t>
            </a:r>
            <a:r>
              <a:rPr lang="en-US" dirty="0" err="1"/>
              <a:t>daerah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edukasi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melahirkan</a:t>
            </a:r>
            <a:r>
              <a:rPr lang="en-US" dirty="0"/>
              <a:t> ide</a:t>
            </a:r>
          </a:p>
          <a:p>
            <a:r>
              <a:rPr lang="en-US" dirty="0" err="1"/>
              <a:t>Tumbuh</a:t>
            </a:r>
            <a:r>
              <a:rPr lang="en-US" dirty="0"/>
              <a:t> </a:t>
            </a:r>
            <a:r>
              <a:rPr lang="en-US" dirty="0" err="1"/>
              <a:t>pusat</a:t>
            </a:r>
            <a:r>
              <a:rPr lang="en-US" dirty="0"/>
              <a:t>/</a:t>
            </a:r>
            <a:r>
              <a:rPr lang="en-US" dirty="0" err="1"/>
              <a:t>klinik</a:t>
            </a:r>
            <a:r>
              <a:rPr lang="en-US" dirty="0"/>
              <a:t>/</a:t>
            </a:r>
            <a:r>
              <a:rPr lang="en-US" dirty="0" err="1"/>
              <a:t>laboratorium</a:t>
            </a:r>
            <a:r>
              <a:rPr lang="en-US" dirty="0"/>
              <a:t> </a:t>
            </a:r>
            <a:r>
              <a:rPr lang="en-US" dirty="0" err="1"/>
              <a:t>inovasi</a:t>
            </a:r>
            <a:endParaRPr lang="en-US" dirty="0"/>
          </a:p>
          <a:p>
            <a:r>
              <a:rPr lang="en-US" dirty="0" err="1"/>
              <a:t>Inovasi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 </a:t>
            </a:r>
            <a:r>
              <a:rPr lang="en-US" dirty="0" err="1"/>
              <a:t>bertebaran</a:t>
            </a:r>
            <a:endParaRPr lang="en-US" dirty="0"/>
          </a:p>
          <a:p>
            <a:r>
              <a:rPr lang="en-US" dirty="0" err="1"/>
              <a:t>Inovasi</a:t>
            </a:r>
            <a:r>
              <a:rPr lang="en-US" dirty="0"/>
              <a:t> </a:t>
            </a:r>
            <a:r>
              <a:rPr lang="en-US" dirty="0" err="1"/>
              <a:t>daerah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isu</a:t>
            </a:r>
            <a:r>
              <a:rPr lang="en-US" dirty="0"/>
              <a:t> </a:t>
            </a:r>
            <a:r>
              <a:rPr lang="en-US" dirty="0" err="1"/>
              <a:t>nasional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8886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9E9B5F-A63B-4516-AFB5-9A87478F2430}"/>
              </a:ext>
            </a:extLst>
          </p:cNvPr>
          <p:cNvSpPr txBox="1">
            <a:spLocks/>
          </p:cNvSpPr>
          <p:nvPr/>
        </p:nvSpPr>
        <p:spPr>
          <a:xfrm>
            <a:off x="444796" y="386390"/>
            <a:ext cx="3822189" cy="634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dirty="0"/>
              <a:t>PROFIL </a:t>
            </a:r>
            <a:r>
              <a:rPr lang="en-US" sz="4000" b="1" dirty="0" smtClean="0"/>
              <a:t>ANALIS</a:t>
            </a: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46EC6-DD65-4E28-A1D5-88D1E6F48153}"/>
              </a:ext>
            </a:extLst>
          </p:cNvPr>
          <p:cNvSpPr txBox="1">
            <a:spLocks/>
          </p:cNvSpPr>
          <p:nvPr/>
        </p:nvSpPr>
        <p:spPr>
          <a:xfrm>
            <a:off x="444796" y="1173189"/>
            <a:ext cx="6062330" cy="3742762"/>
          </a:xfrm>
          <a:prstGeom prst="rect">
            <a:avLst/>
          </a:prstGeo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chemeClr val="tx1"/>
                </a:solidFill>
              </a:rPr>
              <a:t>Nama</a:t>
            </a:r>
            <a:r>
              <a:rPr lang="en-US" sz="1800" b="1" dirty="0" smtClean="0">
                <a:solidFill>
                  <a:schemeClr val="tx1"/>
                </a:solidFill>
              </a:rPr>
              <a:t>: DR. </a:t>
            </a:r>
            <a:r>
              <a:rPr lang="en-US" sz="1800" b="1" dirty="0" smtClean="0">
                <a:solidFill>
                  <a:schemeClr val="tx1"/>
                </a:solidFill>
              </a:rPr>
              <a:t>Brando Marlon </a:t>
            </a:r>
            <a:r>
              <a:rPr lang="en-US" sz="1800" b="1" dirty="0" smtClean="0">
                <a:solidFill>
                  <a:schemeClr val="tx1"/>
                </a:solidFill>
              </a:rPr>
              <a:t>H. </a:t>
            </a:r>
            <a:r>
              <a:rPr lang="en-US" sz="1800" b="1" dirty="0" err="1" smtClean="0">
                <a:solidFill>
                  <a:schemeClr val="tx1"/>
                </a:solidFill>
              </a:rPr>
              <a:t>Naibaho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M.Ec.Dev</a:t>
            </a:r>
            <a:endParaRPr lang="en-US" sz="1800" b="1" dirty="0">
              <a:solidFill>
                <a:schemeClr val="tx1"/>
              </a:solidFill>
            </a:endParaRPr>
          </a:p>
          <a:p>
            <a:pPr marL="0"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chemeClr val="tx1"/>
                </a:solidFill>
              </a:rPr>
              <a:t>Tanggal</a:t>
            </a:r>
            <a:r>
              <a:rPr lang="en-US" sz="1800" b="1" dirty="0">
                <a:solidFill>
                  <a:schemeClr val="tx1"/>
                </a:solidFill>
              </a:rPr>
              <a:t> Lahir : </a:t>
            </a:r>
            <a:r>
              <a:rPr lang="en-US" sz="1800" b="1" dirty="0" smtClean="0">
                <a:solidFill>
                  <a:schemeClr val="tx1"/>
                </a:solidFill>
              </a:rPr>
              <a:t>20 </a:t>
            </a:r>
            <a:r>
              <a:rPr lang="en-US" sz="1800" b="1" dirty="0" err="1" smtClean="0">
                <a:solidFill>
                  <a:schemeClr val="tx1"/>
                </a:solidFill>
              </a:rPr>
              <a:t>Juli</a:t>
            </a:r>
            <a:r>
              <a:rPr lang="en-US" sz="1800" b="1" dirty="0" smtClean="0">
                <a:solidFill>
                  <a:schemeClr val="tx1"/>
                </a:solidFill>
              </a:rPr>
              <a:t> 1971</a:t>
            </a:r>
            <a:endParaRPr lang="en-US" sz="1800" b="1" dirty="0">
              <a:solidFill>
                <a:schemeClr val="tx1"/>
              </a:solidFill>
            </a:endParaRPr>
          </a:p>
          <a:p>
            <a:pPr marL="0"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chemeClr val="tx1"/>
                </a:solidFill>
              </a:rPr>
              <a:t>Pangkat</a:t>
            </a:r>
            <a:r>
              <a:rPr lang="en-US" sz="1800" b="1" dirty="0">
                <a:solidFill>
                  <a:schemeClr val="tx1"/>
                </a:solidFill>
              </a:rPr>
              <a:t> /Gol: </a:t>
            </a:r>
            <a:r>
              <a:rPr lang="en-US" sz="1800" b="1" dirty="0" err="1" smtClean="0">
                <a:solidFill>
                  <a:schemeClr val="tx1"/>
                </a:solidFill>
              </a:rPr>
              <a:t>IV.b</a:t>
            </a:r>
            <a:endParaRPr lang="en-US" sz="1800" b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chemeClr val="tx1"/>
                </a:solidFill>
              </a:rPr>
              <a:t>Jabatan</a:t>
            </a:r>
            <a:r>
              <a:rPr lang="en-US" sz="1800" b="1" dirty="0">
                <a:solidFill>
                  <a:schemeClr val="tx1"/>
                </a:solidFill>
              </a:rPr>
              <a:t> : </a:t>
            </a:r>
            <a:r>
              <a:rPr lang="en-US" sz="1800" b="1" dirty="0" err="1" smtClean="0">
                <a:solidFill>
                  <a:schemeClr val="tx1"/>
                </a:solidFill>
              </a:rPr>
              <a:t>Analis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Kebijakan</a:t>
            </a:r>
            <a:r>
              <a:rPr lang="en-US" sz="1800" b="1" dirty="0">
                <a:solidFill>
                  <a:schemeClr val="tx1"/>
                </a:solidFill>
              </a:rPr>
              <a:t> Ahli </a:t>
            </a:r>
            <a:r>
              <a:rPr lang="en-US" sz="1800" b="1" dirty="0" err="1" smtClean="0">
                <a:solidFill>
                  <a:schemeClr val="tx1"/>
                </a:solidFill>
              </a:rPr>
              <a:t>Madya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endParaRPr lang="en-US" sz="1800" b="1" dirty="0">
              <a:solidFill>
                <a:schemeClr val="tx1"/>
              </a:solidFill>
            </a:endParaRPr>
          </a:p>
          <a:p>
            <a:pPr marL="0"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>
                <a:solidFill>
                  <a:schemeClr val="tx1"/>
                </a:solidFill>
              </a:rPr>
              <a:t>Pengalaman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Kerja</a:t>
            </a:r>
            <a:r>
              <a:rPr lang="en-US" sz="1800" b="1" dirty="0">
                <a:solidFill>
                  <a:schemeClr val="tx1"/>
                </a:solidFill>
              </a:rPr>
              <a:t>: </a:t>
            </a:r>
            <a:endParaRPr lang="en-US" sz="1800" b="1" dirty="0">
              <a:solidFill>
                <a:schemeClr val="tx1"/>
              </a:solidFill>
            </a:endParaRPr>
          </a:p>
          <a:p>
            <a:pPr marL="182563" indent="-182563">
              <a:spcBef>
                <a:spcPts val="0"/>
              </a:spcBef>
              <a:spcAft>
                <a:spcPts val="600"/>
              </a:spcAft>
            </a:pPr>
            <a:r>
              <a:rPr lang="id-ID" sz="1800" b="1" dirty="0" smtClean="0">
                <a:solidFill>
                  <a:schemeClr val="tx1"/>
                </a:solidFill>
              </a:rPr>
              <a:t>Kepala </a:t>
            </a:r>
            <a:r>
              <a:rPr lang="id-ID" sz="1800" b="1" dirty="0">
                <a:solidFill>
                  <a:schemeClr val="tx1"/>
                </a:solidFill>
              </a:rPr>
              <a:t>Sub Bidang Kelembagaan dan Ketatalaksanaan </a:t>
            </a:r>
            <a:r>
              <a:rPr lang="en-US" sz="1800" b="1" dirty="0" smtClean="0">
                <a:solidFill>
                  <a:schemeClr val="tx1"/>
                </a:solidFill>
              </a:rPr>
              <a:t>    </a:t>
            </a:r>
            <a:r>
              <a:rPr lang="id-ID" sz="1800" b="1" dirty="0" smtClean="0">
                <a:solidFill>
                  <a:schemeClr val="tx1"/>
                </a:solidFill>
              </a:rPr>
              <a:t>Inovasi </a:t>
            </a:r>
            <a:r>
              <a:rPr lang="id-ID" sz="1800" b="1" dirty="0">
                <a:solidFill>
                  <a:schemeClr val="tx1"/>
                </a:solidFill>
              </a:rPr>
              <a:t>Daerah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marL="182563" indent="-182563">
              <a:spcBef>
                <a:spcPts val="0"/>
              </a:spcBef>
              <a:spcAft>
                <a:spcPts val="600"/>
              </a:spcAft>
            </a:pPr>
            <a:r>
              <a:rPr lang="id-ID" sz="1800" b="1" dirty="0" smtClean="0">
                <a:solidFill>
                  <a:schemeClr val="tx1"/>
                </a:solidFill>
              </a:rPr>
              <a:t>Kepala </a:t>
            </a:r>
            <a:r>
              <a:rPr lang="id-ID" sz="1800" b="1" dirty="0">
                <a:solidFill>
                  <a:schemeClr val="tx1"/>
                </a:solidFill>
              </a:rPr>
              <a:t>Sub Bidang 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Provinsi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Puslitbang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Otda</a:t>
            </a:r>
            <a:r>
              <a:rPr lang="en-US" sz="1800" b="1" dirty="0">
                <a:solidFill>
                  <a:schemeClr val="tx1"/>
                </a:solidFill>
              </a:rPr>
              <a:t>, </a:t>
            </a:r>
            <a:r>
              <a:rPr lang="en-US" sz="1800" b="1" dirty="0" err="1">
                <a:solidFill>
                  <a:schemeClr val="tx1"/>
                </a:solidFill>
              </a:rPr>
              <a:t>Polpum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marL="182563" indent="-182563">
              <a:spcBef>
                <a:spcPts val="0"/>
              </a:spcBef>
              <a:spcAft>
                <a:spcPts val="600"/>
              </a:spcAft>
            </a:pPr>
            <a:r>
              <a:rPr lang="id-ID" sz="1800" dirty="0" smtClean="0">
                <a:solidFill>
                  <a:schemeClr val="tx1"/>
                </a:solidFill>
              </a:rPr>
              <a:t> </a:t>
            </a:r>
            <a:r>
              <a:rPr lang="id-ID" sz="1800" b="1" dirty="0">
                <a:solidFill>
                  <a:schemeClr val="tx1"/>
                </a:solidFill>
              </a:rPr>
              <a:t>Analis Kebijakan</a:t>
            </a:r>
            <a:r>
              <a:rPr lang="en-US" sz="1800" b="1" dirty="0">
                <a:solidFill>
                  <a:schemeClr val="tx1"/>
                </a:solidFill>
              </a:rPr>
              <a:t> Ahli </a:t>
            </a:r>
            <a:r>
              <a:rPr lang="en-US" sz="1800" b="1" dirty="0" err="1">
                <a:solidFill>
                  <a:schemeClr val="tx1"/>
                </a:solidFill>
              </a:rPr>
              <a:t>Muda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Bidang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Otonomi</a:t>
            </a:r>
            <a:r>
              <a:rPr lang="en-US" sz="1800" b="1" dirty="0">
                <a:solidFill>
                  <a:schemeClr val="tx1"/>
                </a:solidFill>
              </a:rPr>
              <a:t> Daerah </a:t>
            </a:r>
            <a:r>
              <a:rPr lang="en-US" sz="1800" b="1" dirty="0" err="1">
                <a:solidFill>
                  <a:schemeClr val="tx1"/>
                </a:solidFill>
              </a:rPr>
              <a:t>pada</a:t>
            </a:r>
            <a:r>
              <a:rPr lang="id-ID" sz="1800" b="1" dirty="0">
                <a:solidFill>
                  <a:schemeClr val="tx1"/>
                </a:solidFill>
              </a:rPr>
              <a:t> Puslitbang Otda, Politik dan Pemerintahan Umum 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marL="182563" indent="-182563"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 smtClean="0">
                <a:solidFill>
                  <a:schemeClr val="tx1"/>
                </a:solidFill>
              </a:rPr>
              <a:t>Pejabat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Fungsional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Peneliti</a:t>
            </a:r>
            <a:endParaRPr lang="en-US" sz="1800" dirty="0">
              <a:solidFill>
                <a:schemeClr val="tx1"/>
              </a:solidFill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 smtClean="0">
                <a:solidFill>
                  <a:schemeClr val="tx1"/>
                </a:solidFill>
              </a:rPr>
              <a:t>Handphone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>
                <a:solidFill>
                  <a:schemeClr val="tx1"/>
                </a:solidFill>
              </a:rPr>
              <a:t>: </a:t>
            </a:r>
            <a:r>
              <a:rPr lang="en-US" sz="1800" b="1" dirty="0" smtClean="0">
                <a:solidFill>
                  <a:schemeClr val="tx1"/>
                </a:solidFill>
              </a:rPr>
              <a:t>0821-1262-8469</a:t>
            </a:r>
            <a:endParaRPr lang="en-US" sz="1800" b="1" dirty="0">
              <a:solidFill>
                <a:schemeClr val="tx1"/>
              </a:solidFill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chemeClr val="tx1"/>
                </a:solidFill>
              </a:rPr>
              <a:t>Email : </a:t>
            </a:r>
          </a:p>
          <a:p>
            <a:pPr marL="182563" indent="-1825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chemeClr val="tx1"/>
                </a:solidFill>
              </a:rPr>
              <a:t>Alamat : </a:t>
            </a:r>
            <a:r>
              <a:rPr lang="en-US" sz="1800" b="1" dirty="0" smtClean="0">
                <a:solidFill>
                  <a:schemeClr val="tx1"/>
                </a:solidFill>
              </a:rPr>
              <a:t>Jl. </a:t>
            </a:r>
            <a:r>
              <a:rPr lang="en-US" sz="1800" b="1" dirty="0" err="1" smtClean="0">
                <a:solidFill>
                  <a:schemeClr val="tx1"/>
                </a:solidFill>
              </a:rPr>
              <a:t>Kemang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Anggrek</a:t>
            </a:r>
            <a:r>
              <a:rPr lang="en-US" sz="1800" b="1" dirty="0" smtClean="0">
                <a:solidFill>
                  <a:schemeClr val="tx1"/>
                </a:solidFill>
              </a:rPr>
              <a:t> 3 AN, 11.A, </a:t>
            </a:r>
            <a:r>
              <a:rPr lang="en-US" sz="1800" b="1" dirty="0" err="1" smtClean="0">
                <a:solidFill>
                  <a:schemeClr val="tx1"/>
                </a:solidFill>
              </a:rPr>
              <a:t>Kemang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Pratama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Kota Bekasi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606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60D6F-4D0F-4D33-B2A7-159C8583F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677306"/>
            <a:ext cx="3565525" cy="3415519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 err="1"/>
              <a:t>Pemantik</a:t>
            </a:r>
            <a:r>
              <a:rPr lang="en-US" dirty="0"/>
              <a:t> </a:t>
            </a:r>
            <a:r>
              <a:rPr lang="en-US" dirty="0" err="1"/>
              <a:t>kreativitas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 err="1"/>
              <a:t>Evaluasi</a:t>
            </a:r>
            <a:r>
              <a:rPr lang="en-US" dirty="0"/>
              <a:t> </a:t>
            </a:r>
            <a:r>
              <a:rPr lang="en-US" dirty="0" err="1"/>
              <a:t>kinerja</a:t>
            </a:r>
            <a:r>
              <a:rPr lang="en-US" dirty="0"/>
              <a:t> </a:t>
            </a:r>
            <a:r>
              <a:rPr lang="en-US" dirty="0" err="1"/>
              <a:t>pemerintah</a:t>
            </a:r>
            <a:r>
              <a:rPr lang="en-US" dirty="0"/>
              <a:t> </a:t>
            </a:r>
            <a:r>
              <a:rPr lang="en-US" dirty="0" err="1"/>
              <a:t>daerah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 err="1"/>
              <a:t>Harmonisasi</a:t>
            </a:r>
            <a:r>
              <a:rPr lang="en-US" dirty="0"/>
              <a:t> </a:t>
            </a:r>
            <a:r>
              <a:rPr lang="en-US" dirty="0" err="1"/>
              <a:t>perangkat</a:t>
            </a:r>
            <a:r>
              <a:rPr lang="en-US" dirty="0"/>
              <a:t> </a:t>
            </a:r>
            <a:r>
              <a:rPr lang="en-US" dirty="0" err="1"/>
              <a:t>daerah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 err="1"/>
              <a:t>Komitmen</a:t>
            </a:r>
            <a:r>
              <a:rPr lang="en-US" dirty="0"/>
              <a:t> </a:t>
            </a:r>
            <a:r>
              <a:rPr lang="en-US" dirty="0" err="1"/>
              <a:t>kepala</a:t>
            </a:r>
            <a:r>
              <a:rPr lang="en-US" dirty="0"/>
              <a:t> </a:t>
            </a:r>
            <a:r>
              <a:rPr lang="en-US" dirty="0" err="1"/>
              <a:t>daerah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 err="1"/>
              <a:t>Perubahan</a:t>
            </a:r>
            <a:r>
              <a:rPr lang="en-US" dirty="0"/>
              <a:t> </a:t>
            </a:r>
            <a:r>
              <a:rPr lang="en-US" dirty="0" err="1"/>
              <a:t>daya</a:t>
            </a:r>
            <a:r>
              <a:rPr lang="en-US" dirty="0"/>
              <a:t> </a:t>
            </a:r>
            <a:r>
              <a:rPr lang="en-US" dirty="0" err="1"/>
              <a:t>saing</a:t>
            </a:r>
            <a:r>
              <a:rPr lang="en-US" dirty="0"/>
              <a:t> </a:t>
            </a:r>
            <a:r>
              <a:rPr lang="en-US" dirty="0" err="1"/>
              <a:t>daerah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Placeholder 7" descr="Digital Data">
            <a:extLst>
              <a:ext uri="{FF2B5EF4-FFF2-40B4-BE49-F238E27FC236}">
                <a16:creationId xmlns:a16="http://schemas.microsoft.com/office/drawing/2014/main" id="{06D2324F-3B7B-45EF-9584-C8EADD2C8C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3999" y="196516"/>
            <a:ext cx="3448558" cy="3448558"/>
          </a:xfrm>
        </p:spPr>
      </p:pic>
      <p:pic>
        <p:nvPicPr>
          <p:cNvPr id="10" name="Picture Placeholder 9" descr="Data Points ">
            <a:extLst>
              <a:ext uri="{FF2B5EF4-FFF2-40B4-BE49-F238E27FC236}">
                <a16:creationId xmlns:a16="http://schemas.microsoft.com/office/drawing/2014/main" id="{71F862F9-0E8A-4DB9-8083-1C3AA6E5D77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4631" y="708198"/>
            <a:ext cx="2263776" cy="2263776"/>
          </a:xfrm>
        </p:spPr>
      </p:pic>
      <p:pic>
        <p:nvPicPr>
          <p:cNvPr id="12" name="Picture Placeholder 11" descr="Data Background">
            <a:extLst>
              <a:ext uri="{FF2B5EF4-FFF2-40B4-BE49-F238E27FC236}">
                <a16:creationId xmlns:a16="http://schemas.microsoft.com/office/drawing/2014/main" id="{A63F39B9-0715-40B5-8ECB-9B983F99C69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1612" y="3324733"/>
            <a:ext cx="2936876" cy="2936876"/>
          </a:xfr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B199C97-F175-437D-8311-DB662925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BAA18-1E15-5EB6-C938-3944B33BE5F5}"/>
              </a:ext>
            </a:extLst>
          </p:cNvPr>
          <p:cNvSpPr txBox="1"/>
          <p:nvPr/>
        </p:nvSpPr>
        <p:spPr>
          <a:xfrm>
            <a:off x="563549" y="323927"/>
            <a:ext cx="59852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MENGAPA INOVASI DAERAH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F1182D8D-2C08-DCE9-9830-A7636664C40B}"/>
              </a:ext>
            </a:extLst>
          </p:cNvPr>
          <p:cNvSpPr txBox="1"/>
          <p:nvPr/>
        </p:nvSpPr>
        <p:spPr>
          <a:xfrm>
            <a:off x="4933118" y="2875633"/>
            <a:ext cx="47068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4400" b="1" i="1" dirty="0" err="1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Inovasi</a:t>
            </a:r>
            <a:r>
              <a:rPr lang="en-US" sz="4400" b="1" i="1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 </a:t>
            </a:r>
            <a:r>
              <a:rPr lang="en-US" sz="4400" b="1" i="1" dirty="0" err="1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adalah</a:t>
            </a:r>
            <a:r>
              <a:rPr lang="en-US" sz="4400" b="1" i="1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 </a:t>
            </a:r>
            <a:r>
              <a:rPr lang="en-US" sz="4400" b="1" i="1" dirty="0" err="1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Aksi</a:t>
            </a:r>
            <a:endParaRPr lang="en-US" sz="4400" b="1" i="1" dirty="0">
              <a:solidFill>
                <a:schemeClr val="tx2"/>
              </a:solidFill>
              <a:latin typeface="Quicksand" panose="02070303000000060000" pitchFamily="18" charset="77"/>
              <a:ea typeface="Nunito Bold" charset="0"/>
              <a:cs typeface="Nunito Bold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6D1856-0EA9-22FA-498C-BFC229F1F007}"/>
              </a:ext>
            </a:extLst>
          </p:cNvPr>
          <p:cNvSpPr txBox="1"/>
          <p:nvPr/>
        </p:nvSpPr>
        <p:spPr>
          <a:xfrm>
            <a:off x="4464994" y="3662507"/>
            <a:ext cx="565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600" dirty="0" err="1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Inovasi</a:t>
            </a:r>
            <a:r>
              <a:rPr lang="en-US" sz="3600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3600" dirty="0" err="1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Menuntut</a:t>
            </a:r>
            <a:r>
              <a:rPr lang="en-US" sz="3600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3600" dirty="0" err="1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Kolaborasi</a:t>
            </a:r>
            <a:r>
              <a:rPr lang="en-US" sz="3600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FD638F98-3742-1879-9EB3-50D485A713A2}"/>
              </a:ext>
            </a:extLst>
          </p:cNvPr>
          <p:cNvSpPr txBox="1"/>
          <p:nvPr/>
        </p:nvSpPr>
        <p:spPr>
          <a:xfrm>
            <a:off x="3707161" y="5639876"/>
            <a:ext cx="7087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 err="1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Inovasi</a:t>
            </a:r>
            <a:r>
              <a:rPr lang="en-US" sz="2400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400" dirty="0" err="1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Tanpa</a:t>
            </a:r>
            <a:r>
              <a:rPr lang="en-US" sz="2400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400" dirty="0" err="1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Henti</a:t>
            </a:r>
            <a:r>
              <a:rPr lang="en-US" sz="2400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2400" dirty="0" err="1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Inovasi</a:t>
            </a:r>
            <a:r>
              <a:rPr lang="en-US" sz="2400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400" dirty="0" err="1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dengan</a:t>
            </a:r>
            <a:r>
              <a:rPr lang="en-US" sz="2400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US" sz="2400" dirty="0" err="1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hati</a:t>
            </a:r>
            <a:r>
              <a:rPr lang="en-US" sz="2400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US" sz="2400" dirty="0" err="1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Kini</a:t>
            </a:r>
            <a:r>
              <a:rPr lang="en-US" sz="2400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 dan </a:t>
            </a:r>
            <a:r>
              <a:rPr lang="en-US" sz="2400" dirty="0" err="1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Nanti</a:t>
            </a:r>
            <a:r>
              <a:rPr lang="en-US" sz="2400" dirty="0">
                <a:latin typeface="Quicksand" panose="02070303000000060000" pitchFamily="18" charset="77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3234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5D91B-F082-E851-D1C1-21BAE856C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169" y="0"/>
            <a:ext cx="10515600" cy="1325563"/>
          </a:xfrm>
        </p:spPr>
        <p:txBody>
          <a:bodyPr/>
          <a:lstStyle/>
          <a:p>
            <a:r>
              <a:rPr lang="en-US" dirty="0"/>
              <a:t>KOMPONEN JARINGAN</a:t>
            </a:r>
            <a:endParaRPr lang="en-ID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DF3C51-8D70-4EFE-1BA5-15CC9084300E}"/>
              </a:ext>
            </a:extLst>
          </p:cNvPr>
          <p:cNvSpPr/>
          <p:nvPr/>
        </p:nvSpPr>
        <p:spPr>
          <a:xfrm>
            <a:off x="2135560" y="2267873"/>
            <a:ext cx="1872208" cy="9451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RISET</a:t>
            </a:r>
            <a:endParaRPr lang="en-ID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63880E-5CA9-5265-57EE-1B56DFBE2E58}"/>
              </a:ext>
            </a:extLst>
          </p:cNvPr>
          <p:cNvSpPr/>
          <p:nvPr/>
        </p:nvSpPr>
        <p:spPr>
          <a:xfrm>
            <a:off x="8184234" y="2207360"/>
            <a:ext cx="1728190" cy="10021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INOVASI</a:t>
            </a:r>
            <a:endParaRPr lang="en-ID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16C53E-A7EC-0465-568A-689C524FAAD5}"/>
              </a:ext>
            </a:extLst>
          </p:cNvPr>
          <p:cNvSpPr/>
          <p:nvPr/>
        </p:nvSpPr>
        <p:spPr>
          <a:xfrm>
            <a:off x="1588" y="3991073"/>
            <a:ext cx="12188825" cy="25922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 typeface="+mj-lt"/>
              <a:buAutoNum type="arabicPeriod"/>
            </a:pP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meningkatkan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jumlah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riset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untuk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mendapatkan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novelty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atau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kebaharuan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teknologi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dan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hasil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riset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lainnya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Meningkatkan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jumlah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invensi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dari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hasil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riset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berpotensi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dikembangkan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lebih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lanjut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untuk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menghasilkan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inovasi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meningkatkan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kontribusi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aktif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pemangku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kepentingan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baik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pemerintah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maupun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swasta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dalam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kegiatan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riset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; dan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meningkatkan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kuantitas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dan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kualitas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Sumber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Daya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Manusia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(SDM)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terkait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riset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mampu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bersaing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Poppins" panose="00000500000000000000" pitchFamily="2" charset="0"/>
              </a:rPr>
              <a:t>secara</a:t>
            </a:r>
            <a:r>
              <a:rPr lang="en-ID" dirty="0">
                <a:solidFill>
                  <a:schemeClr val="bg1"/>
                </a:solidFill>
                <a:latin typeface="Poppins" panose="00000500000000000000" pitchFamily="2" charset="0"/>
              </a:rPr>
              <a:t> global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88750DD-40BD-4189-452A-8860CC4F3E38}"/>
              </a:ext>
            </a:extLst>
          </p:cNvPr>
          <p:cNvSpPr/>
          <p:nvPr/>
        </p:nvSpPr>
        <p:spPr>
          <a:xfrm>
            <a:off x="4763851" y="1115624"/>
            <a:ext cx="2448272" cy="137727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EKOSISTEM</a:t>
            </a:r>
            <a:endParaRPr lang="en-ID" dirty="0"/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301C3DE3-8670-732F-C041-1C85B3F9E3CE}"/>
              </a:ext>
            </a:extLst>
          </p:cNvPr>
          <p:cNvCxnSpPr>
            <a:cxnSpLocks/>
          </p:cNvCxnSpPr>
          <p:nvPr/>
        </p:nvCxnSpPr>
        <p:spPr>
          <a:xfrm flipV="1">
            <a:off x="4007768" y="2015848"/>
            <a:ext cx="756083" cy="693073"/>
          </a:xfrm>
          <a:prstGeom prst="bentConnector3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EF7250CE-56C6-E866-E0AA-196287C07244}"/>
              </a:ext>
            </a:extLst>
          </p:cNvPr>
          <p:cNvCxnSpPr>
            <a:cxnSpLocks/>
          </p:cNvCxnSpPr>
          <p:nvPr/>
        </p:nvCxnSpPr>
        <p:spPr>
          <a:xfrm rot="10800000">
            <a:off x="7194125" y="2015848"/>
            <a:ext cx="990111" cy="753587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Arrow: Down 25">
            <a:extLst>
              <a:ext uri="{FF2B5EF4-FFF2-40B4-BE49-F238E27FC236}">
                <a16:creationId xmlns:a16="http://schemas.microsoft.com/office/drawing/2014/main" id="{687E01CF-7744-B279-94E6-C3626A4261D2}"/>
              </a:ext>
            </a:extLst>
          </p:cNvPr>
          <p:cNvSpPr/>
          <p:nvPr/>
        </p:nvSpPr>
        <p:spPr>
          <a:xfrm>
            <a:off x="5807969" y="2492897"/>
            <a:ext cx="414045" cy="1498177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24789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4CCC398-65A7-46D8-A239-10DEF44C09D8}"/>
              </a:ext>
            </a:extLst>
          </p:cNvPr>
          <p:cNvSpPr/>
          <p:nvPr/>
        </p:nvSpPr>
        <p:spPr>
          <a:xfrm>
            <a:off x="582613" y="1338827"/>
            <a:ext cx="5281051" cy="1428357"/>
          </a:xfrm>
          <a:prstGeom prst="roundRect">
            <a:avLst>
              <a:gd name="adj" fmla="val 896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25" name="Rectangle: Rounded Corners 1124">
            <a:extLst>
              <a:ext uri="{FF2B5EF4-FFF2-40B4-BE49-F238E27FC236}">
                <a16:creationId xmlns:a16="http://schemas.microsoft.com/office/drawing/2014/main" id="{DD83FDAB-84C0-4E56-A834-5F4759E4D1B1}"/>
              </a:ext>
            </a:extLst>
          </p:cNvPr>
          <p:cNvSpPr/>
          <p:nvPr/>
        </p:nvSpPr>
        <p:spPr>
          <a:xfrm>
            <a:off x="582613" y="3094549"/>
            <a:ext cx="5281051" cy="1428357"/>
          </a:xfrm>
          <a:prstGeom prst="roundRect">
            <a:avLst>
              <a:gd name="adj" fmla="val 896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26" name="Rectangle: Rounded Corners 1125">
            <a:extLst>
              <a:ext uri="{FF2B5EF4-FFF2-40B4-BE49-F238E27FC236}">
                <a16:creationId xmlns:a16="http://schemas.microsoft.com/office/drawing/2014/main" id="{FED1BB6A-A9A9-4E0A-A8CD-EEFB5750C983}"/>
              </a:ext>
            </a:extLst>
          </p:cNvPr>
          <p:cNvSpPr/>
          <p:nvPr/>
        </p:nvSpPr>
        <p:spPr>
          <a:xfrm>
            <a:off x="582613" y="4850272"/>
            <a:ext cx="5281051" cy="1428357"/>
          </a:xfrm>
          <a:prstGeom prst="roundRect">
            <a:avLst>
              <a:gd name="adj" fmla="val 896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36" name="TextBox 1135">
            <a:extLst>
              <a:ext uri="{FF2B5EF4-FFF2-40B4-BE49-F238E27FC236}">
                <a16:creationId xmlns:a16="http://schemas.microsoft.com/office/drawing/2014/main" id="{19597974-6BD9-4F46-93D5-8E798AE68BD9}"/>
              </a:ext>
            </a:extLst>
          </p:cNvPr>
          <p:cNvSpPr txBox="1"/>
          <p:nvPr/>
        </p:nvSpPr>
        <p:spPr>
          <a:xfrm>
            <a:off x="2888408" y="1776009"/>
            <a:ext cx="2310571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kern="0" dirty="0" err="1">
                <a:solidFill>
                  <a:schemeClr val="bg1"/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Sinkronisasi</a:t>
            </a:r>
            <a:r>
              <a:rPr lang="en-US" kern="0" dirty="0">
                <a:solidFill>
                  <a:schemeClr val="bg1"/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 Program </a:t>
            </a:r>
            <a:r>
              <a:rPr lang="en-US" kern="0" dirty="0" err="1">
                <a:solidFill>
                  <a:schemeClr val="bg1"/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inovasi</a:t>
            </a:r>
            <a:r>
              <a:rPr lang="en-US" kern="0" dirty="0">
                <a:solidFill>
                  <a:schemeClr val="bg1"/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dalam</a:t>
            </a:r>
            <a:r>
              <a:rPr lang="en-US" kern="0" dirty="0">
                <a:solidFill>
                  <a:schemeClr val="bg1"/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 RPJMD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1137" name="TextBox 1136">
            <a:extLst>
              <a:ext uri="{FF2B5EF4-FFF2-40B4-BE49-F238E27FC236}">
                <a16:creationId xmlns:a16="http://schemas.microsoft.com/office/drawing/2014/main" id="{F9DA7F84-AF3C-4C6B-8FBC-ADC07F02F13B}"/>
              </a:ext>
            </a:extLst>
          </p:cNvPr>
          <p:cNvSpPr txBox="1"/>
          <p:nvPr/>
        </p:nvSpPr>
        <p:spPr>
          <a:xfrm>
            <a:off x="1247298" y="1591839"/>
            <a:ext cx="1441222" cy="92233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6000" b="1" kern="0">
                <a:solidFill>
                  <a:schemeClr val="bg1"/>
                </a:solidFill>
                <a:latin typeface="Arial Black" panose="020B0A04020102020204" pitchFamily="34" charset="0"/>
                <a:ea typeface="Calibri Light" charset="0"/>
                <a:cs typeface="Courier New" panose="02070309020205020404" pitchFamily="49" charset="0"/>
              </a:rPr>
              <a:t>1</a:t>
            </a:r>
            <a:endParaRPr lang="en-US" sz="6000" b="1" dirty="0">
              <a:solidFill>
                <a:schemeClr val="bg1"/>
              </a:solidFill>
              <a:latin typeface="Arial Black" panose="020B0A04020102020204" pitchFamily="34" charset="0"/>
              <a:ea typeface="Calibri Light" charset="0"/>
              <a:cs typeface="Courier New" panose="02070309020205020404" pitchFamily="49" charset="0"/>
            </a:endParaRPr>
          </a:p>
        </p:txBody>
      </p:sp>
      <p:sp>
        <p:nvSpPr>
          <p:cNvPr id="1139" name="TextBox 1138">
            <a:extLst>
              <a:ext uri="{FF2B5EF4-FFF2-40B4-BE49-F238E27FC236}">
                <a16:creationId xmlns:a16="http://schemas.microsoft.com/office/drawing/2014/main" id="{0EC594F9-42AA-48F0-91E3-A523A590A6A2}"/>
              </a:ext>
            </a:extLst>
          </p:cNvPr>
          <p:cNvSpPr txBox="1"/>
          <p:nvPr/>
        </p:nvSpPr>
        <p:spPr>
          <a:xfrm>
            <a:off x="2888408" y="3531728"/>
            <a:ext cx="2310571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kern="0" dirty="0" err="1">
                <a:solidFill>
                  <a:schemeClr val="bg1"/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Membuka</a:t>
            </a:r>
            <a:r>
              <a:rPr lang="en-US" kern="0" dirty="0">
                <a:solidFill>
                  <a:schemeClr val="bg1"/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potensi</a:t>
            </a:r>
            <a:r>
              <a:rPr lang="en-US" kern="0" dirty="0">
                <a:solidFill>
                  <a:schemeClr val="bg1"/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inovasi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1140" name="TextBox 1139">
            <a:extLst>
              <a:ext uri="{FF2B5EF4-FFF2-40B4-BE49-F238E27FC236}">
                <a16:creationId xmlns:a16="http://schemas.microsoft.com/office/drawing/2014/main" id="{958156DC-3EA6-4EBE-BADE-2321E29D81DE}"/>
              </a:ext>
            </a:extLst>
          </p:cNvPr>
          <p:cNvSpPr txBox="1"/>
          <p:nvPr/>
        </p:nvSpPr>
        <p:spPr>
          <a:xfrm>
            <a:off x="1247298" y="3347558"/>
            <a:ext cx="1441222" cy="92233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6000" b="1" kern="0">
                <a:solidFill>
                  <a:schemeClr val="bg1"/>
                </a:solidFill>
                <a:latin typeface="Arial Black" panose="020B0A04020102020204" pitchFamily="34" charset="0"/>
                <a:ea typeface="Calibri Light" charset="0"/>
                <a:cs typeface="Courier New" panose="02070309020205020404" pitchFamily="49" charset="0"/>
              </a:rPr>
              <a:t>2</a:t>
            </a:r>
            <a:endParaRPr lang="en-US" sz="6000" b="1" dirty="0">
              <a:solidFill>
                <a:schemeClr val="bg1"/>
              </a:solidFill>
              <a:latin typeface="Arial Black" panose="020B0A04020102020204" pitchFamily="34" charset="0"/>
              <a:ea typeface="Calibri Light" charset="0"/>
              <a:cs typeface="Courier New" panose="02070309020205020404" pitchFamily="49" charset="0"/>
            </a:endParaRPr>
          </a:p>
        </p:txBody>
      </p:sp>
      <p:sp>
        <p:nvSpPr>
          <p:cNvPr id="1148" name="TextBox 1147">
            <a:extLst>
              <a:ext uri="{FF2B5EF4-FFF2-40B4-BE49-F238E27FC236}">
                <a16:creationId xmlns:a16="http://schemas.microsoft.com/office/drawing/2014/main" id="{E50F2C64-4496-4A40-ACCB-C5159AEC70D5}"/>
              </a:ext>
            </a:extLst>
          </p:cNvPr>
          <p:cNvSpPr txBox="1"/>
          <p:nvPr/>
        </p:nvSpPr>
        <p:spPr>
          <a:xfrm>
            <a:off x="2888408" y="5287451"/>
            <a:ext cx="2310571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kern="0" dirty="0" err="1">
                <a:solidFill>
                  <a:schemeClr val="bg1"/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Merumuskan</a:t>
            </a:r>
            <a:r>
              <a:rPr lang="en-US" kern="0" dirty="0">
                <a:solidFill>
                  <a:schemeClr val="bg1"/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tujuan</a:t>
            </a:r>
            <a:r>
              <a:rPr lang="en-US" kern="0" dirty="0">
                <a:solidFill>
                  <a:schemeClr val="bg1"/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inovasi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1149" name="TextBox 1148">
            <a:extLst>
              <a:ext uri="{FF2B5EF4-FFF2-40B4-BE49-F238E27FC236}">
                <a16:creationId xmlns:a16="http://schemas.microsoft.com/office/drawing/2014/main" id="{0B9CA9D5-F695-4802-BE21-8B05D2B75909}"/>
              </a:ext>
            </a:extLst>
          </p:cNvPr>
          <p:cNvSpPr txBox="1"/>
          <p:nvPr/>
        </p:nvSpPr>
        <p:spPr>
          <a:xfrm>
            <a:off x="1247298" y="5103281"/>
            <a:ext cx="1441222" cy="92233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6000" b="1" kern="0">
                <a:solidFill>
                  <a:schemeClr val="bg1"/>
                </a:solidFill>
                <a:latin typeface="Arial Black" panose="020B0A04020102020204" pitchFamily="34" charset="0"/>
                <a:ea typeface="Calibri Light" charset="0"/>
                <a:cs typeface="Courier New" panose="02070309020205020404" pitchFamily="49" charset="0"/>
              </a:rPr>
              <a:t>3</a:t>
            </a:r>
            <a:endParaRPr lang="en-US" sz="6000" b="1" dirty="0">
              <a:solidFill>
                <a:schemeClr val="bg1"/>
              </a:solidFill>
              <a:latin typeface="Arial Black" panose="020B0A04020102020204" pitchFamily="34" charset="0"/>
              <a:ea typeface="Calibri Light" charset="0"/>
              <a:cs typeface="Courier New" panose="02070309020205020404" pitchFamily="49" charset="0"/>
            </a:endParaRPr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C261B0E4-159A-4067-AFE4-41EEF3B38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/>
              <a:t>Tahap</a:t>
            </a:r>
            <a:r>
              <a:rPr lang="en-US" dirty="0"/>
              <a:t> </a:t>
            </a:r>
            <a:r>
              <a:rPr lang="en-US" dirty="0" err="1"/>
              <a:t>Perencanaan</a:t>
            </a:r>
            <a:r>
              <a:rPr lang="en-US" dirty="0"/>
              <a:t> </a:t>
            </a:r>
            <a:r>
              <a:rPr lang="en-US" dirty="0" err="1"/>
              <a:t>Inovasi</a:t>
            </a:r>
            <a:endParaRPr lang="en-IN" dirty="0"/>
          </a:p>
        </p:txBody>
      </p:sp>
      <p:grpSp>
        <p:nvGrpSpPr>
          <p:cNvPr id="1171" name="Group 1170">
            <a:extLst>
              <a:ext uri="{FF2B5EF4-FFF2-40B4-BE49-F238E27FC236}">
                <a16:creationId xmlns:a16="http://schemas.microsoft.com/office/drawing/2014/main" id="{40609FD7-D237-4E32-A342-B15D394FB02F}"/>
              </a:ext>
            </a:extLst>
          </p:cNvPr>
          <p:cNvGrpSpPr/>
          <p:nvPr/>
        </p:nvGrpSpPr>
        <p:grpSpPr>
          <a:xfrm>
            <a:off x="6178710" y="1468151"/>
            <a:ext cx="5214218" cy="5412681"/>
            <a:chOff x="6177122" y="1468150"/>
            <a:chExt cx="5214218" cy="541268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ABE118E5-63E8-4C6A-A79F-AAB64A62B591}"/>
                </a:ext>
              </a:extLst>
            </p:cNvPr>
            <p:cNvSpPr/>
            <p:nvPr/>
          </p:nvSpPr>
          <p:spPr>
            <a:xfrm>
              <a:off x="6177122" y="3873641"/>
              <a:ext cx="1334489" cy="2018611"/>
            </a:xfrm>
            <a:custGeom>
              <a:avLst/>
              <a:gdLst>
                <a:gd name="connsiteX0" fmla="*/ 1334490 w 1334489"/>
                <a:gd name="connsiteY0" fmla="*/ 1650649 h 2018611"/>
                <a:gd name="connsiteX1" fmla="*/ 1049859 w 1334489"/>
                <a:gd name="connsiteY1" fmla="*/ 2018611 h 2018611"/>
                <a:gd name="connsiteX2" fmla="*/ 681879 w 1334489"/>
                <a:gd name="connsiteY2" fmla="*/ 1606611 h 2018611"/>
                <a:gd name="connsiteX3" fmla="*/ 461723 w 1334489"/>
                <a:gd name="connsiteY3" fmla="*/ 1356581 h 2018611"/>
                <a:gd name="connsiteX4" fmla="*/ 341382 w 1334489"/>
                <a:gd name="connsiteY4" fmla="*/ 1097312 h 2018611"/>
                <a:gd name="connsiteX5" fmla="*/ 335918 w 1334489"/>
                <a:gd name="connsiteY5" fmla="*/ 1087660 h 2018611"/>
                <a:gd name="connsiteX6" fmla="*/ 109471 w 1334489"/>
                <a:gd name="connsiteY6" fmla="*/ 946144 h 2018611"/>
                <a:gd name="connsiteX7" fmla="*/ 244713 w 1334489"/>
                <a:gd name="connsiteY7" fmla="*/ 848631 h 2018611"/>
                <a:gd name="connsiteX8" fmla="*/ 2539 w 1334489"/>
                <a:gd name="connsiteY8" fmla="*/ 578164 h 2018611"/>
                <a:gd name="connsiteX9" fmla="*/ 44995 w 1334489"/>
                <a:gd name="connsiteY9" fmla="*/ 534126 h 2018611"/>
                <a:gd name="connsiteX10" fmla="*/ 348500 w 1334489"/>
                <a:gd name="connsiteY10" fmla="*/ 746426 h 2018611"/>
                <a:gd name="connsiteX11" fmla="*/ 362628 w 1334489"/>
                <a:gd name="connsiteY11" fmla="*/ 762136 h 2018611"/>
                <a:gd name="connsiteX12" fmla="*/ 277733 w 1334489"/>
                <a:gd name="connsiteY12" fmla="*/ 529417 h 2018611"/>
                <a:gd name="connsiteX13" fmla="*/ 62287 w 1334489"/>
                <a:gd name="connsiteY13" fmla="*/ 221185 h 2018611"/>
                <a:gd name="connsiteX14" fmla="*/ 167655 w 1334489"/>
                <a:gd name="connsiteY14" fmla="*/ 241640 h 2018611"/>
                <a:gd name="connsiteX15" fmla="*/ 315444 w 1334489"/>
                <a:gd name="connsiteY15" fmla="*/ 378410 h 2018611"/>
                <a:gd name="connsiteX16" fmla="*/ 142491 w 1334489"/>
                <a:gd name="connsiteY16" fmla="*/ 70232 h 2018611"/>
                <a:gd name="connsiteX17" fmla="*/ 254150 w 1334489"/>
                <a:gd name="connsiteY17" fmla="*/ 93815 h 2018611"/>
                <a:gd name="connsiteX18" fmla="*/ 523053 w 1334489"/>
                <a:gd name="connsiteY18" fmla="*/ 397320 h 2018611"/>
                <a:gd name="connsiteX19" fmla="*/ 787247 w 1334489"/>
                <a:gd name="connsiteY19" fmla="*/ 1040494 h 2018611"/>
                <a:gd name="connsiteX20" fmla="*/ 1090734 w 1334489"/>
                <a:gd name="connsiteY20" fmla="*/ 1439912 h 2018611"/>
                <a:gd name="connsiteX21" fmla="*/ 1334490 w 1334489"/>
                <a:gd name="connsiteY21" fmla="*/ 1650649 h 2018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34489" h="2018611">
                  <a:moveTo>
                    <a:pt x="1334490" y="1650649"/>
                  </a:moveTo>
                  <a:lnTo>
                    <a:pt x="1049859" y="2018611"/>
                  </a:lnTo>
                  <a:cubicBezTo>
                    <a:pt x="1049859" y="2018611"/>
                    <a:pt x="736918" y="1641212"/>
                    <a:pt x="681879" y="1606611"/>
                  </a:cubicBezTo>
                  <a:cubicBezTo>
                    <a:pt x="626840" y="1572009"/>
                    <a:pt x="535636" y="1537408"/>
                    <a:pt x="461723" y="1356581"/>
                  </a:cubicBezTo>
                  <a:cubicBezTo>
                    <a:pt x="401921" y="1210248"/>
                    <a:pt x="356517" y="1124652"/>
                    <a:pt x="341382" y="1097312"/>
                  </a:cubicBezTo>
                  <a:cubicBezTo>
                    <a:pt x="337805" y="1090860"/>
                    <a:pt x="335918" y="1087660"/>
                    <a:pt x="335918" y="1087660"/>
                  </a:cubicBezTo>
                  <a:cubicBezTo>
                    <a:pt x="335918" y="1087660"/>
                    <a:pt x="183383" y="1035767"/>
                    <a:pt x="109471" y="946144"/>
                  </a:cubicBezTo>
                  <a:cubicBezTo>
                    <a:pt x="35559" y="856504"/>
                    <a:pt x="70160" y="730698"/>
                    <a:pt x="244713" y="848631"/>
                  </a:cubicBezTo>
                  <a:cubicBezTo>
                    <a:pt x="244713" y="848631"/>
                    <a:pt x="10394" y="593892"/>
                    <a:pt x="2539" y="578164"/>
                  </a:cubicBezTo>
                  <a:cubicBezTo>
                    <a:pt x="-5334" y="562436"/>
                    <a:pt x="4103" y="513689"/>
                    <a:pt x="44995" y="534126"/>
                  </a:cubicBezTo>
                  <a:cubicBezTo>
                    <a:pt x="85888" y="554581"/>
                    <a:pt x="334354" y="730698"/>
                    <a:pt x="348500" y="746426"/>
                  </a:cubicBezTo>
                  <a:cubicBezTo>
                    <a:pt x="361316" y="760680"/>
                    <a:pt x="362520" y="762010"/>
                    <a:pt x="362628" y="762136"/>
                  </a:cubicBezTo>
                  <a:cubicBezTo>
                    <a:pt x="362125" y="759961"/>
                    <a:pt x="321484" y="591897"/>
                    <a:pt x="277733" y="529417"/>
                  </a:cubicBezTo>
                  <a:cubicBezTo>
                    <a:pt x="233695" y="466505"/>
                    <a:pt x="65433" y="262077"/>
                    <a:pt x="62287" y="221185"/>
                  </a:cubicBezTo>
                  <a:cubicBezTo>
                    <a:pt x="59142" y="180310"/>
                    <a:pt x="95325" y="166146"/>
                    <a:pt x="167655" y="241640"/>
                  </a:cubicBezTo>
                  <a:cubicBezTo>
                    <a:pt x="239051" y="316146"/>
                    <a:pt x="313539" y="376865"/>
                    <a:pt x="315444" y="378410"/>
                  </a:cubicBezTo>
                  <a:cubicBezTo>
                    <a:pt x="313162" y="374887"/>
                    <a:pt x="165912" y="149807"/>
                    <a:pt x="142491" y="70232"/>
                  </a:cubicBezTo>
                  <a:cubicBezTo>
                    <a:pt x="118908" y="-9971"/>
                    <a:pt x="177092" y="-44573"/>
                    <a:pt x="254150" y="93815"/>
                  </a:cubicBezTo>
                  <a:cubicBezTo>
                    <a:pt x="331208" y="232203"/>
                    <a:pt x="494743" y="343845"/>
                    <a:pt x="523053" y="397320"/>
                  </a:cubicBezTo>
                  <a:cubicBezTo>
                    <a:pt x="551364" y="450777"/>
                    <a:pt x="672442" y="820339"/>
                    <a:pt x="787247" y="1040494"/>
                  </a:cubicBezTo>
                  <a:cubicBezTo>
                    <a:pt x="902034" y="1260650"/>
                    <a:pt x="935054" y="1293669"/>
                    <a:pt x="1090734" y="1439912"/>
                  </a:cubicBezTo>
                  <a:cubicBezTo>
                    <a:pt x="1246431" y="1586173"/>
                    <a:pt x="1334490" y="1650649"/>
                    <a:pt x="1334490" y="1650649"/>
                  </a:cubicBezTo>
                  <a:close/>
                </a:path>
              </a:pathLst>
            </a:custGeom>
            <a:solidFill>
              <a:srgbClr val="A34C57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409F931-72B3-4959-8143-74664FD5A85F}"/>
                </a:ext>
              </a:extLst>
            </p:cNvPr>
            <p:cNvSpPr/>
            <p:nvPr/>
          </p:nvSpPr>
          <p:spPr>
            <a:xfrm>
              <a:off x="6249993" y="4674339"/>
              <a:ext cx="268510" cy="296614"/>
            </a:xfrm>
            <a:custGeom>
              <a:avLst/>
              <a:gdLst>
                <a:gd name="connsiteX0" fmla="*/ 268511 w 268510"/>
                <a:gd name="connsiteY0" fmla="*/ 296614 h 296614"/>
                <a:gd name="connsiteX1" fmla="*/ 263047 w 268510"/>
                <a:gd name="connsiteY1" fmla="*/ 286962 h 296614"/>
                <a:gd name="connsiteX2" fmla="*/ 36600 w 268510"/>
                <a:gd name="connsiteY2" fmla="*/ 145446 h 296614"/>
                <a:gd name="connsiteX3" fmla="*/ 171843 w 268510"/>
                <a:gd name="connsiteY3" fmla="*/ 47933 h 296614"/>
                <a:gd name="connsiteX4" fmla="*/ 268511 w 268510"/>
                <a:gd name="connsiteY4" fmla="*/ 296614 h 296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510" h="296614">
                  <a:moveTo>
                    <a:pt x="268511" y="296614"/>
                  </a:moveTo>
                  <a:cubicBezTo>
                    <a:pt x="264934" y="290161"/>
                    <a:pt x="263047" y="286962"/>
                    <a:pt x="263047" y="286962"/>
                  </a:cubicBezTo>
                  <a:cubicBezTo>
                    <a:pt x="263047" y="286962"/>
                    <a:pt x="110512" y="235069"/>
                    <a:pt x="36600" y="145446"/>
                  </a:cubicBezTo>
                  <a:cubicBezTo>
                    <a:pt x="-37312" y="55806"/>
                    <a:pt x="-2711" y="-70000"/>
                    <a:pt x="171843" y="47933"/>
                  </a:cubicBezTo>
                  <a:cubicBezTo>
                    <a:pt x="239643" y="100905"/>
                    <a:pt x="237397" y="173918"/>
                    <a:pt x="268511" y="296614"/>
                  </a:cubicBezTo>
                  <a:close/>
                </a:path>
              </a:pathLst>
            </a:custGeom>
            <a:solidFill>
              <a:srgbClr val="A34C57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392440B-0E90-4152-8D20-DEAE72E4BFE6}"/>
                </a:ext>
              </a:extLst>
            </p:cNvPr>
            <p:cNvSpPr/>
            <p:nvPr/>
          </p:nvSpPr>
          <p:spPr>
            <a:xfrm>
              <a:off x="7163817" y="4105889"/>
              <a:ext cx="2289073" cy="1332388"/>
            </a:xfrm>
            <a:custGeom>
              <a:avLst/>
              <a:gdLst>
                <a:gd name="connsiteX0" fmla="*/ 2289074 w 2289073"/>
                <a:gd name="connsiteY0" fmla="*/ 290230 h 1332388"/>
                <a:gd name="connsiteX1" fmla="*/ 2116803 w 2289073"/>
                <a:gd name="connsiteY1" fmla="*/ 821386 h 1332388"/>
                <a:gd name="connsiteX2" fmla="*/ 2065072 w 2289073"/>
                <a:gd name="connsiteY2" fmla="*/ 1020277 h 1332388"/>
                <a:gd name="connsiteX3" fmla="*/ 2059032 w 2289073"/>
                <a:gd name="connsiteY3" fmla="*/ 1043428 h 1332388"/>
                <a:gd name="connsiteX4" fmla="*/ 2046144 w 2289073"/>
                <a:gd name="connsiteY4" fmla="*/ 1093039 h 1332388"/>
                <a:gd name="connsiteX5" fmla="*/ 2040608 w 2289073"/>
                <a:gd name="connsiteY5" fmla="*/ 1115130 h 1332388"/>
                <a:gd name="connsiteX6" fmla="*/ 2039026 w 2289073"/>
                <a:gd name="connsiteY6" fmla="*/ 1118060 h 1332388"/>
                <a:gd name="connsiteX7" fmla="*/ 2039008 w 2289073"/>
                <a:gd name="connsiteY7" fmla="*/ 1118078 h 1332388"/>
                <a:gd name="connsiteX8" fmla="*/ 1931303 w 2289073"/>
                <a:gd name="connsiteY8" fmla="*/ 1317167 h 1332388"/>
                <a:gd name="connsiteX9" fmla="*/ 1931285 w 2289073"/>
                <a:gd name="connsiteY9" fmla="*/ 1317221 h 1332388"/>
                <a:gd name="connsiteX10" fmla="*/ 1925461 w 2289073"/>
                <a:gd name="connsiteY10" fmla="*/ 1317688 h 1332388"/>
                <a:gd name="connsiteX11" fmla="*/ 1907396 w 2289073"/>
                <a:gd name="connsiteY11" fmla="*/ 1319018 h 1332388"/>
                <a:gd name="connsiteX12" fmla="*/ 1907199 w 2289073"/>
                <a:gd name="connsiteY12" fmla="*/ 1319036 h 1332388"/>
                <a:gd name="connsiteX13" fmla="*/ 844438 w 2289073"/>
                <a:gd name="connsiteY13" fmla="*/ 1240504 h 1332388"/>
                <a:gd name="connsiteX14" fmla="*/ 13643 w 2289073"/>
                <a:gd name="connsiteY14" fmla="*/ 663675 h 1332388"/>
                <a:gd name="connsiteX15" fmla="*/ 288 w 2289073"/>
                <a:gd name="connsiteY15" fmla="*/ 652854 h 1332388"/>
                <a:gd name="connsiteX16" fmla="*/ 0 w 2289073"/>
                <a:gd name="connsiteY16" fmla="*/ 652602 h 1332388"/>
                <a:gd name="connsiteX17" fmla="*/ 737 w 2289073"/>
                <a:gd name="connsiteY17" fmla="*/ 643741 h 1332388"/>
                <a:gd name="connsiteX18" fmla="*/ 102672 w 2289073"/>
                <a:gd name="connsiteY18" fmla="*/ 340164 h 1332388"/>
                <a:gd name="connsiteX19" fmla="*/ 102726 w 2289073"/>
                <a:gd name="connsiteY19" fmla="*/ 340092 h 1332388"/>
                <a:gd name="connsiteX20" fmla="*/ 420628 w 2289073"/>
                <a:gd name="connsiteY20" fmla="*/ 25210 h 1332388"/>
                <a:gd name="connsiteX21" fmla="*/ 427459 w 2289073"/>
                <a:gd name="connsiteY21" fmla="*/ 11675 h 1332388"/>
                <a:gd name="connsiteX22" fmla="*/ 458178 w 2289073"/>
                <a:gd name="connsiteY22" fmla="*/ 4215 h 1332388"/>
                <a:gd name="connsiteX23" fmla="*/ 1212401 w 2289073"/>
                <a:gd name="connsiteY23" fmla="*/ 548636 h 1332388"/>
                <a:gd name="connsiteX24" fmla="*/ 2275754 w 2289073"/>
                <a:gd name="connsiteY24" fmla="*/ 294940 h 1332388"/>
                <a:gd name="connsiteX25" fmla="*/ 2289074 w 2289073"/>
                <a:gd name="connsiteY25" fmla="*/ 290230 h 1332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289073" h="1332388">
                  <a:moveTo>
                    <a:pt x="2289074" y="290230"/>
                  </a:moveTo>
                  <a:cubicBezTo>
                    <a:pt x="2289074" y="290230"/>
                    <a:pt x="2187480" y="549733"/>
                    <a:pt x="2116803" y="821386"/>
                  </a:cubicBezTo>
                  <a:cubicBezTo>
                    <a:pt x="2091692" y="917928"/>
                    <a:pt x="2075497" y="980157"/>
                    <a:pt x="2065072" y="1020277"/>
                  </a:cubicBezTo>
                  <a:cubicBezTo>
                    <a:pt x="2062807" y="1028995"/>
                    <a:pt x="2060794" y="1036670"/>
                    <a:pt x="2059032" y="1043428"/>
                  </a:cubicBezTo>
                  <a:cubicBezTo>
                    <a:pt x="2046144" y="1093039"/>
                    <a:pt x="2046144" y="1093039"/>
                    <a:pt x="2046144" y="1093039"/>
                  </a:cubicBezTo>
                  <a:lnTo>
                    <a:pt x="2040608" y="1115130"/>
                  </a:lnTo>
                  <a:lnTo>
                    <a:pt x="2039026" y="1118060"/>
                  </a:lnTo>
                  <a:lnTo>
                    <a:pt x="2039008" y="1118078"/>
                  </a:lnTo>
                  <a:lnTo>
                    <a:pt x="1931303" y="1317167"/>
                  </a:lnTo>
                  <a:cubicBezTo>
                    <a:pt x="1931285" y="1317203"/>
                    <a:pt x="1931285" y="1317221"/>
                    <a:pt x="1931285" y="1317221"/>
                  </a:cubicBezTo>
                  <a:cubicBezTo>
                    <a:pt x="1931285" y="1317221"/>
                    <a:pt x="1929290" y="1317383"/>
                    <a:pt x="1925461" y="1317688"/>
                  </a:cubicBezTo>
                  <a:cubicBezTo>
                    <a:pt x="1921417" y="1317994"/>
                    <a:pt x="1915341" y="1318461"/>
                    <a:pt x="1907396" y="1319018"/>
                  </a:cubicBezTo>
                  <a:cubicBezTo>
                    <a:pt x="1907343" y="1319036"/>
                    <a:pt x="1907271" y="1319036"/>
                    <a:pt x="1907199" y="1319036"/>
                  </a:cubicBezTo>
                  <a:cubicBezTo>
                    <a:pt x="1772891" y="1328652"/>
                    <a:pt x="1112641" y="1368215"/>
                    <a:pt x="844438" y="1240504"/>
                  </a:cubicBezTo>
                  <a:cubicBezTo>
                    <a:pt x="573127" y="1111301"/>
                    <a:pt x="99778" y="733237"/>
                    <a:pt x="13643" y="663675"/>
                  </a:cubicBezTo>
                  <a:cubicBezTo>
                    <a:pt x="6022" y="657509"/>
                    <a:pt x="1438" y="653771"/>
                    <a:pt x="288" y="652854"/>
                  </a:cubicBezTo>
                  <a:cubicBezTo>
                    <a:pt x="90" y="652674"/>
                    <a:pt x="0" y="652602"/>
                    <a:pt x="0" y="652602"/>
                  </a:cubicBezTo>
                  <a:cubicBezTo>
                    <a:pt x="0" y="652602"/>
                    <a:pt x="162" y="649529"/>
                    <a:pt x="737" y="643741"/>
                  </a:cubicBezTo>
                  <a:cubicBezTo>
                    <a:pt x="4134" y="609715"/>
                    <a:pt x="21714" y="482129"/>
                    <a:pt x="102672" y="340164"/>
                  </a:cubicBezTo>
                  <a:cubicBezTo>
                    <a:pt x="102690" y="340146"/>
                    <a:pt x="102708" y="340110"/>
                    <a:pt x="102726" y="340092"/>
                  </a:cubicBezTo>
                  <a:cubicBezTo>
                    <a:pt x="164505" y="231776"/>
                    <a:pt x="263187" y="115102"/>
                    <a:pt x="420628" y="25210"/>
                  </a:cubicBezTo>
                  <a:cubicBezTo>
                    <a:pt x="420628" y="25210"/>
                    <a:pt x="422875" y="18272"/>
                    <a:pt x="427459" y="11675"/>
                  </a:cubicBezTo>
                  <a:cubicBezTo>
                    <a:pt x="433516" y="2921"/>
                    <a:pt x="443690" y="-5221"/>
                    <a:pt x="458178" y="4215"/>
                  </a:cubicBezTo>
                  <a:cubicBezTo>
                    <a:pt x="483576" y="20788"/>
                    <a:pt x="1071065" y="473537"/>
                    <a:pt x="1212401" y="548636"/>
                  </a:cubicBezTo>
                  <a:cubicBezTo>
                    <a:pt x="1343797" y="618432"/>
                    <a:pt x="2161219" y="335203"/>
                    <a:pt x="2275754" y="294940"/>
                  </a:cubicBezTo>
                  <a:cubicBezTo>
                    <a:pt x="2284436" y="291884"/>
                    <a:pt x="2289074" y="290230"/>
                    <a:pt x="2289074" y="290230"/>
                  </a:cubicBezTo>
                  <a:close/>
                </a:path>
              </a:pathLst>
            </a:custGeom>
            <a:solidFill>
              <a:schemeClr val="accent2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F778076-2AB4-425E-AF41-C77CCEF9D243}"/>
                </a:ext>
              </a:extLst>
            </p:cNvPr>
            <p:cNvSpPr/>
            <p:nvPr/>
          </p:nvSpPr>
          <p:spPr>
            <a:xfrm>
              <a:off x="9036001" y="5398053"/>
              <a:ext cx="64871" cy="174499"/>
            </a:xfrm>
            <a:custGeom>
              <a:avLst/>
              <a:gdLst>
                <a:gd name="connsiteX0" fmla="*/ 53277 w 64871"/>
                <a:gd name="connsiteY0" fmla="*/ 25524 h 174499"/>
                <a:gd name="connsiteX1" fmla="*/ 64871 w 64871"/>
                <a:gd name="connsiteY1" fmla="*/ 0 h 174499"/>
                <a:gd name="connsiteX2" fmla="*/ 59119 w 64871"/>
                <a:gd name="connsiteY2" fmla="*/ 25003 h 174499"/>
                <a:gd name="connsiteX3" fmla="*/ 59101 w 64871"/>
                <a:gd name="connsiteY3" fmla="*/ 25057 h 174499"/>
                <a:gd name="connsiteX4" fmla="*/ 0 w 64871"/>
                <a:gd name="connsiteY4" fmla="*/ 174499 h 174499"/>
                <a:gd name="connsiteX5" fmla="*/ 4386 w 64871"/>
                <a:gd name="connsiteY5" fmla="*/ 148400 h 174499"/>
                <a:gd name="connsiteX6" fmla="*/ 53277 w 64871"/>
                <a:gd name="connsiteY6" fmla="*/ 25524 h 174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871" h="174499">
                  <a:moveTo>
                    <a:pt x="53277" y="25524"/>
                  </a:moveTo>
                  <a:cubicBezTo>
                    <a:pt x="57016" y="17058"/>
                    <a:pt x="60881" y="8538"/>
                    <a:pt x="64871" y="0"/>
                  </a:cubicBezTo>
                  <a:cubicBezTo>
                    <a:pt x="61330" y="15315"/>
                    <a:pt x="59299" y="24230"/>
                    <a:pt x="59119" y="25003"/>
                  </a:cubicBezTo>
                  <a:cubicBezTo>
                    <a:pt x="59101" y="25039"/>
                    <a:pt x="59101" y="25057"/>
                    <a:pt x="59101" y="25057"/>
                  </a:cubicBezTo>
                  <a:lnTo>
                    <a:pt x="0" y="174499"/>
                  </a:lnTo>
                  <a:cubicBezTo>
                    <a:pt x="1078" y="167309"/>
                    <a:pt x="2517" y="158556"/>
                    <a:pt x="4386" y="148400"/>
                  </a:cubicBezTo>
                  <a:cubicBezTo>
                    <a:pt x="17040" y="113061"/>
                    <a:pt x="33505" y="70227"/>
                    <a:pt x="53277" y="25524"/>
                  </a:cubicBezTo>
                  <a:close/>
                </a:path>
              </a:pathLst>
            </a:custGeom>
            <a:solidFill>
              <a:srgbClr val="FFC549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DC368A6-53A2-43CE-A9B4-031E02713D0F}"/>
                </a:ext>
              </a:extLst>
            </p:cNvPr>
            <p:cNvSpPr/>
            <p:nvPr/>
          </p:nvSpPr>
          <p:spPr>
            <a:xfrm>
              <a:off x="9100872" y="3870104"/>
              <a:ext cx="1153838" cy="1527948"/>
            </a:xfrm>
            <a:custGeom>
              <a:avLst/>
              <a:gdLst>
                <a:gd name="connsiteX0" fmla="*/ 1153839 w 1153838"/>
                <a:gd name="connsiteY0" fmla="*/ 0 h 1527948"/>
                <a:gd name="connsiteX1" fmla="*/ 1141041 w 1153838"/>
                <a:gd name="connsiteY1" fmla="*/ 113762 h 1527948"/>
                <a:gd name="connsiteX2" fmla="*/ 850927 w 1153838"/>
                <a:gd name="connsiteY2" fmla="*/ 389676 h 1527948"/>
                <a:gd name="connsiteX3" fmla="*/ 256447 w 1153838"/>
                <a:gd name="connsiteY3" fmla="*/ 1173287 h 1527948"/>
                <a:gd name="connsiteX4" fmla="*/ 117070 w 1153838"/>
                <a:gd name="connsiteY4" fmla="*/ 1335420 h 1527948"/>
                <a:gd name="connsiteX5" fmla="*/ 101953 w 1153838"/>
                <a:gd name="connsiteY5" fmla="*/ 1353862 h 1527948"/>
                <a:gd name="connsiteX6" fmla="*/ 0 w 1153838"/>
                <a:gd name="connsiteY6" fmla="*/ 1527948 h 1527948"/>
                <a:gd name="connsiteX7" fmla="*/ 26117 w 1153838"/>
                <a:gd name="connsiteY7" fmla="*/ 1415677 h 1527948"/>
                <a:gd name="connsiteX8" fmla="*/ 119209 w 1153838"/>
                <a:gd name="connsiteY8" fmla="*/ 1031790 h 1527948"/>
                <a:gd name="connsiteX9" fmla="*/ 352019 w 1153838"/>
                <a:gd name="connsiteY9" fmla="*/ 526015 h 1527948"/>
                <a:gd name="connsiteX10" fmla="*/ 507465 w 1153838"/>
                <a:gd name="connsiteY10" fmla="*/ 323546 h 1527948"/>
                <a:gd name="connsiteX11" fmla="*/ 874798 w 1153838"/>
                <a:gd name="connsiteY11" fmla="*/ 121510 h 1527948"/>
                <a:gd name="connsiteX12" fmla="*/ 915871 w 1153838"/>
                <a:gd name="connsiteY12" fmla="*/ 106357 h 1527948"/>
                <a:gd name="connsiteX13" fmla="*/ 917057 w 1153838"/>
                <a:gd name="connsiteY13" fmla="*/ 105943 h 1527948"/>
                <a:gd name="connsiteX14" fmla="*/ 1055750 w 1153838"/>
                <a:gd name="connsiteY14" fmla="*/ 43894 h 1527948"/>
                <a:gd name="connsiteX15" fmla="*/ 1055768 w 1153838"/>
                <a:gd name="connsiteY15" fmla="*/ 43876 h 1527948"/>
                <a:gd name="connsiteX16" fmla="*/ 1153839 w 1153838"/>
                <a:gd name="connsiteY16" fmla="*/ 0 h 1527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53838" h="1527948">
                  <a:moveTo>
                    <a:pt x="1153839" y="0"/>
                  </a:moveTo>
                  <a:cubicBezTo>
                    <a:pt x="1153839" y="0"/>
                    <a:pt x="1153839" y="25596"/>
                    <a:pt x="1141041" y="113762"/>
                  </a:cubicBezTo>
                  <a:cubicBezTo>
                    <a:pt x="1128243" y="201947"/>
                    <a:pt x="1021580" y="231803"/>
                    <a:pt x="850927" y="389676"/>
                  </a:cubicBezTo>
                  <a:cubicBezTo>
                    <a:pt x="680257" y="547530"/>
                    <a:pt x="280623" y="1136313"/>
                    <a:pt x="256447" y="1173287"/>
                  </a:cubicBezTo>
                  <a:cubicBezTo>
                    <a:pt x="232271" y="1210279"/>
                    <a:pt x="242229" y="1190363"/>
                    <a:pt x="117070" y="1335420"/>
                  </a:cubicBezTo>
                  <a:cubicBezTo>
                    <a:pt x="111965" y="1341334"/>
                    <a:pt x="106932" y="1347499"/>
                    <a:pt x="101953" y="1353862"/>
                  </a:cubicBezTo>
                  <a:cubicBezTo>
                    <a:pt x="62912" y="1403922"/>
                    <a:pt x="28490" y="1466654"/>
                    <a:pt x="0" y="1527948"/>
                  </a:cubicBezTo>
                  <a:cubicBezTo>
                    <a:pt x="5518" y="1503988"/>
                    <a:pt x="14703" y="1464335"/>
                    <a:pt x="26117" y="1415677"/>
                  </a:cubicBezTo>
                  <a:cubicBezTo>
                    <a:pt x="51390" y="1307900"/>
                    <a:pt x="87573" y="1155852"/>
                    <a:pt x="119209" y="1031790"/>
                  </a:cubicBezTo>
                  <a:cubicBezTo>
                    <a:pt x="174679" y="814187"/>
                    <a:pt x="352019" y="526015"/>
                    <a:pt x="352019" y="526015"/>
                  </a:cubicBezTo>
                  <a:cubicBezTo>
                    <a:pt x="352019" y="526015"/>
                    <a:pt x="366668" y="449406"/>
                    <a:pt x="507465" y="323546"/>
                  </a:cubicBezTo>
                  <a:cubicBezTo>
                    <a:pt x="613912" y="228388"/>
                    <a:pt x="793498" y="152750"/>
                    <a:pt x="874798" y="121510"/>
                  </a:cubicBezTo>
                  <a:cubicBezTo>
                    <a:pt x="896889" y="113008"/>
                    <a:pt x="911718" y="107795"/>
                    <a:pt x="915871" y="106357"/>
                  </a:cubicBezTo>
                  <a:cubicBezTo>
                    <a:pt x="916661" y="106087"/>
                    <a:pt x="917057" y="105943"/>
                    <a:pt x="917057" y="105943"/>
                  </a:cubicBezTo>
                  <a:lnTo>
                    <a:pt x="1055750" y="43894"/>
                  </a:lnTo>
                  <a:lnTo>
                    <a:pt x="1055768" y="43876"/>
                  </a:lnTo>
                  <a:lnTo>
                    <a:pt x="1153839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43C55C7-B12A-4D71-874B-6039FE2932E6}"/>
                </a:ext>
              </a:extLst>
            </p:cNvPr>
            <p:cNvSpPr/>
            <p:nvPr/>
          </p:nvSpPr>
          <p:spPr>
            <a:xfrm>
              <a:off x="7107431" y="3641123"/>
              <a:ext cx="4201308" cy="3239708"/>
            </a:xfrm>
            <a:custGeom>
              <a:avLst/>
              <a:gdLst>
                <a:gd name="connsiteX0" fmla="*/ 4182629 w 4201308"/>
                <a:gd name="connsiteY0" fmla="*/ 2053639 h 3239708"/>
                <a:gd name="connsiteX1" fmla="*/ 4043109 w 4201308"/>
                <a:gd name="connsiteY1" fmla="*/ 3218101 h 3239708"/>
                <a:gd name="connsiteX2" fmla="*/ 3785224 w 4201308"/>
                <a:gd name="connsiteY2" fmla="*/ 3221174 h 3239708"/>
                <a:gd name="connsiteX3" fmla="*/ 1889422 w 4201308"/>
                <a:gd name="connsiteY3" fmla="*/ 3238988 h 3239708"/>
                <a:gd name="connsiteX4" fmla="*/ 1889386 w 4201308"/>
                <a:gd name="connsiteY4" fmla="*/ 3238988 h 3239708"/>
                <a:gd name="connsiteX5" fmla="*/ 1431046 w 4201308"/>
                <a:gd name="connsiteY5" fmla="*/ 3238125 h 3239708"/>
                <a:gd name="connsiteX6" fmla="*/ 1110789 w 4201308"/>
                <a:gd name="connsiteY6" fmla="*/ 3188083 h 3239708"/>
                <a:gd name="connsiteX7" fmla="*/ 45512 w 4201308"/>
                <a:gd name="connsiteY7" fmla="*/ 2403483 h 3239708"/>
                <a:gd name="connsiteX8" fmla="*/ 0 w 4201308"/>
                <a:gd name="connsiteY8" fmla="*/ 2323854 h 3239708"/>
                <a:gd name="connsiteX9" fmla="*/ 49341 w 4201308"/>
                <a:gd name="connsiteY9" fmla="*/ 2167348 h 3239708"/>
                <a:gd name="connsiteX10" fmla="*/ 350347 w 4201308"/>
                <a:gd name="connsiteY10" fmla="*/ 1840620 h 3239708"/>
                <a:gd name="connsiteX11" fmla="*/ 403894 w 4201308"/>
                <a:gd name="connsiteY11" fmla="*/ 1837456 h 3239708"/>
                <a:gd name="connsiteX12" fmla="*/ 1314102 w 4201308"/>
                <a:gd name="connsiteY12" fmla="*/ 2309619 h 3239708"/>
                <a:gd name="connsiteX13" fmla="*/ 1910830 w 4201308"/>
                <a:gd name="connsiteY13" fmla="*/ 2021446 h 3239708"/>
                <a:gd name="connsiteX14" fmla="*/ 1910848 w 4201308"/>
                <a:gd name="connsiteY14" fmla="*/ 2021428 h 3239708"/>
                <a:gd name="connsiteX15" fmla="*/ 1910848 w 4201308"/>
                <a:gd name="connsiteY15" fmla="*/ 2021410 h 3239708"/>
                <a:gd name="connsiteX16" fmla="*/ 1910866 w 4201308"/>
                <a:gd name="connsiteY16" fmla="*/ 2021410 h 3239708"/>
                <a:gd name="connsiteX17" fmla="*/ 1910991 w 4201308"/>
                <a:gd name="connsiteY17" fmla="*/ 2021266 h 3239708"/>
                <a:gd name="connsiteX18" fmla="*/ 1911153 w 4201308"/>
                <a:gd name="connsiteY18" fmla="*/ 2021069 h 3239708"/>
                <a:gd name="connsiteX19" fmla="*/ 1928571 w 4201308"/>
                <a:gd name="connsiteY19" fmla="*/ 1931446 h 3239708"/>
                <a:gd name="connsiteX20" fmla="*/ 1928571 w 4201308"/>
                <a:gd name="connsiteY20" fmla="*/ 1931428 h 3239708"/>
                <a:gd name="connsiteX21" fmla="*/ 1932957 w 4201308"/>
                <a:gd name="connsiteY21" fmla="*/ 1905329 h 3239708"/>
                <a:gd name="connsiteX22" fmla="*/ 1963586 w 4201308"/>
                <a:gd name="connsiteY22" fmla="*/ 1783802 h 3239708"/>
                <a:gd name="connsiteX23" fmla="*/ 2019559 w 4201308"/>
                <a:gd name="connsiteY23" fmla="*/ 1644658 h 3239708"/>
                <a:gd name="connsiteX24" fmla="*/ 2110512 w 4201308"/>
                <a:gd name="connsiteY24" fmla="*/ 1498991 h 3239708"/>
                <a:gd name="connsiteX25" fmla="*/ 2121459 w 4201308"/>
                <a:gd name="connsiteY25" fmla="*/ 1485042 h 3239708"/>
                <a:gd name="connsiteX26" fmla="*/ 2810738 w 4201308"/>
                <a:gd name="connsiteY26" fmla="*/ 624750 h 3239708"/>
                <a:gd name="connsiteX27" fmla="*/ 2888677 w 4201308"/>
                <a:gd name="connsiteY27" fmla="*/ 520101 h 3239708"/>
                <a:gd name="connsiteX28" fmla="*/ 2946754 w 4201308"/>
                <a:gd name="connsiteY28" fmla="*/ 432348 h 3239708"/>
                <a:gd name="connsiteX29" fmla="*/ 3049192 w 4201308"/>
                <a:gd name="connsiteY29" fmla="*/ 272875 h 3239708"/>
                <a:gd name="connsiteX30" fmla="*/ 3049210 w 4201308"/>
                <a:gd name="connsiteY30" fmla="*/ 272857 h 3239708"/>
                <a:gd name="connsiteX31" fmla="*/ 3063374 w 4201308"/>
                <a:gd name="connsiteY31" fmla="*/ 258837 h 3239708"/>
                <a:gd name="connsiteX32" fmla="*/ 3588167 w 4201308"/>
                <a:gd name="connsiteY32" fmla="*/ 0 h 3239708"/>
                <a:gd name="connsiteX33" fmla="*/ 3682031 w 4201308"/>
                <a:gd name="connsiteY33" fmla="*/ 100982 h 3239708"/>
                <a:gd name="connsiteX34" fmla="*/ 3869760 w 4201308"/>
                <a:gd name="connsiteY34" fmla="*/ 169251 h 3239708"/>
                <a:gd name="connsiteX35" fmla="*/ 4115799 w 4201308"/>
                <a:gd name="connsiteY35" fmla="*/ 1006912 h 3239708"/>
                <a:gd name="connsiteX36" fmla="*/ 4182629 w 4201308"/>
                <a:gd name="connsiteY36" fmla="*/ 2053639 h 3239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01308" h="3239708">
                  <a:moveTo>
                    <a:pt x="4182629" y="2053639"/>
                  </a:moveTo>
                  <a:cubicBezTo>
                    <a:pt x="4159892" y="2285442"/>
                    <a:pt x="4043109" y="3218101"/>
                    <a:pt x="4043109" y="3218101"/>
                  </a:cubicBezTo>
                  <a:cubicBezTo>
                    <a:pt x="4043109" y="3218101"/>
                    <a:pt x="3944445" y="3219323"/>
                    <a:pt x="3785224" y="3221174"/>
                  </a:cubicBezTo>
                  <a:cubicBezTo>
                    <a:pt x="3347088" y="3226297"/>
                    <a:pt x="2450469" y="3236274"/>
                    <a:pt x="1889422" y="3238988"/>
                  </a:cubicBezTo>
                  <a:cubicBezTo>
                    <a:pt x="1889404" y="3238988"/>
                    <a:pt x="1889404" y="3238988"/>
                    <a:pt x="1889386" y="3238988"/>
                  </a:cubicBezTo>
                  <a:cubicBezTo>
                    <a:pt x="1668278" y="3240084"/>
                    <a:pt x="1499297" y="3240030"/>
                    <a:pt x="1431046" y="3238125"/>
                  </a:cubicBezTo>
                  <a:cubicBezTo>
                    <a:pt x="1126697" y="3229587"/>
                    <a:pt x="1110789" y="3188083"/>
                    <a:pt x="1110789" y="3188083"/>
                  </a:cubicBezTo>
                  <a:cubicBezTo>
                    <a:pt x="1110789" y="3188083"/>
                    <a:pt x="91024" y="2483129"/>
                    <a:pt x="45512" y="2403483"/>
                  </a:cubicBezTo>
                  <a:cubicBezTo>
                    <a:pt x="0" y="2323854"/>
                    <a:pt x="0" y="2323854"/>
                    <a:pt x="0" y="2323854"/>
                  </a:cubicBezTo>
                  <a:cubicBezTo>
                    <a:pt x="0" y="2323854"/>
                    <a:pt x="15063" y="2254076"/>
                    <a:pt x="49341" y="2167348"/>
                  </a:cubicBezTo>
                  <a:cubicBezTo>
                    <a:pt x="101108" y="2036401"/>
                    <a:pt x="196680" y="1866809"/>
                    <a:pt x="350347" y="1840620"/>
                  </a:cubicBezTo>
                  <a:cubicBezTo>
                    <a:pt x="367459" y="1837708"/>
                    <a:pt x="385308" y="1836557"/>
                    <a:pt x="403894" y="1837456"/>
                  </a:cubicBezTo>
                  <a:cubicBezTo>
                    <a:pt x="403894" y="1837456"/>
                    <a:pt x="1069483" y="2224292"/>
                    <a:pt x="1314102" y="2309619"/>
                  </a:cubicBezTo>
                  <a:cubicBezTo>
                    <a:pt x="1529063" y="2384627"/>
                    <a:pt x="1839002" y="2102710"/>
                    <a:pt x="1910830" y="2021446"/>
                  </a:cubicBezTo>
                  <a:cubicBezTo>
                    <a:pt x="1910830" y="2021446"/>
                    <a:pt x="1910830" y="2021446"/>
                    <a:pt x="1910848" y="2021428"/>
                  </a:cubicBezTo>
                  <a:cubicBezTo>
                    <a:pt x="1910848" y="2021428"/>
                    <a:pt x="1910848" y="2021428"/>
                    <a:pt x="1910848" y="2021410"/>
                  </a:cubicBezTo>
                  <a:lnTo>
                    <a:pt x="1910866" y="2021410"/>
                  </a:lnTo>
                  <a:cubicBezTo>
                    <a:pt x="1910884" y="2021374"/>
                    <a:pt x="1910920" y="2021338"/>
                    <a:pt x="1910991" y="2021266"/>
                  </a:cubicBezTo>
                  <a:cubicBezTo>
                    <a:pt x="1911045" y="2021195"/>
                    <a:pt x="1911099" y="2021141"/>
                    <a:pt x="1911153" y="2021069"/>
                  </a:cubicBezTo>
                  <a:cubicBezTo>
                    <a:pt x="1911153" y="2021069"/>
                    <a:pt x="1926378" y="1945970"/>
                    <a:pt x="1928571" y="1931446"/>
                  </a:cubicBezTo>
                  <a:lnTo>
                    <a:pt x="1928571" y="1931428"/>
                  </a:lnTo>
                  <a:cubicBezTo>
                    <a:pt x="1929649" y="1924238"/>
                    <a:pt x="1931087" y="1915485"/>
                    <a:pt x="1932957" y="1905329"/>
                  </a:cubicBezTo>
                  <a:cubicBezTo>
                    <a:pt x="1938547" y="1875132"/>
                    <a:pt x="1948020" y="1832783"/>
                    <a:pt x="1963586" y="1783802"/>
                  </a:cubicBezTo>
                  <a:cubicBezTo>
                    <a:pt x="1977139" y="1741237"/>
                    <a:pt x="1995311" y="1693658"/>
                    <a:pt x="2019559" y="1644658"/>
                  </a:cubicBezTo>
                  <a:cubicBezTo>
                    <a:pt x="2043484" y="1596324"/>
                    <a:pt x="2073340" y="1546606"/>
                    <a:pt x="2110512" y="1498991"/>
                  </a:cubicBezTo>
                  <a:cubicBezTo>
                    <a:pt x="2113963" y="1494569"/>
                    <a:pt x="2117612" y="1489913"/>
                    <a:pt x="2121459" y="1485042"/>
                  </a:cubicBezTo>
                  <a:cubicBezTo>
                    <a:pt x="2254059" y="1316708"/>
                    <a:pt x="2608917" y="888926"/>
                    <a:pt x="2810738" y="624750"/>
                  </a:cubicBezTo>
                  <a:cubicBezTo>
                    <a:pt x="2840433" y="585871"/>
                    <a:pt x="2866802" y="550532"/>
                    <a:pt x="2888677" y="520101"/>
                  </a:cubicBezTo>
                  <a:cubicBezTo>
                    <a:pt x="2915622" y="482569"/>
                    <a:pt x="2935735" y="452480"/>
                    <a:pt x="2946754" y="432348"/>
                  </a:cubicBezTo>
                  <a:cubicBezTo>
                    <a:pt x="2999294" y="336327"/>
                    <a:pt x="3032224" y="292234"/>
                    <a:pt x="3049192" y="272875"/>
                  </a:cubicBezTo>
                  <a:lnTo>
                    <a:pt x="3049210" y="272857"/>
                  </a:lnTo>
                  <a:cubicBezTo>
                    <a:pt x="3058881" y="261839"/>
                    <a:pt x="3063374" y="258837"/>
                    <a:pt x="3063374" y="258837"/>
                  </a:cubicBezTo>
                  <a:lnTo>
                    <a:pt x="3588167" y="0"/>
                  </a:lnTo>
                  <a:cubicBezTo>
                    <a:pt x="3588167" y="0"/>
                    <a:pt x="3623721" y="100982"/>
                    <a:pt x="3682031" y="100982"/>
                  </a:cubicBezTo>
                  <a:cubicBezTo>
                    <a:pt x="3740341" y="100982"/>
                    <a:pt x="3821408" y="68268"/>
                    <a:pt x="3869760" y="169251"/>
                  </a:cubicBezTo>
                  <a:cubicBezTo>
                    <a:pt x="3918112" y="270215"/>
                    <a:pt x="4003439" y="628615"/>
                    <a:pt x="4115799" y="1006912"/>
                  </a:cubicBezTo>
                  <a:cubicBezTo>
                    <a:pt x="4228142" y="1385210"/>
                    <a:pt x="4205386" y="1821818"/>
                    <a:pt x="4182629" y="2053639"/>
                  </a:cubicBezTo>
                  <a:close/>
                </a:path>
              </a:pathLst>
            </a:custGeom>
            <a:solidFill>
              <a:schemeClr val="accent2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30E172A-87BE-456C-A0C0-F44360AB3DFE}"/>
                </a:ext>
              </a:extLst>
            </p:cNvPr>
            <p:cNvSpPr/>
            <p:nvPr/>
          </p:nvSpPr>
          <p:spPr>
            <a:xfrm>
              <a:off x="8996852" y="5368610"/>
              <a:ext cx="1910613" cy="1511501"/>
            </a:xfrm>
            <a:custGeom>
              <a:avLst/>
              <a:gdLst>
                <a:gd name="connsiteX0" fmla="*/ 1798487 w 1910613"/>
                <a:gd name="connsiteY0" fmla="*/ 1469997 h 1511501"/>
                <a:gd name="connsiteX1" fmla="*/ 1895803 w 1910613"/>
                <a:gd name="connsiteY1" fmla="*/ 1493688 h 1511501"/>
                <a:gd name="connsiteX2" fmla="*/ 0 w 1910613"/>
                <a:gd name="connsiteY2" fmla="*/ 1511501 h 1511501"/>
                <a:gd name="connsiteX3" fmla="*/ 1109531 w 1910613"/>
                <a:gd name="connsiteY3" fmla="*/ 922233 h 1511501"/>
                <a:gd name="connsiteX4" fmla="*/ 1910614 w 1910613"/>
                <a:gd name="connsiteY4" fmla="*/ 0 h 1511501"/>
                <a:gd name="connsiteX5" fmla="*/ 1661303 w 1910613"/>
                <a:gd name="connsiteY5" fmla="*/ 678351 h 1511501"/>
                <a:gd name="connsiteX6" fmla="*/ 1798487 w 1910613"/>
                <a:gd name="connsiteY6" fmla="*/ 1469997 h 1511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0613" h="1511501">
                  <a:moveTo>
                    <a:pt x="1798487" y="1469997"/>
                  </a:moveTo>
                  <a:cubicBezTo>
                    <a:pt x="1834958" y="1478877"/>
                    <a:pt x="1867241" y="1486732"/>
                    <a:pt x="1895803" y="1493688"/>
                  </a:cubicBezTo>
                  <a:cubicBezTo>
                    <a:pt x="1457667" y="1498811"/>
                    <a:pt x="561048" y="1508787"/>
                    <a:pt x="0" y="1511501"/>
                  </a:cubicBezTo>
                  <a:cubicBezTo>
                    <a:pt x="7496" y="1510423"/>
                    <a:pt x="489472" y="1439440"/>
                    <a:pt x="1109531" y="922233"/>
                  </a:cubicBezTo>
                  <a:cubicBezTo>
                    <a:pt x="1712496" y="419280"/>
                    <a:pt x="1898301" y="26962"/>
                    <a:pt x="1910614" y="0"/>
                  </a:cubicBezTo>
                  <a:cubicBezTo>
                    <a:pt x="1898912" y="26621"/>
                    <a:pt x="1731873" y="407813"/>
                    <a:pt x="1661303" y="678351"/>
                  </a:cubicBezTo>
                  <a:cubicBezTo>
                    <a:pt x="1588146" y="958812"/>
                    <a:pt x="1481447" y="1392814"/>
                    <a:pt x="1798487" y="1469997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B2BC3F3-3287-424C-B117-5470D70B5389}"/>
                </a:ext>
              </a:extLst>
            </p:cNvPr>
            <p:cNvSpPr/>
            <p:nvPr/>
          </p:nvSpPr>
          <p:spPr>
            <a:xfrm>
              <a:off x="9756189" y="3958684"/>
              <a:ext cx="261013" cy="350425"/>
            </a:xfrm>
            <a:custGeom>
              <a:avLst/>
              <a:gdLst>
                <a:gd name="connsiteX0" fmla="*/ 259601 w 261013"/>
                <a:gd name="connsiteY0" fmla="*/ 0 h 350425"/>
                <a:gd name="connsiteX1" fmla="*/ 16869 w 261013"/>
                <a:gd name="connsiteY1" fmla="*/ 267411 h 350425"/>
                <a:gd name="connsiteX2" fmla="*/ 220182 w 261013"/>
                <a:gd name="connsiteY2" fmla="*/ 249095 h 350425"/>
                <a:gd name="connsiteX3" fmla="*/ 259601 w 261013"/>
                <a:gd name="connsiteY3" fmla="*/ 0 h 35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1013" h="350425">
                  <a:moveTo>
                    <a:pt x="259601" y="0"/>
                  </a:moveTo>
                  <a:cubicBezTo>
                    <a:pt x="259601" y="0"/>
                    <a:pt x="97468" y="122714"/>
                    <a:pt x="16869" y="267411"/>
                  </a:cubicBezTo>
                  <a:cubicBezTo>
                    <a:pt x="-63730" y="412108"/>
                    <a:pt x="167840" y="342420"/>
                    <a:pt x="220182" y="249095"/>
                  </a:cubicBezTo>
                  <a:cubicBezTo>
                    <a:pt x="272525" y="155770"/>
                    <a:pt x="259601" y="0"/>
                    <a:pt x="259601" y="0"/>
                  </a:cubicBezTo>
                  <a:close/>
                </a:path>
              </a:pathLst>
            </a:custGeom>
            <a:solidFill>
              <a:schemeClr val="accent2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A04F483-932E-4821-B870-1B4043DC37A7}"/>
                </a:ext>
              </a:extLst>
            </p:cNvPr>
            <p:cNvSpPr/>
            <p:nvPr/>
          </p:nvSpPr>
          <p:spPr>
            <a:xfrm>
              <a:off x="7163832" y="4119001"/>
              <a:ext cx="435755" cy="653078"/>
            </a:xfrm>
            <a:custGeom>
              <a:avLst/>
              <a:gdLst>
                <a:gd name="connsiteX0" fmla="*/ 435749 w 435755"/>
                <a:gd name="connsiteY0" fmla="*/ 0 h 653078"/>
                <a:gd name="connsiteX1" fmla="*/ 290513 w 435755"/>
                <a:gd name="connsiteY1" fmla="*/ 448777 h 653078"/>
                <a:gd name="connsiteX2" fmla="*/ 4 w 435755"/>
                <a:gd name="connsiteY2" fmla="*/ 653078 h 653078"/>
                <a:gd name="connsiteX3" fmla="*/ 102676 w 435755"/>
                <a:gd name="connsiteY3" fmla="*/ 327051 h 653078"/>
                <a:gd name="connsiteX4" fmla="*/ 435749 w 435755"/>
                <a:gd name="connsiteY4" fmla="*/ 0 h 653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755" h="653078">
                  <a:moveTo>
                    <a:pt x="435749" y="0"/>
                  </a:moveTo>
                  <a:cubicBezTo>
                    <a:pt x="435749" y="0"/>
                    <a:pt x="439128" y="259359"/>
                    <a:pt x="290513" y="448777"/>
                  </a:cubicBezTo>
                  <a:cubicBezTo>
                    <a:pt x="141897" y="638195"/>
                    <a:pt x="4" y="653078"/>
                    <a:pt x="4" y="653078"/>
                  </a:cubicBezTo>
                  <a:cubicBezTo>
                    <a:pt x="4" y="653078"/>
                    <a:pt x="-2243" y="472000"/>
                    <a:pt x="102676" y="327051"/>
                  </a:cubicBezTo>
                  <a:cubicBezTo>
                    <a:pt x="207595" y="182103"/>
                    <a:pt x="435749" y="0"/>
                    <a:pt x="435749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30E11D7-86C7-473B-B462-CF300BFD1B5D}"/>
                </a:ext>
              </a:extLst>
            </p:cNvPr>
            <p:cNvSpPr/>
            <p:nvPr/>
          </p:nvSpPr>
          <p:spPr>
            <a:xfrm>
              <a:off x="9018584" y="4238793"/>
              <a:ext cx="1502668" cy="1423398"/>
            </a:xfrm>
            <a:custGeom>
              <a:avLst/>
              <a:gdLst>
                <a:gd name="connsiteX0" fmla="*/ 0 w 1502668"/>
                <a:gd name="connsiteY0" fmla="*/ 1423399 h 1423398"/>
                <a:gd name="connsiteX1" fmla="*/ 868111 w 1502668"/>
                <a:gd name="connsiteY1" fmla="*/ 701782 h 1423398"/>
                <a:gd name="connsiteX2" fmla="*/ 1502406 w 1502668"/>
                <a:gd name="connsiteY2" fmla="*/ 154 h 1423398"/>
                <a:gd name="connsiteX3" fmla="*/ 751329 w 1502668"/>
                <a:gd name="connsiteY3" fmla="*/ 507780 h 1423398"/>
                <a:gd name="connsiteX4" fmla="*/ 0 w 1502668"/>
                <a:gd name="connsiteY4" fmla="*/ 1423399 h 142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2668" h="1423398">
                  <a:moveTo>
                    <a:pt x="0" y="1423399"/>
                  </a:moveTo>
                  <a:cubicBezTo>
                    <a:pt x="0" y="1423399"/>
                    <a:pt x="427836" y="1141518"/>
                    <a:pt x="868111" y="701782"/>
                  </a:cubicBezTo>
                  <a:cubicBezTo>
                    <a:pt x="1308386" y="262047"/>
                    <a:pt x="1511016" y="-7377"/>
                    <a:pt x="1502406" y="154"/>
                  </a:cubicBezTo>
                  <a:cubicBezTo>
                    <a:pt x="1493796" y="7685"/>
                    <a:pt x="1218728" y="220309"/>
                    <a:pt x="751329" y="507780"/>
                  </a:cubicBezTo>
                  <a:cubicBezTo>
                    <a:pt x="283930" y="795251"/>
                    <a:pt x="71162" y="920644"/>
                    <a:pt x="0" y="142339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78E763-B178-4D96-A60F-DDD8A5D14895}"/>
                </a:ext>
              </a:extLst>
            </p:cNvPr>
            <p:cNvSpPr/>
            <p:nvPr/>
          </p:nvSpPr>
          <p:spPr>
            <a:xfrm>
              <a:off x="10586544" y="3739569"/>
              <a:ext cx="344371" cy="157623"/>
            </a:xfrm>
            <a:custGeom>
              <a:avLst/>
              <a:gdLst>
                <a:gd name="connsiteX0" fmla="*/ 183954 w 344371"/>
                <a:gd name="connsiteY0" fmla="*/ 8954 h 157623"/>
                <a:gd name="connsiteX1" fmla="*/ 319502 w 344371"/>
                <a:gd name="connsiteY1" fmla="*/ 11560 h 157623"/>
                <a:gd name="connsiteX2" fmla="*/ 195620 w 344371"/>
                <a:gd name="connsiteY2" fmla="*/ 104149 h 157623"/>
                <a:gd name="connsiteX3" fmla="*/ 0 w 344371"/>
                <a:gd name="connsiteY3" fmla="*/ 157624 h 157623"/>
                <a:gd name="connsiteX4" fmla="*/ 183954 w 344371"/>
                <a:gd name="connsiteY4" fmla="*/ 8954 h 15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371" h="157623">
                  <a:moveTo>
                    <a:pt x="183954" y="8954"/>
                  </a:moveTo>
                  <a:cubicBezTo>
                    <a:pt x="187783" y="8954"/>
                    <a:pt x="270287" y="-12831"/>
                    <a:pt x="319502" y="11560"/>
                  </a:cubicBezTo>
                  <a:cubicBezTo>
                    <a:pt x="368717" y="35952"/>
                    <a:pt x="353402" y="67642"/>
                    <a:pt x="195620" y="104149"/>
                  </a:cubicBezTo>
                  <a:cubicBezTo>
                    <a:pt x="37819" y="140655"/>
                    <a:pt x="0" y="157624"/>
                    <a:pt x="0" y="157624"/>
                  </a:cubicBezTo>
                  <a:lnTo>
                    <a:pt x="183954" y="8954"/>
                  </a:lnTo>
                  <a:close/>
                </a:path>
              </a:pathLst>
            </a:custGeom>
            <a:solidFill>
              <a:schemeClr val="accent2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1A0603B-D8A4-48D1-A4D4-228ACD4FAB89}"/>
                </a:ext>
              </a:extLst>
            </p:cNvPr>
            <p:cNvSpPr/>
            <p:nvPr/>
          </p:nvSpPr>
          <p:spPr>
            <a:xfrm>
              <a:off x="7591276" y="4117090"/>
              <a:ext cx="1848295" cy="630678"/>
            </a:xfrm>
            <a:custGeom>
              <a:avLst/>
              <a:gdLst>
                <a:gd name="connsiteX0" fmla="*/ 1848295 w 1848295"/>
                <a:gd name="connsiteY0" fmla="*/ 289796 h 630678"/>
                <a:gd name="connsiteX1" fmla="*/ 1759176 w 1848295"/>
                <a:gd name="connsiteY1" fmla="*/ 400844 h 630678"/>
                <a:gd name="connsiteX2" fmla="*/ 932155 w 1848295"/>
                <a:gd name="connsiteY2" fmla="*/ 618501 h 630678"/>
                <a:gd name="connsiteX3" fmla="*/ 363900 w 1848295"/>
                <a:gd name="connsiteY3" fmla="*/ 299466 h 630678"/>
                <a:gd name="connsiteX4" fmla="*/ 8250 w 1848295"/>
                <a:gd name="connsiteY4" fmla="*/ 18412 h 630678"/>
                <a:gd name="connsiteX5" fmla="*/ 4889 w 1848295"/>
                <a:gd name="connsiteY5" fmla="*/ 15590 h 630678"/>
                <a:gd name="connsiteX6" fmla="*/ 0 w 1848295"/>
                <a:gd name="connsiteY6" fmla="*/ 11474 h 630678"/>
                <a:gd name="connsiteX7" fmla="*/ 30719 w 1848295"/>
                <a:gd name="connsiteY7" fmla="*/ 4140 h 630678"/>
                <a:gd name="connsiteX8" fmla="*/ 784942 w 1848295"/>
                <a:gd name="connsiteY8" fmla="*/ 539034 h 630678"/>
                <a:gd name="connsiteX9" fmla="*/ 1848295 w 1848295"/>
                <a:gd name="connsiteY9" fmla="*/ 289796 h 63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48295" h="630678">
                  <a:moveTo>
                    <a:pt x="1848295" y="289796"/>
                  </a:moveTo>
                  <a:lnTo>
                    <a:pt x="1759176" y="400844"/>
                  </a:lnTo>
                  <a:cubicBezTo>
                    <a:pt x="1759176" y="400844"/>
                    <a:pt x="1226439" y="563678"/>
                    <a:pt x="932155" y="618501"/>
                  </a:cubicBezTo>
                  <a:cubicBezTo>
                    <a:pt x="637890" y="673342"/>
                    <a:pt x="673408" y="538747"/>
                    <a:pt x="363900" y="299466"/>
                  </a:cubicBezTo>
                  <a:cubicBezTo>
                    <a:pt x="134937" y="122432"/>
                    <a:pt x="41414" y="46147"/>
                    <a:pt x="8250" y="18412"/>
                  </a:cubicBezTo>
                  <a:cubicBezTo>
                    <a:pt x="7046" y="17406"/>
                    <a:pt x="5932" y="16471"/>
                    <a:pt x="4889" y="15590"/>
                  </a:cubicBezTo>
                  <a:cubicBezTo>
                    <a:pt x="3020" y="14044"/>
                    <a:pt x="1402" y="12660"/>
                    <a:pt x="0" y="11474"/>
                  </a:cubicBezTo>
                  <a:cubicBezTo>
                    <a:pt x="6058" y="2882"/>
                    <a:pt x="16231" y="-5135"/>
                    <a:pt x="30719" y="4140"/>
                  </a:cubicBezTo>
                  <a:cubicBezTo>
                    <a:pt x="56117" y="20425"/>
                    <a:pt x="643606" y="465248"/>
                    <a:pt x="784942" y="539034"/>
                  </a:cubicBezTo>
                  <a:cubicBezTo>
                    <a:pt x="916338" y="607626"/>
                    <a:pt x="1733760" y="329358"/>
                    <a:pt x="1848295" y="28979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ECBB2E9-B2D9-4764-9235-D4D696EB9CC8}"/>
                </a:ext>
              </a:extLst>
            </p:cNvPr>
            <p:cNvSpPr/>
            <p:nvPr/>
          </p:nvSpPr>
          <p:spPr>
            <a:xfrm>
              <a:off x="9793801" y="3792363"/>
              <a:ext cx="1173575" cy="689064"/>
            </a:xfrm>
            <a:custGeom>
              <a:avLst/>
              <a:gdLst>
                <a:gd name="connsiteX0" fmla="*/ 480538 w 1173575"/>
                <a:gd name="connsiteY0" fmla="*/ 166321 h 689064"/>
                <a:gd name="connsiteX1" fmla="*/ 810915 w 1173575"/>
                <a:gd name="connsiteY1" fmla="*/ 77741 h 689064"/>
                <a:gd name="connsiteX2" fmla="*/ 1173575 w 1173575"/>
                <a:gd name="connsiteY2" fmla="*/ 0 h 689064"/>
                <a:gd name="connsiteX3" fmla="*/ 779046 w 1173575"/>
                <a:gd name="connsiteY3" fmla="*/ 166321 h 689064"/>
                <a:gd name="connsiteX4" fmla="*/ 92894 w 1173575"/>
                <a:gd name="connsiteY4" fmla="*/ 558423 h 689064"/>
                <a:gd name="connsiteX5" fmla="*/ 0 w 1173575"/>
                <a:gd name="connsiteY5" fmla="*/ 689064 h 689064"/>
                <a:gd name="connsiteX6" fmla="*/ 360413 w 1173575"/>
                <a:gd name="connsiteY6" fmla="*/ 245482 h 689064"/>
                <a:gd name="connsiteX7" fmla="*/ 480538 w 1173575"/>
                <a:gd name="connsiteY7" fmla="*/ 166321 h 68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3575" h="689064">
                  <a:moveTo>
                    <a:pt x="480538" y="166321"/>
                  </a:moveTo>
                  <a:cubicBezTo>
                    <a:pt x="480538" y="166321"/>
                    <a:pt x="468981" y="97118"/>
                    <a:pt x="810915" y="77741"/>
                  </a:cubicBezTo>
                  <a:cubicBezTo>
                    <a:pt x="1152832" y="58364"/>
                    <a:pt x="1173575" y="0"/>
                    <a:pt x="1173575" y="0"/>
                  </a:cubicBezTo>
                  <a:cubicBezTo>
                    <a:pt x="1173575" y="0"/>
                    <a:pt x="1128387" y="73283"/>
                    <a:pt x="779046" y="166321"/>
                  </a:cubicBezTo>
                  <a:cubicBezTo>
                    <a:pt x="429706" y="259358"/>
                    <a:pt x="185806" y="427800"/>
                    <a:pt x="92894" y="558423"/>
                  </a:cubicBezTo>
                  <a:cubicBezTo>
                    <a:pt x="-18" y="689046"/>
                    <a:pt x="0" y="689064"/>
                    <a:pt x="0" y="689064"/>
                  </a:cubicBezTo>
                  <a:cubicBezTo>
                    <a:pt x="0" y="689064"/>
                    <a:pt x="217172" y="312492"/>
                    <a:pt x="360413" y="245482"/>
                  </a:cubicBezTo>
                  <a:cubicBezTo>
                    <a:pt x="503636" y="178490"/>
                    <a:pt x="480538" y="166321"/>
                    <a:pt x="480538" y="16632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C30B1F5-37A7-4072-B15D-53F88BB1BC02}"/>
                </a:ext>
              </a:extLst>
            </p:cNvPr>
            <p:cNvSpPr/>
            <p:nvPr/>
          </p:nvSpPr>
          <p:spPr>
            <a:xfrm>
              <a:off x="8673068" y="4481409"/>
              <a:ext cx="1989293" cy="1571182"/>
            </a:xfrm>
            <a:custGeom>
              <a:avLst/>
              <a:gdLst>
                <a:gd name="connsiteX0" fmla="*/ 1473740 w 1989293"/>
                <a:gd name="connsiteY0" fmla="*/ 236818 h 1571182"/>
                <a:gd name="connsiteX1" fmla="*/ 1770180 w 1989293"/>
                <a:gd name="connsiteY1" fmla="*/ 41701 h 1571182"/>
                <a:gd name="connsiteX2" fmla="*/ 1989293 w 1989293"/>
                <a:gd name="connsiteY2" fmla="*/ 0 h 1571182"/>
                <a:gd name="connsiteX3" fmla="*/ 1542494 w 1989293"/>
                <a:gd name="connsiteY3" fmla="*/ 266351 h 1571182"/>
                <a:gd name="connsiteX4" fmla="*/ 147 w 1989293"/>
                <a:gd name="connsiteY4" fmla="*/ 1571142 h 1571182"/>
                <a:gd name="connsiteX5" fmla="*/ 1473740 w 1989293"/>
                <a:gd name="connsiteY5" fmla="*/ 236818 h 157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89293" h="1571182">
                  <a:moveTo>
                    <a:pt x="1473740" y="236818"/>
                  </a:moveTo>
                  <a:cubicBezTo>
                    <a:pt x="1473740" y="236818"/>
                    <a:pt x="1606915" y="71773"/>
                    <a:pt x="1770180" y="41701"/>
                  </a:cubicBezTo>
                  <a:cubicBezTo>
                    <a:pt x="1933446" y="11630"/>
                    <a:pt x="1989293" y="0"/>
                    <a:pt x="1989293" y="0"/>
                  </a:cubicBezTo>
                  <a:cubicBezTo>
                    <a:pt x="1989293" y="0"/>
                    <a:pt x="1770180" y="31330"/>
                    <a:pt x="1542494" y="266351"/>
                  </a:cubicBezTo>
                  <a:cubicBezTo>
                    <a:pt x="1314807" y="501371"/>
                    <a:pt x="17331" y="1562550"/>
                    <a:pt x="147" y="1571142"/>
                  </a:cubicBezTo>
                  <a:cubicBezTo>
                    <a:pt x="-17037" y="1579734"/>
                    <a:pt x="1473740" y="236818"/>
                    <a:pt x="1473740" y="2368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9F7BD0-A853-4294-B17B-AC6348DD9826}"/>
                </a:ext>
              </a:extLst>
            </p:cNvPr>
            <p:cNvSpPr/>
            <p:nvPr/>
          </p:nvSpPr>
          <p:spPr>
            <a:xfrm>
              <a:off x="7281229" y="5478396"/>
              <a:ext cx="1211537" cy="526916"/>
            </a:xfrm>
            <a:custGeom>
              <a:avLst/>
              <a:gdLst>
                <a:gd name="connsiteX0" fmla="*/ 230096 w 1211537"/>
                <a:gd name="connsiteY0" fmla="*/ 183 h 526916"/>
                <a:gd name="connsiteX1" fmla="*/ 1211538 w 1211537"/>
                <a:gd name="connsiteY1" fmla="*/ 526917 h 526916"/>
                <a:gd name="connsiteX2" fmla="*/ 230383 w 1211537"/>
                <a:gd name="connsiteY2" fmla="*/ 94155 h 526916"/>
                <a:gd name="connsiteX3" fmla="*/ 0 w 1211537"/>
                <a:gd name="connsiteY3" fmla="*/ 183796 h 526916"/>
                <a:gd name="connsiteX4" fmla="*/ 230096 w 1211537"/>
                <a:gd name="connsiteY4" fmla="*/ 183 h 526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1537" h="526916">
                  <a:moveTo>
                    <a:pt x="230096" y="183"/>
                  </a:moveTo>
                  <a:lnTo>
                    <a:pt x="1211538" y="526917"/>
                  </a:lnTo>
                  <a:cubicBezTo>
                    <a:pt x="1211538" y="526917"/>
                    <a:pt x="410239" y="125144"/>
                    <a:pt x="230383" y="94155"/>
                  </a:cubicBezTo>
                  <a:cubicBezTo>
                    <a:pt x="50527" y="63149"/>
                    <a:pt x="0" y="183796"/>
                    <a:pt x="0" y="183796"/>
                  </a:cubicBezTo>
                  <a:cubicBezTo>
                    <a:pt x="0" y="183796"/>
                    <a:pt x="64943" y="-6719"/>
                    <a:pt x="230096" y="183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BD382ED-6BD3-4596-B0BE-21007A240B3F}"/>
                </a:ext>
              </a:extLst>
            </p:cNvPr>
            <p:cNvSpPr/>
            <p:nvPr/>
          </p:nvSpPr>
          <p:spPr>
            <a:xfrm>
              <a:off x="9190207" y="4184721"/>
              <a:ext cx="819183" cy="1067016"/>
            </a:xfrm>
            <a:custGeom>
              <a:avLst/>
              <a:gdLst>
                <a:gd name="connsiteX0" fmla="*/ 819184 w 819183"/>
                <a:gd name="connsiteY0" fmla="*/ 21710 h 1067016"/>
                <a:gd name="connsiteX1" fmla="*/ 482120 w 819183"/>
                <a:gd name="connsiteY1" fmla="*/ 374 h 1067016"/>
                <a:gd name="connsiteX2" fmla="*/ 0 w 819183"/>
                <a:gd name="connsiteY2" fmla="*/ 1067016 h 1067016"/>
                <a:gd name="connsiteX3" fmla="*/ 797722 w 819183"/>
                <a:gd name="connsiteY3" fmla="*/ 35101 h 1067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183" h="1067016">
                  <a:moveTo>
                    <a:pt x="819184" y="21710"/>
                  </a:moveTo>
                  <a:cubicBezTo>
                    <a:pt x="819184" y="21710"/>
                    <a:pt x="584523" y="23849"/>
                    <a:pt x="482120" y="374"/>
                  </a:cubicBezTo>
                  <a:cubicBezTo>
                    <a:pt x="379718" y="-23101"/>
                    <a:pt x="0" y="1067016"/>
                    <a:pt x="0" y="1067016"/>
                  </a:cubicBezTo>
                  <a:lnTo>
                    <a:pt x="797722" y="35101"/>
                  </a:lnTo>
                </a:path>
              </a:pathLst>
            </a:custGeom>
            <a:solidFill>
              <a:srgbClr val="8AD2FF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154BBF2-8F6C-4CAE-9ADC-D6059BC0DE25}"/>
                </a:ext>
              </a:extLst>
            </p:cNvPr>
            <p:cNvSpPr/>
            <p:nvPr/>
          </p:nvSpPr>
          <p:spPr>
            <a:xfrm>
              <a:off x="9754814" y="2721154"/>
              <a:ext cx="1089650" cy="1517757"/>
            </a:xfrm>
            <a:custGeom>
              <a:avLst/>
              <a:gdLst>
                <a:gd name="connsiteX0" fmla="*/ 1047680 w 1089650"/>
                <a:gd name="connsiteY0" fmla="*/ 1090694 h 1517757"/>
                <a:gd name="connsiteX1" fmla="*/ 657069 w 1089650"/>
                <a:gd name="connsiteY1" fmla="*/ 1238537 h 1517757"/>
                <a:gd name="connsiteX2" fmla="*/ 219041 w 1089650"/>
                <a:gd name="connsiteY2" fmla="*/ 1517758 h 1517757"/>
                <a:gd name="connsiteX3" fmla="*/ 237285 w 1089650"/>
                <a:gd name="connsiteY3" fmla="*/ 1209328 h 1517757"/>
                <a:gd name="connsiteX4" fmla="*/ 223535 w 1089650"/>
                <a:gd name="connsiteY4" fmla="*/ 1116434 h 1517757"/>
                <a:gd name="connsiteX5" fmla="*/ 105854 w 1089650"/>
                <a:gd name="connsiteY5" fmla="*/ 782229 h 1517757"/>
                <a:gd name="connsiteX6" fmla="*/ 0 w 1089650"/>
                <a:gd name="connsiteY6" fmla="*/ 773097 h 1517757"/>
                <a:gd name="connsiteX7" fmla="*/ 788896 w 1089650"/>
                <a:gd name="connsiteY7" fmla="*/ 11667 h 1517757"/>
                <a:gd name="connsiteX8" fmla="*/ 795799 w 1089650"/>
                <a:gd name="connsiteY8" fmla="*/ 8342 h 1517757"/>
                <a:gd name="connsiteX9" fmla="*/ 863833 w 1089650"/>
                <a:gd name="connsiteY9" fmla="*/ 6562 h 1517757"/>
                <a:gd name="connsiteX10" fmla="*/ 1035277 w 1089650"/>
                <a:gd name="connsiteY10" fmla="*/ 302463 h 1517757"/>
                <a:gd name="connsiteX11" fmla="*/ 1089651 w 1089650"/>
                <a:gd name="connsiteY11" fmla="*/ 526699 h 1517757"/>
                <a:gd name="connsiteX12" fmla="*/ 1033066 w 1089650"/>
                <a:gd name="connsiteY12" fmla="*/ 680024 h 1517757"/>
                <a:gd name="connsiteX13" fmla="*/ 1047680 w 1089650"/>
                <a:gd name="connsiteY13" fmla="*/ 1090694 h 1517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9650" h="1517757">
                  <a:moveTo>
                    <a:pt x="1047680" y="1090694"/>
                  </a:moveTo>
                  <a:cubicBezTo>
                    <a:pt x="1056793" y="1141797"/>
                    <a:pt x="965535" y="1132666"/>
                    <a:pt x="657069" y="1238537"/>
                  </a:cubicBezTo>
                  <a:cubicBezTo>
                    <a:pt x="351030" y="1343564"/>
                    <a:pt x="221054" y="1515079"/>
                    <a:pt x="219041" y="1517758"/>
                  </a:cubicBezTo>
                  <a:cubicBezTo>
                    <a:pt x="219580" y="1515007"/>
                    <a:pt x="248124" y="1370221"/>
                    <a:pt x="237285" y="1209328"/>
                  </a:cubicBezTo>
                  <a:cubicBezTo>
                    <a:pt x="235362" y="1180730"/>
                    <a:pt x="230419" y="1149131"/>
                    <a:pt x="223535" y="1116434"/>
                  </a:cubicBezTo>
                  <a:cubicBezTo>
                    <a:pt x="191342" y="963487"/>
                    <a:pt x="116387" y="786741"/>
                    <a:pt x="105854" y="782229"/>
                  </a:cubicBezTo>
                  <a:cubicBezTo>
                    <a:pt x="93092" y="776746"/>
                    <a:pt x="0" y="773097"/>
                    <a:pt x="0" y="773097"/>
                  </a:cubicBezTo>
                  <a:cubicBezTo>
                    <a:pt x="0" y="773097"/>
                    <a:pt x="593384" y="110223"/>
                    <a:pt x="788896" y="11667"/>
                  </a:cubicBezTo>
                  <a:cubicBezTo>
                    <a:pt x="791251" y="10481"/>
                    <a:pt x="793552" y="9366"/>
                    <a:pt x="795799" y="8342"/>
                  </a:cubicBezTo>
                  <a:cubicBezTo>
                    <a:pt x="819831" y="-2623"/>
                    <a:pt x="842533" y="-2317"/>
                    <a:pt x="863833" y="6562"/>
                  </a:cubicBezTo>
                  <a:cubicBezTo>
                    <a:pt x="939094" y="37946"/>
                    <a:pt x="996955" y="176334"/>
                    <a:pt x="1035277" y="302463"/>
                  </a:cubicBezTo>
                  <a:cubicBezTo>
                    <a:pt x="1070939" y="419893"/>
                    <a:pt x="1089651" y="526699"/>
                    <a:pt x="1089651" y="526699"/>
                  </a:cubicBezTo>
                  <a:cubicBezTo>
                    <a:pt x="1089651" y="526699"/>
                    <a:pt x="1084186" y="539479"/>
                    <a:pt x="1033066" y="680024"/>
                  </a:cubicBezTo>
                  <a:cubicBezTo>
                    <a:pt x="981964" y="820551"/>
                    <a:pt x="1038548" y="1039592"/>
                    <a:pt x="1047680" y="1090694"/>
                  </a:cubicBezTo>
                  <a:close/>
                </a:path>
              </a:pathLst>
            </a:custGeom>
            <a:solidFill>
              <a:srgbClr val="A34C57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4D9CA6-A3B0-4F4B-94AD-0255CDF0289C}"/>
                </a:ext>
              </a:extLst>
            </p:cNvPr>
            <p:cNvSpPr/>
            <p:nvPr/>
          </p:nvSpPr>
          <p:spPr>
            <a:xfrm>
              <a:off x="9754814" y="2727473"/>
              <a:ext cx="1163347" cy="1110114"/>
            </a:xfrm>
            <a:custGeom>
              <a:avLst/>
              <a:gdLst>
                <a:gd name="connsiteX0" fmla="*/ 1163348 w 1163347"/>
                <a:gd name="connsiteY0" fmla="*/ 137714 h 1110114"/>
                <a:gd name="connsiteX1" fmla="*/ 1035277 w 1163347"/>
                <a:gd name="connsiteY1" fmla="*/ 296144 h 1110114"/>
                <a:gd name="connsiteX2" fmla="*/ 602300 w 1163347"/>
                <a:gd name="connsiteY2" fmla="*/ 457126 h 1110114"/>
                <a:gd name="connsiteX3" fmla="*/ 223535 w 1163347"/>
                <a:gd name="connsiteY3" fmla="*/ 1110115 h 1110114"/>
                <a:gd name="connsiteX4" fmla="*/ 105854 w 1163347"/>
                <a:gd name="connsiteY4" fmla="*/ 775910 h 1110114"/>
                <a:gd name="connsiteX5" fmla="*/ 0 w 1163347"/>
                <a:gd name="connsiteY5" fmla="*/ 766778 h 1110114"/>
                <a:gd name="connsiteX6" fmla="*/ 788896 w 1163347"/>
                <a:gd name="connsiteY6" fmla="*/ 5348 h 1110114"/>
                <a:gd name="connsiteX7" fmla="*/ 863833 w 1163347"/>
                <a:gd name="connsiteY7" fmla="*/ 243 h 1110114"/>
                <a:gd name="connsiteX8" fmla="*/ 1163348 w 1163347"/>
                <a:gd name="connsiteY8" fmla="*/ 137714 h 111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3347" h="1110114">
                  <a:moveTo>
                    <a:pt x="1163348" y="137714"/>
                  </a:moveTo>
                  <a:cubicBezTo>
                    <a:pt x="1163348" y="137714"/>
                    <a:pt x="1156391" y="183586"/>
                    <a:pt x="1035277" y="296144"/>
                  </a:cubicBezTo>
                  <a:cubicBezTo>
                    <a:pt x="960574" y="365563"/>
                    <a:pt x="789076" y="332058"/>
                    <a:pt x="602300" y="457126"/>
                  </a:cubicBezTo>
                  <a:cubicBezTo>
                    <a:pt x="325146" y="642716"/>
                    <a:pt x="267591" y="971296"/>
                    <a:pt x="223535" y="1110115"/>
                  </a:cubicBezTo>
                  <a:cubicBezTo>
                    <a:pt x="191342" y="957167"/>
                    <a:pt x="116387" y="780421"/>
                    <a:pt x="105854" y="775910"/>
                  </a:cubicBezTo>
                  <a:cubicBezTo>
                    <a:pt x="93092" y="770427"/>
                    <a:pt x="0" y="766778"/>
                    <a:pt x="0" y="766778"/>
                  </a:cubicBezTo>
                  <a:cubicBezTo>
                    <a:pt x="0" y="766778"/>
                    <a:pt x="593384" y="103903"/>
                    <a:pt x="788896" y="5348"/>
                  </a:cubicBezTo>
                  <a:cubicBezTo>
                    <a:pt x="814708" y="836"/>
                    <a:pt x="839747" y="-638"/>
                    <a:pt x="863833" y="243"/>
                  </a:cubicBezTo>
                  <a:cubicBezTo>
                    <a:pt x="1039105" y="6624"/>
                    <a:pt x="1163348" y="137714"/>
                    <a:pt x="1163348" y="137714"/>
                  </a:cubicBezTo>
                  <a:close/>
                </a:path>
              </a:pathLst>
            </a:custGeom>
            <a:solidFill>
              <a:srgbClr val="A34C57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DE6A44C-DE2F-4228-B348-DB5352326292}"/>
                </a:ext>
              </a:extLst>
            </p:cNvPr>
            <p:cNvSpPr/>
            <p:nvPr/>
          </p:nvSpPr>
          <p:spPr>
            <a:xfrm>
              <a:off x="9256647" y="2357179"/>
              <a:ext cx="1536098" cy="1157866"/>
            </a:xfrm>
            <a:custGeom>
              <a:avLst/>
              <a:gdLst>
                <a:gd name="connsiteX0" fmla="*/ 108077 w 1536098"/>
                <a:gd name="connsiteY0" fmla="*/ 530549 h 1157866"/>
                <a:gd name="connsiteX1" fmla="*/ 158299 w 1536098"/>
                <a:gd name="connsiteY1" fmla="*/ 531807 h 1157866"/>
                <a:gd name="connsiteX2" fmla="*/ 199731 w 1536098"/>
                <a:gd name="connsiteY2" fmla="*/ 599590 h 1157866"/>
                <a:gd name="connsiteX3" fmla="*/ 188424 w 1536098"/>
                <a:gd name="connsiteY3" fmla="*/ 701273 h 1157866"/>
                <a:gd name="connsiteX4" fmla="*/ 208502 w 1536098"/>
                <a:gd name="connsiteY4" fmla="*/ 725126 h 1157866"/>
                <a:gd name="connsiteX5" fmla="*/ 167070 w 1536098"/>
                <a:gd name="connsiteY5" fmla="*/ 766558 h 1157866"/>
                <a:gd name="connsiteX6" fmla="*/ 200971 w 1536098"/>
                <a:gd name="connsiteY6" fmla="*/ 858193 h 1157866"/>
                <a:gd name="connsiteX7" fmla="*/ 217292 w 1536098"/>
                <a:gd name="connsiteY7" fmla="*/ 1104233 h 1157866"/>
                <a:gd name="connsiteX8" fmla="*/ 745787 w 1536098"/>
                <a:gd name="connsiteY8" fmla="*/ 1065317 h 1157866"/>
                <a:gd name="connsiteX9" fmla="*/ 1094768 w 1536098"/>
                <a:gd name="connsiteY9" fmla="*/ 669889 h 1157866"/>
                <a:gd name="connsiteX10" fmla="*/ 1075931 w 1536098"/>
                <a:gd name="connsiteY10" fmla="*/ 566948 h 1157866"/>
                <a:gd name="connsiteX11" fmla="*/ 1126152 w 1536098"/>
                <a:gd name="connsiteY11" fmla="*/ 653568 h 1157866"/>
                <a:gd name="connsiteX12" fmla="*/ 1327003 w 1536098"/>
                <a:gd name="connsiteY12" fmla="*/ 509213 h 1157866"/>
                <a:gd name="connsiteX13" fmla="*/ 1516565 w 1536098"/>
                <a:gd name="connsiteY13" fmla="*/ 271963 h 1157866"/>
                <a:gd name="connsiteX14" fmla="*/ 1535402 w 1536098"/>
                <a:gd name="connsiteY14" fmla="*/ 96223 h 1157866"/>
                <a:gd name="connsiteX15" fmla="*/ 477154 w 1536098"/>
                <a:gd name="connsiteY15" fmla="*/ 86176 h 1157866"/>
                <a:gd name="connsiteX16" fmla="*/ 120 w 1536098"/>
                <a:gd name="connsiteY16" fmla="*/ 443946 h 1157866"/>
                <a:gd name="connsiteX17" fmla="*/ 108077 w 1536098"/>
                <a:gd name="connsiteY17" fmla="*/ 530549 h 115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98" h="1157866">
                  <a:moveTo>
                    <a:pt x="108077" y="530549"/>
                  </a:moveTo>
                  <a:cubicBezTo>
                    <a:pt x="108077" y="530549"/>
                    <a:pt x="126915" y="535564"/>
                    <a:pt x="158299" y="531807"/>
                  </a:cubicBezTo>
                  <a:cubicBezTo>
                    <a:pt x="189683" y="528050"/>
                    <a:pt x="216052" y="536822"/>
                    <a:pt x="199731" y="599590"/>
                  </a:cubicBezTo>
                  <a:cubicBezTo>
                    <a:pt x="183410" y="662358"/>
                    <a:pt x="173361" y="676163"/>
                    <a:pt x="188424" y="701273"/>
                  </a:cubicBezTo>
                  <a:cubicBezTo>
                    <a:pt x="203487" y="726384"/>
                    <a:pt x="208502" y="725126"/>
                    <a:pt x="208502" y="725126"/>
                  </a:cubicBezTo>
                  <a:cubicBezTo>
                    <a:pt x="208502" y="725126"/>
                    <a:pt x="172103" y="717594"/>
                    <a:pt x="167070" y="766558"/>
                  </a:cubicBezTo>
                  <a:cubicBezTo>
                    <a:pt x="162055" y="815521"/>
                    <a:pt x="208502" y="809248"/>
                    <a:pt x="200971" y="858193"/>
                  </a:cubicBezTo>
                  <a:cubicBezTo>
                    <a:pt x="193439" y="907157"/>
                    <a:pt x="145734" y="1016372"/>
                    <a:pt x="217292" y="1104233"/>
                  </a:cubicBezTo>
                  <a:cubicBezTo>
                    <a:pt x="288850" y="1192111"/>
                    <a:pt x="546195" y="1167000"/>
                    <a:pt x="745787" y="1065317"/>
                  </a:cubicBezTo>
                  <a:cubicBezTo>
                    <a:pt x="945379" y="963633"/>
                    <a:pt x="1111089" y="702532"/>
                    <a:pt x="1094768" y="669889"/>
                  </a:cubicBezTo>
                  <a:cubicBezTo>
                    <a:pt x="1078447" y="637247"/>
                    <a:pt x="1075931" y="566948"/>
                    <a:pt x="1075931" y="566948"/>
                  </a:cubicBezTo>
                  <a:cubicBezTo>
                    <a:pt x="1075931" y="566948"/>
                    <a:pt x="1062126" y="651052"/>
                    <a:pt x="1126152" y="653568"/>
                  </a:cubicBezTo>
                  <a:cubicBezTo>
                    <a:pt x="1190178" y="656085"/>
                    <a:pt x="1315714" y="517984"/>
                    <a:pt x="1327003" y="509213"/>
                  </a:cubicBezTo>
                  <a:cubicBezTo>
                    <a:pt x="1338309" y="500423"/>
                    <a:pt x="1491454" y="423850"/>
                    <a:pt x="1516565" y="271963"/>
                  </a:cubicBezTo>
                  <a:cubicBezTo>
                    <a:pt x="1541676" y="120076"/>
                    <a:pt x="1535402" y="96223"/>
                    <a:pt x="1535402" y="96223"/>
                  </a:cubicBezTo>
                  <a:cubicBezTo>
                    <a:pt x="1535402" y="96223"/>
                    <a:pt x="720694" y="-113417"/>
                    <a:pt x="477154" y="86176"/>
                  </a:cubicBezTo>
                  <a:cubicBezTo>
                    <a:pt x="233613" y="285768"/>
                    <a:pt x="-6153" y="392484"/>
                    <a:pt x="120" y="443946"/>
                  </a:cubicBezTo>
                  <a:cubicBezTo>
                    <a:pt x="6394" y="495390"/>
                    <a:pt x="108077" y="530549"/>
                    <a:pt x="108077" y="530549"/>
                  </a:cubicBezTo>
                  <a:close/>
                </a:path>
              </a:pathLst>
            </a:custGeom>
            <a:solidFill>
              <a:srgbClr val="A34C57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A638F52-DC87-4520-AA56-8244670693E8}"/>
                </a:ext>
              </a:extLst>
            </p:cNvPr>
            <p:cNvSpPr/>
            <p:nvPr/>
          </p:nvSpPr>
          <p:spPr>
            <a:xfrm>
              <a:off x="6263575" y="2440262"/>
              <a:ext cx="1336003" cy="2177971"/>
            </a:xfrm>
            <a:custGeom>
              <a:avLst/>
              <a:gdLst>
                <a:gd name="connsiteX0" fmla="*/ 1334927 w 1336003"/>
                <a:gd name="connsiteY0" fmla="*/ 1684078 h 2177971"/>
                <a:gd name="connsiteX1" fmla="*/ 856384 w 1336003"/>
                <a:gd name="connsiteY1" fmla="*/ 1113576 h 2177971"/>
                <a:gd name="connsiteX2" fmla="*/ 718427 w 1336003"/>
                <a:gd name="connsiteY2" fmla="*/ 645225 h 2177971"/>
                <a:gd name="connsiteX3" fmla="*/ 537906 w 1336003"/>
                <a:gd name="connsiteY3" fmla="*/ 377850 h 2177971"/>
                <a:gd name="connsiteX4" fmla="*/ 273946 w 1336003"/>
                <a:gd name="connsiteY4" fmla="*/ 50888 h 2177971"/>
                <a:gd name="connsiteX5" fmla="*/ 181987 w 1336003"/>
                <a:gd name="connsiteY5" fmla="*/ 108785 h 2177971"/>
                <a:gd name="connsiteX6" fmla="*/ 382945 w 1336003"/>
                <a:gd name="connsiteY6" fmla="*/ 447682 h 2177971"/>
                <a:gd name="connsiteX7" fmla="*/ 453101 w 1336003"/>
                <a:gd name="connsiteY7" fmla="*/ 595794 h 2177971"/>
                <a:gd name="connsiteX8" fmla="*/ 459554 w 1336003"/>
                <a:gd name="connsiteY8" fmla="*/ 611144 h 2177971"/>
                <a:gd name="connsiteX9" fmla="*/ 449057 w 1336003"/>
                <a:gd name="connsiteY9" fmla="*/ 605914 h 2177971"/>
                <a:gd name="connsiteX10" fmla="*/ 448320 w 1336003"/>
                <a:gd name="connsiteY10" fmla="*/ 605554 h 2177971"/>
                <a:gd name="connsiteX11" fmla="*/ 239884 w 1336003"/>
                <a:gd name="connsiteY11" fmla="*/ 560078 h 2177971"/>
                <a:gd name="connsiteX12" fmla="*/ 101945 w 1336003"/>
                <a:gd name="connsiteY12" fmla="*/ 713367 h 2177971"/>
                <a:gd name="connsiteX13" fmla="*/ 4863 w 1336003"/>
                <a:gd name="connsiteY13" fmla="*/ 735494 h 2177971"/>
                <a:gd name="connsiteX14" fmla="*/ 52550 w 1336003"/>
                <a:gd name="connsiteY14" fmla="*/ 834266 h 2177971"/>
                <a:gd name="connsiteX15" fmla="*/ 4971 w 1336003"/>
                <a:gd name="connsiteY15" fmla="*/ 895991 h 2177971"/>
                <a:gd name="connsiteX16" fmla="*/ 4863 w 1336003"/>
                <a:gd name="connsiteY16" fmla="*/ 907513 h 2177971"/>
                <a:gd name="connsiteX17" fmla="*/ 118967 w 1336003"/>
                <a:gd name="connsiteY17" fmla="*/ 916015 h 2177971"/>
                <a:gd name="connsiteX18" fmla="*/ 120136 w 1336003"/>
                <a:gd name="connsiteY18" fmla="*/ 917381 h 2177971"/>
                <a:gd name="connsiteX19" fmla="*/ 413592 w 1336003"/>
                <a:gd name="connsiteY19" fmla="*/ 1249807 h 2177971"/>
                <a:gd name="connsiteX20" fmla="*/ 660530 w 1336003"/>
                <a:gd name="connsiteY20" fmla="*/ 1409909 h 2177971"/>
                <a:gd name="connsiteX21" fmla="*/ 1091404 w 1336003"/>
                <a:gd name="connsiteY21" fmla="*/ 2177972 h 2177971"/>
                <a:gd name="connsiteX22" fmla="*/ 1302572 w 1336003"/>
                <a:gd name="connsiteY22" fmla="*/ 1861202 h 2177971"/>
                <a:gd name="connsiteX23" fmla="*/ 1334927 w 1336003"/>
                <a:gd name="connsiteY23" fmla="*/ 1684078 h 2177971"/>
                <a:gd name="connsiteX24" fmla="*/ 388050 w 1336003"/>
                <a:gd name="connsiteY24" fmla="*/ 941557 h 2177971"/>
                <a:gd name="connsiteX25" fmla="*/ 279051 w 1336003"/>
                <a:gd name="connsiteY25" fmla="*/ 841078 h 2177971"/>
                <a:gd name="connsiteX26" fmla="*/ 279536 w 1336003"/>
                <a:gd name="connsiteY26" fmla="*/ 841114 h 2177971"/>
                <a:gd name="connsiteX27" fmla="*/ 389758 w 1336003"/>
                <a:gd name="connsiteY27" fmla="*/ 853013 h 2177971"/>
                <a:gd name="connsiteX28" fmla="*/ 424683 w 1336003"/>
                <a:gd name="connsiteY28" fmla="*/ 866171 h 2177971"/>
                <a:gd name="connsiteX29" fmla="*/ 388050 w 1336003"/>
                <a:gd name="connsiteY29" fmla="*/ 941557 h 2177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6003" h="2177971">
                  <a:moveTo>
                    <a:pt x="1334927" y="1684078"/>
                  </a:moveTo>
                  <a:cubicBezTo>
                    <a:pt x="1334927" y="1684078"/>
                    <a:pt x="939823" y="1331557"/>
                    <a:pt x="856384" y="1113576"/>
                  </a:cubicBezTo>
                  <a:cubicBezTo>
                    <a:pt x="772927" y="895560"/>
                    <a:pt x="769529" y="720180"/>
                    <a:pt x="718427" y="645225"/>
                  </a:cubicBezTo>
                  <a:cubicBezTo>
                    <a:pt x="667343" y="570306"/>
                    <a:pt x="611135" y="502181"/>
                    <a:pt x="537906" y="377850"/>
                  </a:cubicBezTo>
                  <a:cubicBezTo>
                    <a:pt x="464677" y="253536"/>
                    <a:pt x="355695" y="156472"/>
                    <a:pt x="273946" y="50888"/>
                  </a:cubicBezTo>
                  <a:cubicBezTo>
                    <a:pt x="192197" y="-54714"/>
                    <a:pt x="144509" y="23638"/>
                    <a:pt x="181987" y="108785"/>
                  </a:cubicBezTo>
                  <a:cubicBezTo>
                    <a:pt x="219446" y="193913"/>
                    <a:pt x="319926" y="319935"/>
                    <a:pt x="382945" y="447682"/>
                  </a:cubicBezTo>
                  <a:cubicBezTo>
                    <a:pt x="424018" y="530941"/>
                    <a:pt x="444096" y="575123"/>
                    <a:pt x="453101" y="595794"/>
                  </a:cubicBezTo>
                  <a:cubicBezTo>
                    <a:pt x="457703" y="606345"/>
                    <a:pt x="459410" y="610767"/>
                    <a:pt x="459554" y="611144"/>
                  </a:cubicBezTo>
                  <a:cubicBezTo>
                    <a:pt x="459230" y="610983"/>
                    <a:pt x="455456" y="609023"/>
                    <a:pt x="449057" y="605914"/>
                  </a:cubicBezTo>
                  <a:cubicBezTo>
                    <a:pt x="448823" y="605788"/>
                    <a:pt x="448571" y="605680"/>
                    <a:pt x="448320" y="605554"/>
                  </a:cubicBezTo>
                  <a:cubicBezTo>
                    <a:pt x="409548" y="586681"/>
                    <a:pt x="281603" y="528442"/>
                    <a:pt x="239884" y="560078"/>
                  </a:cubicBezTo>
                  <a:cubicBezTo>
                    <a:pt x="190489" y="597555"/>
                    <a:pt x="101945" y="713367"/>
                    <a:pt x="101945" y="713367"/>
                  </a:cubicBezTo>
                  <a:cubicBezTo>
                    <a:pt x="101945" y="713367"/>
                    <a:pt x="28698" y="682702"/>
                    <a:pt x="4863" y="735494"/>
                  </a:cubicBezTo>
                  <a:cubicBezTo>
                    <a:pt x="-18971" y="788286"/>
                    <a:pt x="52550" y="834266"/>
                    <a:pt x="52550" y="834266"/>
                  </a:cubicBezTo>
                  <a:cubicBezTo>
                    <a:pt x="52550" y="834266"/>
                    <a:pt x="9752" y="861875"/>
                    <a:pt x="4971" y="895991"/>
                  </a:cubicBezTo>
                  <a:cubicBezTo>
                    <a:pt x="4414" y="899766"/>
                    <a:pt x="4360" y="903612"/>
                    <a:pt x="4863" y="907513"/>
                  </a:cubicBezTo>
                  <a:cubicBezTo>
                    <a:pt x="9968" y="946662"/>
                    <a:pt x="64468" y="960287"/>
                    <a:pt x="118967" y="916015"/>
                  </a:cubicBezTo>
                  <a:cubicBezTo>
                    <a:pt x="118967" y="916015"/>
                    <a:pt x="119363" y="916482"/>
                    <a:pt x="120136" y="917381"/>
                  </a:cubicBezTo>
                  <a:cubicBezTo>
                    <a:pt x="137158" y="937243"/>
                    <a:pt x="335384" y="1168327"/>
                    <a:pt x="413592" y="1249807"/>
                  </a:cubicBezTo>
                  <a:cubicBezTo>
                    <a:pt x="495342" y="1334954"/>
                    <a:pt x="566863" y="1309412"/>
                    <a:pt x="660530" y="1409909"/>
                  </a:cubicBezTo>
                  <a:cubicBezTo>
                    <a:pt x="754197" y="1510370"/>
                    <a:pt x="1091404" y="2177972"/>
                    <a:pt x="1091404" y="2177972"/>
                  </a:cubicBezTo>
                  <a:cubicBezTo>
                    <a:pt x="1091404" y="2177972"/>
                    <a:pt x="1260008" y="1978721"/>
                    <a:pt x="1302572" y="1861202"/>
                  </a:cubicBezTo>
                  <a:cubicBezTo>
                    <a:pt x="1345155" y="1743701"/>
                    <a:pt x="1334927" y="1684078"/>
                    <a:pt x="1334927" y="1684078"/>
                  </a:cubicBezTo>
                  <a:close/>
                  <a:moveTo>
                    <a:pt x="388050" y="941557"/>
                  </a:moveTo>
                  <a:cubicBezTo>
                    <a:pt x="343760" y="941557"/>
                    <a:pt x="279051" y="841078"/>
                    <a:pt x="279051" y="841078"/>
                  </a:cubicBezTo>
                  <a:cubicBezTo>
                    <a:pt x="279051" y="841078"/>
                    <a:pt x="279213" y="841096"/>
                    <a:pt x="279536" y="841114"/>
                  </a:cubicBezTo>
                  <a:cubicBezTo>
                    <a:pt x="283832" y="841581"/>
                    <a:pt x="316906" y="845086"/>
                    <a:pt x="389758" y="853013"/>
                  </a:cubicBezTo>
                  <a:cubicBezTo>
                    <a:pt x="405971" y="854775"/>
                    <a:pt x="417313" y="859592"/>
                    <a:pt x="424683" y="866171"/>
                  </a:cubicBezTo>
                  <a:cubicBezTo>
                    <a:pt x="452903" y="891228"/>
                    <a:pt x="423155" y="941557"/>
                    <a:pt x="388050" y="941557"/>
                  </a:cubicBezTo>
                  <a:close/>
                </a:path>
              </a:pathLst>
            </a:custGeom>
            <a:solidFill>
              <a:srgbClr val="A34C57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4222AF4-2B65-4141-B125-59EFF74F15F1}"/>
                </a:ext>
              </a:extLst>
            </p:cNvPr>
            <p:cNvSpPr/>
            <p:nvPr/>
          </p:nvSpPr>
          <p:spPr>
            <a:xfrm>
              <a:off x="6268092" y="3287865"/>
              <a:ext cx="119501" cy="95985"/>
            </a:xfrm>
            <a:custGeom>
              <a:avLst/>
              <a:gdLst>
                <a:gd name="connsiteX0" fmla="*/ 119501 w 119501"/>
                <a:gd name="connsiteY0" fmla="*/ 65716 h 95985"/>
                <a:gd name="connsiteX1" fmla="*/ 115619 w 119501"/>
                <a:gd name="connsiteY1" fmla="*/ 69778 h 95985"/>
                <a:gd name="connsiteX2" fmla="*/ 114450 w 119501"/>
                <a:gd name="connsiteY2" fmla="*/ 68412 h 95985"/>
                <a:gd name="connsiteX3" fmla="*/ 346 w 119501"/>
                <a:gd name="connsiteY3" fmla="*/ 59910 h 95985"/>
                <a:gd name="connsiteX4" fmla="*/ 454 w 119501"/>
                <a:gd name="connsiteY4" fmla="*/ 48388 h 95985"/>
                <a:gd name="connsiteX5" fmla="*/ 20064 w 119501"/>
                <a:gd name="connsiteY5" fmla="*/ 43715 h 95985"/>
                <a:gd name="connsiteX6" fmla="*/ 68956 w 119501"/>
                <a:gd name="connsiteY6" fmla="*/ 0 h 95985"/>
                <a:gd name="connsiteX7" fmla="*/ 119501 w 119501"/>
                <a:gd name="connsiteY7" fmla="*/ 65716 h 95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501" h="95985">
                  <a:moveTo>
                    <a:pt x="119501" y="65716"/>
                  </a:moveTo>
                  <a:lnTo>
                    <a:pt x="115619" y="69778"/>
                  </a:lnTo>
                  <a:cubicBezTo>
                    <a:pt x="114846" y="68879"/>
                    <a:pt x="114450" y="68412"/>
                    <a:pt x="114450" y="68412"/>
                  </a:cubicBezTo>
                  <a:cubicBezTo>
                    <a:pt x="59951" y="112684"/>
                    <a:pt x="5451" y="99059"/>
                    <a:pt x="346" y="59910"/>
                  </a:cubicBezTo>
                  <a:cubicBezTo>
                    <a:pt x="-157" y="56010"/>
                    <a:pt x="-103" y="52163"/>
                    <a:pt x="454" y="48388"/>
                  </a:cubicBezTo>
                  <a:cubicBezTo>
                    <a:pt x="6835" y="47472"/>
                    <a:pt x="13396" y="45944"/>
                    <a:pt x="20064" y="43715"/>
                  </a:cubicBezTo>
                  <a:cubicBezTo>
                    <a:pt x="79669" y="23745"/>
                    <a:pt x="69333" y="809"/>
                    <a:pt x="68956" y="0"/>
                  </a:cubicBezTo>
                  <a:lnTo>
                    <a:pt x="119501" y="65716"/>
                  </a:lnTo>
                  <a:close/>
                </a:path>
              </a:pathLst>
            </a:custGeom>
            <a:solidFill>
              <a:srgbClr val="A34C57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EE4C531-3814-435C-8035-D69B3AFE8169}"/>
                </a:ext>
              </a:extLst>
            </p:cNvPr>
            <p:cNvSpPr/>
            <p:nvPr/>
          </p:nvSpPr>
          <p:spPr>
            <a:xfrm>
              <a:off x="6557419" y="3000430"/>
              <a:ext cx="3905" cy="26117"/>
            </a:xfrm>
            <a:custGeom>
              <a:avLst/>
              <a:gdLst>
                <a:gd name="connsiteX0" fmla="*/ 0 w 3905"/>
                <a:gd name="connsiteY0" fmla="*/ 26117 h 26117"/>
                <a:gd name="connsiteX1" fmla="*/ 3901 w 3905"/>
                <a:gd name="connsiteY1" fmla="*/ 0 h 26117"/>
                <a:gd name="connsiteX2" fmla="*/ 0 w 3905"/>
                <a:gd name="connsiteY2" fmla="*/ 26117 h 26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" h="26117">
                  <a:moveTo>
                    <a:pt x="0" y="26117"/>
                  </a:moveTo>
                  <a:cubicBezTo>
                    <a:pt x="2139" y="11450"/>
                    <a:pt x="3901" y="0"/>
                    <a:pt x="3901" y="0"/>
                  </a:cubicBezTo>
                  <a:cubicBezTo>
                    <a:pt x="3901" y="0"/>
                    <a:pt x="4206" y="9994"/>
                    <a:pt x="0" y="26117"/>
                  </a:cubicBezTo>
                  <a:close/>
                </a:path>
              </a:pathLst>
            </a:custGeom>
            <a:solidFill>
              <a:srgbClr val="A34C57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68E9CDE-5D15-49FB-B31B-406479443E4E}"/>
                </a:ext>
              </a:extLst>
            </p:cNvPr>
            <p:cNvSpPr/>
            <p:nvPr/>
          </p:nvSpPr>
          <p:spPr>
            <a:xfrm>
              <a:off x="6459613" y="3026547"/>
              <a:ext cx="292316" cy="279885"/>
            </a:xfrm>
            <a:custGeom>
              <a:avLst/>
              <a:gdLst>
                <a:gd name="connsiteX0" fmla="*/ 257063 w 292316"/>
                <a:gd name="connsiteY0" fmla="*/ 35033 h 279885"/>
                <a:gd name="connsiteX1" fmla="*/ 216512 w 292316"/>
                <a:gd name="connsiteY1" fmla="*/ 111066 h 279885"/>
                <a:gd name="connsiteX2" fmla="*/ 253019 w 292316"/>
                <a:gd name="connsiteY2" fmla="*/ 19628 h 279885"/>
                <a:gd name="connsiteX3" fmla="*/ 256973 w 292316"/>
                <a:gd name="connsiteY3" fmla="*/ 9706 h 279885"/>
                <a:gd name="connsiteX4" fmla="*/ 252282 w 292316"/>
                <a:gd name="connsiteY4" fmla="*/ 19269 h 279885"/>
                <a:gd name="connsiteX5" fmla="*/ 197693 w 292316"/>
                <a:gd name="connsiteY5" fmla="*/ 91222 h 279885"/>
                <a:gd name="connsiteX6" fmla="*/ 90329 w 292316"/>
                <a:gd name="connsiteY6" fmla="*/ 55668 h 279885"/>
                <a:gd name="connsiteX7" fmla="*/ 97807 w 292316"/>
                <a:gd name="connsiteY7" fmla="*/ 0 h 279885"/>
                <a:gd name="connsiteX8" fmla="*/ 59035 w 292316"/>
                <a:gd name="connsiteY8" fmla="*/ 72726 h 279885"/>
                <a:gd name="connsiteX9" fmla="*/ 6 w 292316"/>
                <a:gd name="connsiteY9" fmla="*/ 126057 h 279885"/>
                <a:gd name="connsiteX10" fmla="*/ 49400 w 292316"/>
                <a:gd name="connsiteY10" fmla="*/ 209550 h 279885"/>
                <a:gd name="connsiteX11" fmla="*/ 83499 w 292316"/>
                <a:gd name="connsiteY11" fmla="*/ 254829 h 279885"/>
                <a:gd name="connsiteX12" fmla="*/ 193720 w 292316"/>
                <a:gd name="connsiteY12" fmla="*/ 266728 h 279885"/>
                <a:gd name="connsiteX13" fmla="*/ 228645 w 292316"/>
                <a:gd name="connsiteY13" fmla="*/ 279886 h 279885"/>
                <a:gd name="connsiteX14" fmla="*/ 262402 w 292316"/>
                <a:gd name="connsiteY14" fmla="*/ 244817 h 279885"/>
                <a:gd name="connsiteX15" fmla="*/ 286578 w 292316"/>
                <a:gd name="connsiteY15" fmla="*/ 211384 h 279885"/>
                <a:gd name="connsiteX16" fmla="*/ 257063 w 292316"/>
                <a:gd name="connsiteY16" fmla="*/ 35033 h 279885"/>
                <a:gd name="connsiteX17" fmla="*/ 200533 w 292316"/>
                <a:gd name="connsiteY17" fmla="*/ 140994 h 279885"/>
                <a:gd name="connsiteX18" fmla="*/ 197693 w 292316"/>
                <a:gd name="connsiteY18" fmla="*/ 178688 h 279885"/>
                <a:gd name="connsiteX19" fmla="*/ 110227 w 292316"/>
                <a:gd name="connsiteY19" fmla="*/ 177268 h 279885"/>
                <a:gd name="connsiteX20" fmla="*/ 49077 w 292316"/>
                <a:gd name="connsiteY20" fmla="*/ 121797 h 279885"/>
                <a:gd name="connsiteX21" fmla="*/ 74673 w 292316"/>
                <a:gd name="connsiteY21" fmla="*/ 111839 h 279885"/>
                <a:gd name="connsiteX22" fmla="*/ 122324 w 292316"/>
                <a:gd name="connsiteY22" fmla="*/ 114679 h 279885"/>
                <a:gd name="connsiteX23" fmla="*/ 212306 w 292316"/>
                <a:gd name="connsiteY23" fmla="*/ 118921 h 279885"/>
                <a:gd name="connsiteX24" fmla="*/ 200533 w 292316"/>
                <a:gd name="connsiteY24" fmla="*/ 140994 h 279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92316" h="279885">
                  <a:moveTo>
                    <a:pt x="257063" y="35033"/>
                  </a:moveTo>
                  <a:lnTo>
                    <a:pt x="216512" y="111066"/>
                  </a:lnTo>
                  <a:lnTo>
                    <a:pt x="253019" y="19628"/>
                  </a:lnTo>
                  <a:lnTo>
                    <a:pt x="256973" y="9706"/>
                  </a:lnTo>
                  <a:cubicBezTo>
                    <a:pt x="256596" y="10533"/>
                    <a:pt x="254942" y="14074"/>
                    <a:pt x="252282" y="19269"/>
                  </a:cubicBezTo>
                  <a:cubicBezTo>
                    <a:pt x="242665" y="38250"/>
                    <a:pt x="219873" y="79305"/>
                    <a:pt x="197693" y="91222"/>
                  </a:cubicBezTo>
                  <a:cubicBezTo>
                    <a:pt x="168537" y="106860"/>
                    <a:pt x="88190" y="76986"/>
                    <a:pt x="90329" y="55668"/>
                  </a:cubicBezTo>
                  <a:cubicBezTo>
                    <a:pt x="91533" y="43607"/>
                    <a:pt x="95002" y="19071"/>
                    <a:pt x="97807" y="0"/>
                  </a:cubicBezTo>
                  <a:cubicBezTo>
                    <a:pt x="93043" y="18262"/>
                    <a:pt x="82474" y="44398"/>
                    <a:pt x="59035" y="72726"/>
                  </a:cubicBezTo>
                  <a:cubicBezTo>
                    <a:pt x="14943" y="126057"/>
                    <a:pt x="6" y="126057"/>
                    <a:pt x="6" y="126057"/>
                  </a:cubicBezTo>
                  <a:cubicBezTo>
                    <a:pt x="6" y="126057"/>
                    <a:pt x="-1594" y="136303"/>
                    <a:pt x="49400" y="209550"/>
                  </a:cubicBezTo>
                  <a:cubicBezTo>
                    <a:pt x="63133" y="229269"/>
                    <a:pt x="74367" y="243936"/>
                    <a:pt x="83499" y="254829"/>
                  </a:cubicBezTo>
                  <a:cubicBezTo>
                    <a:pt x="87795" y="255296"/>
                    <a:pt x="120868" y="258801"/>
                    <a:pt x="193720" y="266728"/>
                  </a:cubicBezTo>
                  <a:cubicBezTo>
                    <a:pt x="209933" y="268490"/>
                    <a:pt x="221275" y="273307"/>
                    <a:pt x="228645" y="279886"/>
                  </a:cubicBezTo>
                  <a:lnTo>
                    <a:pt x="262402" y="244817"/>
                  </a:lnTo>
                  <a:cubicBezTo>
                    <a:pt x="262402" y="244817"/>
                    <a:pt x="263822" y="242678"/>
                    <a:pt x="286578" y="211384"/>
                  </a:cubicBezTo>
                  <a:cubicBezTo>
                    <a:pt x="309334" y="180108"/>
                    <a:pt x="257063" y="35033"/>
                    <a:pt x="257063" y="35033"/>
                  </a:cubicBezTo>
                  <a:close/>
                  <a:moveTo>
                    <a:pt x="200533" y="140994"/>
                  </a:moveTo>
                  <a:cubicBezTo>
                    <a:pt x="200533" y="140994"/>
                    <a:pt x="200533" y="143834"/>
                    <a:pt x="197693" y="178688"/>
                  </a:cubicBezTo>
                  <a:cubicBezTo>
                    <a:pt x="194852" y="213523"/>
                    <a:pt x="142941" y="236279"/>
                    <a:pt x="110227" y="177268"/>
                  </a:cubicBezTo>
                  <a:cubicBezTo>
                    <a:pt x="77513" y="118238"/>
                    <a:pt x="49077" y="121797"/>
                    <a:pt x="49077" y="121797"/>
                  </a:cubicBezTo>
                  <a:lnTo>
                    <a:pt x="74673" y="111839"/>
                  </a:lnTo>
                  <a:cubicBezTo>
                    <a:pt x="74673" y="111839"/>
                    <a:pt x="74673" y="111839"/>
                    <a:pt x="122324" y="114679"/>
                  </a:cubicBezTo>
                  <a:cubicBezTo>
                    <a:pt x="165625" y="117268"/>
                    <a:pt x="205440" y="118688"/>
                    <a:pt x="212306" y="118921"/>
                  </a:cubicBezTo>
                  <a:lnTo>
                    <a:pt x="200533" y="140994"/>
                  </a:lnTo>
                  <a:close/>
                </a:path>
              </a:pathLst>
            </a:custGeom>
            <a:solidFill>
              <a:srgbClr val="A34C57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96249EF-31DB-4BD2-8DD7-62D23A359543}"/>
                </a:ext>
              </a:extLst>
            </p:cNvPr>
            <p:cNvSpPr/>
            <p:nvPr/>
          </p:nvSpPr>
          <p:spPr>
            <a:xfrm>
              <a:off x="10173741" y="2936134"/>
              <a:ext cx="10616" cy="5252"/>
            </a:xfrm>
            <a:custGeom>
              <a:avLst/>
              <a:gdLst>
                <a:gd name="connsiteX0" fmla="*/ 2330 w 10616"/>
                <a:gd name="connsiteY0" fmla="*/ 2822 h 5252"/>
                <a:gd name="connsiteX1" fmla="*/ 10617 w 10616"/>
                <a:gd name="connsiteY1" fmla="*/ 0 h 5252"/>
                <a:gd name="connsiteX2" fmla="*/ 2330 w 10616"/>
                <a:gd name="connsiteY2" fmla="*/ 2822 h 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16" h="5252">
                  <a:moveTo>
                    <a:pt x="2330" y="2822"/>
                  </a:moveTo>
                  <a:lnTo>
                    <a:pt x="10617" y="0"/>
                  </a:lnTo>
                  <a:cubicBezTo>
                    <a:pt x="9879" y="413"/>
                    <a:pt x="-5795" y="9473"/>
                    <a:pt x="2330" y="2822"/>
                  </a:cubicBezTo>
                  <a:close/>
                </a:path>
              </a:pathLst>
            </a:custGeom>
            <a:solidFill>
              <a:srgbClr val="A34C57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F1735E5-F66F-4543-BCB0-9301B87DEBE9}"/>
                </a:ext>
              </a:extLst>
            </p:cNvPr>
            <p:cNvSpPr/>
            <p:nvPr/>
          </p:nvSpPr>
          <p:spPr>
            <a:xfrm>
              <a:off x="9617592" y="2490064"/>
              <a:ext cx="597065" cy="322043"/>
            </a:xfrm>
            <a:custGeom>
              <a:avLst/>
              <a:gdLst>
                <a:gd name="connsiteX0" fmla="*/ 544693 w 597065"/>
                <a:gd name="connsiteY0" fmla="*/ 31804 h 322043"/>
                <a:gd name="connsiteX1" fmla="*/ 574567 w 597065"/>
                <a:gd name="connsiteY1" fmla="*/ 314602 h 322043"/>
                <a:gd name="connsiteX2" fmla="*/ 573147 w 597065"/>
                <a:gd name="connsiteY2" fmla="*/ 322043 h 322043"/>
                <a:gd name="connsiteX3" fmla="*/ 487965 w 597065"/>
                <a:gd name="connsiteY3" fmla="*/ 168323 h 322043"/>
                <a:gd name="connsiteX4" fmla="*/ 300092 w 597065"/>
                <a:gd name="connsiteY4" fmla="*/ 192607 h 322043"/>
                <a:gd name="connsiteX5" fmla="*/ 3 w 597065"/>
                <a:gd name="connsiteY5" fmla="*/ 322043 h 322043"/>
                <a:gd name="connsiteX6" fmla="*/ 125449 w 597065"/>
                <a:gd name="connsiteY6" fmla="*/ 88694 h 322043"/>
                <a:gd name="connsiteX7" fmla="*/ 544693 w 597065"/>
                <a:gd name="connsiteY7" fmla="*/ 31804 h 32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7065" h="322043">
                  <a:moveTo>
                    <a:pt x="544693" y="31804"/>
                  </a:moveTo>
                  <a:cubicBezTo>
                    <a:pt x="641397" y="216693"/>
                    <a:pt x="574567" y="314602"/>
                    <a:pt x="574567" y="314602"/>
                  </a:cubicBezTo>
                  <a:lnTo>
                    <a:pt x="573147" y="322043"/>
                  </a:lnTo>
                  <a:cubicBezTo>
                    <a:pt x="573147" y="322043"/>
                    <a:pt x="579133" y="202457"/>
                    <a:pt x="487965" y="168323"/>
                  </a:cubicBezTo>
                  <a:cubicBezTo>
                    <a:pt x="396796" y="134189"/>
                    <a:pt x="349864" y="115908"/>
                    <a:pt x="300092" y="192607"/>
                  </a:cubicBezTo>
                  <a:cubicBezTo>
                    <a:pt x="250320" y="269305"/>
                    <a:pt x="3" y="322043"/>
                    <a:pt x="3" y="322043"/>
                  </a:cubicBezTo>
                  <a:cubicBezTo>
                    <a:pt x="3" y="322043"/>
                    <a:pt x="-2262" y="246549"/>
                    <a:pt x="125449" y="88694"/>
                  </a:cubicBezTo>
                  <a:cubicBezTo>
                    <a:pt x="253160" y="-69160"/>
                    <a:pt x="544693" y="31804"/>
                    <a:pt x="544693" y="31804"/>
                  </a:cubicBezTo>
                  <a:close/>
                </a:path>
              </a:pathLst>
            </a:custGeom>
            <a:solidFill>
              <a:srgbClr val="A34C57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0" name="Freeform: Shape 1119">
              <a:extLst>
                <a:ext uri="{FF2B5EF4-FFF2-40B4-BE49-F238E27FC236}">
                  <a16:creationId xmlns:a16="http://schemas.microsoft.com/office/drawing/2014/main" id="{0B4F7225-208E-4AA9-99E8-7C247A7AE17E}"/>
                </a:ext>
              </a:extLst>
            </p:cNvPr>
            <p:cNvSpPr/>
            <p:nvPr/>
          </p:nvSpPr>
          <p:spPr>
            <a:xfrm>
              <a:off x="9884466" y="2489891"/>
              <a:ext cx="599815" cy="314774"/>
            </a:xfrm>
            <a:custGeom>
              <a:avLst/>
              <a:gdLst>
                <a:gd name="connsiteX0" fmla="*/ 546578 w 599815"/>
                <a:gd name="connsiteY0" fmla="*/ 115812 h 314774"/>
                <a:gd name="connsiteX1" fmla="*/ 423702 w 599815"/>
                <a:gd name="connsiteY1" fmla="*/ 265524 h 314774"/>
                <a:gd name="connsiteX2" fmla="*/ 300305 w 599815"/>
                <a:gd name="connsiteY2" fmla="*/ 314775 h 314774"/>
                <a:gd name="connsiteX3" fmla="*/ 270539 w 599815"/>
                <a:gd name="connsiteY3" fmla="*/ 142396 h 314774"/>
                <a:gd name="connsiteX4" fmla="*/ 165548 w 599815"/>
                <a:gd name="connsiteY4" fmla="*/ 60917 h 314774"/>
                <a:gd name="connsiteX5" fmla="*/ 0 w 599815"/>
                <a:gd name="connsiteY5" fmla="*/ 39545 h 314774"/>
                <a:gd name="connsiteX6" fmla="*/ 28256 w 599815"/>
                <a:gd name="connsiteY6" fmla="*/ 0 h 314774"/>
                <a:gd name="connsiteX7" fmla="*/ 586123 w 599815"/>
                <a:gd name="connsiteY7" fmla="*/ 45189 h 314774"/>
                <a:gd name="connsiteX8" fmla="*/ 546578 w 599815"/>
                <a:gd name="connsiteY8" fmla="*/ 115812 h 314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9815" h="314774">
                  <a:moveTo>
                    <a:pt x="546578" y="115812"/>
                  </a:moveTo>
                  <a:cubicBezTo>
                    <a:pt x="457603" y="194901"/>
                    <a:pt x="435008" y="228801"/>
                    <a:pt x="423702" y="265524"/>
                  </a:cubicBezTo>
                  <a:cubicBezTo>
                    <a:pt x="412396" y="302228"/>
                    <a:pt x="300305" y="314775"/>
                    <a:pt x="300305" y="314775"/>
                  </a:cubicBezTo>
                  <a:cubicBezTo>
                    <a:pt x="300305" y="314775"/>
                    <a:pt x="315979" y="214475"/>
                    <a:pt x="270539" y="142396"/>
                  </a:cubicBezTo>
                  <a:cubicBezTo>
                    <a:pt x="225098" y="70317"/>
                    <a:pt x="223517" y="71881"/>
                    <a:pt x="165548" y="60917"/>
                  </a:cubicBezTo>
                  <a:cubicBezTo>
                    <a:pt x="107561" y="49934"/>
                    <a:pt x="0" y="39545"/>
                    <a:pt x="0" y="39545"/>
                  </a:cubicBezTo>
                  <a:cubicBezTo>
                    <a:pt x="19772" y="5644"/>
                    <a:pt x="28256" y="0"/>
                    <a:pt x="28256" y="0"/>
                  </a:cubicBezTo>
                  <a:lnTo>
                    <a:pt x="586123" y="45189"/>
                  </a:lnTo>
                  <a:cubicBezTo>
                    <a:pt x="586123" y="45189"/>
                    <a:pt x="635553" y="36723"/>
                    <a:pt x="546578" y="115812"/>
                  </a:cubicBezTo>
                  <a:close/>
                </a:path>
              </a:pathLst>
            </a:custGeom>
            <a:solidFill>
              <a:srgbClr val="160A3A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1" name="Freeform: Shape 1120">
              <a:extLst>
                <a:ext uri="{FF2B5EF4-FFF2-40B4-BE49-F238E27FC236}">
                  <a16:creationId xmlns:a16="http://schemas.microsoft.com/office/drawing/2014/main" id="{A5A75A2A-DD0A-44D0-895C-7579B093AD37}"/>
                </a:ext>
              </a:extLst>
            </p:cNvPr>
            <p:cNvSpPr/>
            <p:nvPr/>
          </p:nvSpPr>
          <p:spPr>
            <a:xfrm>
              <a:off x="9884466" y="2489891"/>
              <a:ext cx="599815" cy="314774"/>
            </a:xfrm>
            <a:custGeom>
              <a:avLst/>
              <a:gdLst>
                <a:gd name="connsiteX0" fmla="*/ 546578 w 599815"/>
                <a:gd name="connsiteY0" fmla="*/ 115812 h 314774"/>
                <a:gd name="connsiteX1" fmla="*/ 423702 w 599815"/>
                <a:gd name="connsiteY1" fmla="*/ 265524 h 314774"/>
                <a:gd name="connsiteX2" fmla="*/ 300305 w 599815"/>
                <a:gd name="connsiteY2" fmla="*/ 314775 h 314774"/>
                <a:gd name="connsiteX3" fmla="*/ 270539 w 599815"/>
                <a:gd name="connsiteY3" fmla="*/ 142396 h 314774"/>
                <a:gd name="connsiteX4" fmla="*/ 165548 w 599815"/>
                <a:gd name="connsiteY4" fmla="*/ 60917 h 314774"/>
                <a:gd name="connsiteX5" fmla="*/ 0 w 599815"/>
                <a:gd name="connsiteY5" fmla="*/ 39545 h 314774"/>
                <a:gd name="connsiteX6" fmla="*/ 28256 w 599815"/>
                <a:gd name="connsiteY6" fmla="*/ 0 h 314774"/>
                <a:gd name="connsiteX7" fmla="*/ 586123 w 599815"/>
                <a:gd name="connsiteY7" fmla="*/ 45189 h 314774"/>
                <a:gd name="connsiteX8" fmla="*/ 546578 w 599815"/>
                <a:gd name="connsiteY8" fmla="*/ 115812 h 314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9815" h="314774">
                  <a:moveTo>
                    <a:pt x="546578" y="115812"/>
                  </a:moveTo>
                  <a:cubicBezTo>
                    <a:pt x="457603" y="194901"/>
                    <a:pt x="435008" y="228801"/>
                    <a:pt x="423702" y="265524"/>
                  </a:cubicBezTo>
                  <a:cubicBezTo>
                    <a:pt x="412396" y="302228"/>
                    <a:pt x="300305" y="314775"/>
                    <a:pt x="300305" y="314775"/>
                  </a:cubicBezTo>
                  <a:cubicBezTo>
                    <a:pt x="300305" y="314775"/>
                    <a:pt x="315979" y="214475"/>
                    <a:pt x="270539" y="142396"/>
                  </a:cubicBezTo>
                  <a:cubicBezTo>
                    <a:pt x="225098" y="70317"/>
                    <a:pt x="223517" y="71881"/>
                    <a:pt x="165548" y="60917"/>
                  </a:cubicBezTo>
                  <a:cubicBezTo>
                    <a:pt x="107561" y="49934"/>
                    <a:pt x="0" y="39545"/>
                    <a:pt x="0" y="39545"/>
                  </a:cubicBezTo>
                  <a:cubicBezTo>
                    <a:pt x="19772" y="5644"/>
                    <a:pt x="28256" y="0"/>
                    <a:pt x="28256" y="0"/>
                  </a:cubicBezTo>
                  <a:lnTo>
                    <a:pt x="586123" y="45189"/>
                  </a:lnTo>
                  <a:cubicBezTo>
                    <a:pt x="586123" y="45189"/>
                    <a:pt x="635553" y="36723"/>
                    <a:pt x="546578" y="115812"/>
                  </a:cubicBezTo>
                  <a:close/>
                </a:path>
              </a:pathLst>
            </a:custGeom>
            <a:solidFill>
              <a:srgbClr val="160A3A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2" name="Freeform: Shape 1121">
              <a:extLst>
                <a:ext uri="{FF2B5EF4-FFF2-40B4-BE49-F238E27FC236}">
                  <a16:creationId xmlns:a16="http://schemas.microsoft.com/office/drawing/2014/main" id="{CE774CB9-0279-4072-80A1-BDAC11A44AFA}"/>
                </a:ext>
              </a:extLst>
            </p:cNvPr>
            <p:cNvSpPr/>
            <p:nvPr/>
          </p:nvSpPr>
          <p:spPr>
            <a:xfrm>
              <a:off x="8593777" y="1872259"/>
              <a:ext cx="2688949" cy="1067694"/>
            </a:xfrm>
            <a:custGeom>
              <a:avLst/>
              <a:gdLst>
                <a:gd name="connsiteX0" fmla="*/ 2688950 w 2688949"/>
                <a:gd name="connsiteY0" fmla="*/ 556590 h 1067694"/>
                <a:gd name="connsiteX1" fmla="*/ 2678578 w 2688949"/>
                <a:gd name="connsiteY1" fmla="*/ 613858 h 1067694"/>
                <a:gd name="connsiteX2" fmla="*/ 2612934 w 2688949"/>
                <a:gd name="connsiteY2" fmla="*/ 896781 h 1067694"/>
                <a:gd name="connsiteX3" fmla="*/ 2341946 w 2688949"/>
                <a:gd name="connsiteY3" fmla="*/ 848033 h 1067694"/>
                <a:gd name="connsiteX4" fmla="*/ 2312773 w 2688949"/>
                <a:gd name="connsiteY4" fmla="*/ 819292 h 1067694"/>
                <a:gd name="connsiteX5" fmla="*/ 2093391 w 2688949"/>
                <a:gd name="connsiteY5" fmla="*/ 728141 h 1067694"/>
                <a:gd name="connsiteX6" fmla="*/ 1915009 w 2688949"/>
                <a:gd name="connsiteY6" fmla="*/ 702797 h 1067694"/>
                <a:gd name="connsiteX7" fmla="*/ 1881072 w 2688949"/>
                <a:gd name="connsiteY7" fmla="*/ 701628 h 1067694"/>
                <a:gd name="connsiteX8" fmla="*/ 1463122 w 2688949"/>
                <a:gd name="connsiteY8" fmla="*/ 687285 h 1067694"/>
                <a:gd name="connsiteX9" fmla="*/ 1424728 w 2688949"/>
                <a:gd name="connsiteY9" fmla="*/ 685972 h 1067694"/>
                <a:gd name="connsiteX10" fmla="*/ 1402924 w 2688949"/>
                <a:gd name="connsiteY10" fmla="*/ 685218 h 1067694"/>
                <a:gd name="connsiteX11" fmla="*/ 1346717 w 2688949"/>
                <a:gd name="connsiteY11" fmla="*/ 683294 h 1067694"/>
                <a:gd name="connsiteX12" fmla="*/ 1336004 w 2688949"/>
                <a:gd name="connsiteY12" fmla="*/ 715469 h 1067694"/>
                <a:gd name="connsiteX13" fmla="*/ 1010444 w 2688949"/>
                <a:gd name="connsiteY13" fmla="*/ 948440 h 1067694"/>
                <a:gd name="connsiteX14" fmla="*/ 843746 w 2688949"/>
                <a:gd name="connsiteY14" fmla="*/ 971826 h 1067694"/>
                <a:gd name="connsiteX15" fmla="*/ 840834 w 2688949"/>
                <a:gd name="connsiteY15" fmla="*/ 922107 h 1067694"/>
                <a:gd name="connsiteX16" fmla="*/ 739905 w 2688949"/>
                <a:gd name="connsiteY16" fmla="*/ 945133 h 1067694"/>
                <a:gd name="connsiteX17" fmla="*/ 708270 w 2688949"/>
                <a:gd name="connsiteY17" fmla="*/ 952341 h 1067694"/>
                <a:gd name="connsiteX18" fmla="*/ 734369 w 2688949"/>
                <a:gd name="connsiteY18" fmla="*/ 991364 h 1067694"/>
                <a:gd name="connsiteX19" fmla="*/ 775514 w 2688949"/>
                <a:gd name="connsiteY19" fmla="*/ 1017643 h 1067694"/>
                <a:gd name="connsiteX20" fmla="*/ 344675 w 2688949"/>
                <a:gd name="connsiteY20" fmla="*/ 1039087 h 1067694"/>
                <a:gd name="connsiteX21" fmla="*/ 331410 w 2688949"/>
                <a:gd name="connsiteY21" fmla="*/ 1020717 h 1067694"/>
                <a:gd name="connsiteX22" fmla="*/ 324202 w 2688949"/>
                <a:gd name="connsiteY22" fmla="*/ 1007901 h 1067694"/>
                <a:gd name="connsiteX23" fmla="*/ 264760 w 2688949"/>
                <a:gd name="connsiteY23" fmla="*/ 1009842 h 1067694"/>
                <a:gd name="connsiteX24" fmla="*/ 247198 w 2688949"/>
                <a:gd name="connsiteY24" fmla="*/ 1064432 h 1067694"/>
                <a:gd name="connsiteX25" fmla="*/ 203555 w 2688949"/>
                <a:gd name="connsiteY25" fmla="*/ 1063228 h 1067694"/>
                <a:gd name="connsiteX26" fmla="*/ 136078 w 2688949"/>
                <a:gd name="connsiteY26" fmla="*/ 1025445 h 1067694"/>
                <a:gd name="connsiteX27" fmla="*/ 35688 w 2688949"/>
                <a:gd name="connsiteY27" fmla="*/ 895792 h 1067694"/>
                <a:gd name="connsiteX28" fmla="*/ 32992 w 2688949"/>
                <a:gd name="connsiteY28" fmla="*/ 890723 h 1067694"/>
                <a:gd name="connsiteX29" fmla="*/ 19619 w 2688949"/>
                <a:gd name="connsiteY29" fmla="*/ 856787 h 1067694"/>
                <a:gd name="connsiteX30" fmla="*/ 4484 w 2688949"/>
                <a:gd name="connsiteY30" fmla="*/ 792473 h 1067694"/>
                <a:gd name="connsiteX31" fmla="*/ 9374 w 2688949"/>
                <a:gd name="connsiteY31" fmla="*/ 242714 h 1067694"/>
                <a:gd name="connsiteX32" fmla="*/ 24958 w 2688949"/>
                <a:gd name="connsiteY32" fmla="*/ 215428 h 1067694"/>
                <a:gd name="connsiteX33" fmla="*/ 26414 w 2688949"/>
                <a:gd name="connsiteY33" fmla="*/ 203097 h 1067694"/>
                <a:gd name="connsiteX34" fmla="*/ 26432 w 2688949"/>
                <a:gd name="connsiteY34" fmla="*/ 202936 h 1067694"/>
                <a:gd name="connsiteX35" fmla="*/ 34718 w 2688949"/>
                <a:gd name="connsiteY35" fmla="*/ 165710 h 1067694"/>
                <a:gd name="connsiteX36" fmla="*/ 136078 w 2688949"/>
                <a:gd name="connsiteY36" fmla="*/ 74074 h 1067694"/>
                <a:gd name="connsiteX37" fmla="*/ 179793 w 2688949"/>
                <a:gd name="connsiteY37" fmla="*/ 68412 h 1067694"/>
                <a:gd name="connsiteX38" fmla="*/ 238426 w 2688949"/>
                <a:gd name="connsiteY38" fmla="*/ 75063 h 1067694"/>
                <a:gd name="connsiteX39" fmla="*/ 255970 w 2688949"/>
                <a:gd name="connsiteY39" fmla="*/ 108190 h 1067694"/>
                <a:gd name="connsiteX40" fmla="*/ 309607 w 2688949"/>
                <a:gd name="connsiteY40" fmla="*/ 109682 h 1067694"/>
                <a:gd name="connsiteX41" fmla="*/ 323124 w 2688949"/>
                <a:gd name="connsiteY41" fmla="*/ 110060 h 1067694"/>
                <a:gd name="connsiteX42" fmla="*/ 326161 w 2688949"/>
                <a:gd name="connsiteY42" fmla="*/ 110150 h 1067694"/>
                <a:gd name="connsiteX43" fmla="*/ 332003 w 2688949"/>
                <a:gd name="connsiteY43" fmla="*/ 70192 h 1067694"/>
                <a:gd name="connsiteX44" fmla="*/ 768701 w 2688949"/>
                <a:gd name="connsiteY44" fmla="*/ 128664 h 1067694"/>
                <a:gd name="connsiteX45" fmla="*/ 768539 w 2688949"/>
                <a:gd name="connsiteY45" fmla="*/ 126561 h 1067694"/>
                <a:gd name="connsiteX46" fmla="*/ 783315 w 2688949"/>
                <a:gd name="connsiteY46" fmla="*/ 97477 h 1067694"/>
                <a:gd name="connsiteX47" fmla="*/ 936352 w 2688949"/>
                <a:gd name="connsiteY47" fmla="*/ 4871 h 1067694"/>
                <a:gd name="connsiteX48" fmla="*/ 979240 w 2688949"/>
                <a:gd name="connsiteY48" fmla="*/ 0 h 1067694"/>
                <a:gd name="connsiteX49" fmla="*/ 984111 w 2688949"/>
                <a:gd name="connsiteY49" fmla="*/ 162 h 1067694"/>
                <a:gd name="connsiteX50" fmla="*/ 1202487 w 2688949"/>
                <a:gd name="connsiteY50" fmla="*/ 27232 h 1067694"/>
                <a:gd name="connsiteX51" fmla="*/ 1565075 w 2688949"/>
                <a:gd name="connsiteY51" fmla="*/ 143295 h 1067694"/>
                <a:gd name="connsiteX52" fmla="*/ 1665500 w 2688949"/>
                <a:gd name="connsiteY52" fmla="*/ 192600 h 1067694"/>
                <a:gd name="connsiteX53" fmla="*/ 2085589 w 2688949"/>
                <a:gd name="connsiteY53" fmla="*/ 269029 h 1067694"/>
                <a:gd name="connsiteX54" fmla="*/ 2204996 w 2688949"/>
                <a:gd name="connsiteY54" fmla="*/ 283013 h 1067694"/>
                <a:gd name="connsiteX55" fmla="*/ 2676278 w 2688949"/>
                <a:gd name="connsiteY55" fmla="*/ 496158 h 1067694"/>
                <a:gd name="connsiteX56" fmla="*/ 2688950 w 2688949"/>
                <a:gd name="connsiteY56" fmla="*/ 556590 h 1067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2688949" h="1067694">
                  <a:moveTo>
                    <a:pt x="2688950" y="556590"/>
                  </a:moveTo>
                  <a:cubicBezTo>
                    <a:pt x="2688950" y="556590"/>
                    <a:pt x="2684887" y="579687"/>
                    <a:pt x="2678578" y="613858"/>
                  </a:cubicBezTo>
                  <a:cubicBezTo>
                    <a:pt x="2661304" y="707219"/>
                    <a:pt x="2627206" y="883210"/>
                    <a:pt x="2612934" y="896781"/>
                  </a:cubicBezTo>
                  <a:cubicBezTo>
                    <a:pt x="2593432" y="915295"/>
                    <a:pt x="2429681" y="949411"/>
                    <a:pt x="2341946" y="848033"/>
                  </a:cubicBezTo>
                  <a:cubicBezTo>
                    <a:pt x="2332905" y="837590"/>
                    <a:pt x="2323108" y="828027"/>
                    <a:pt x="2312773" y="819292"/>
                  </a:cubicBezTo>
                  <a:cubicBezTo>
                    <a:pt x="2222791" y="743042"/>
                    <a:pt x="2093391" y="728141"/>
                    <a:pt x="2093391" y="728141"/>
                  </a:cubicBezTo>
                  <a:lnTo>
                    <a:pt x="1915009" y="702797"/>
                  </a:lnTo>
                  <a:lnTo>
                    <a:pt x="1881072" y="701628"/>
                  </a:lnTo>
                  <a:lnTo>
                    <a:pt x="1463122" y="687285"/>
                  </a:lnTo>
                  <a:lnTo>
                    <a:pt x="1424728" y="685972"/>
                  </a:lnTo>
                  <a:lnTo>
                    <a:pt x="1402924" y="685218"/>
                  </a:lnTo>
                  <a:lnTo>
                    <a:pt x="1346717" y="683294"/>
                  </a:lnTo>
                  <a:lnTo>
                    <a:pt x="1336004" y="715469"/>
                  </a:lnTo>
                  <a:cubicBezTo>
                    <a:pt x="1270701" y="868507"/>
                    <a:pt x="1122535" y="931868"/>
                    <a:pt x="1010444" y="948440"/>
                  </a:cubicBezTo>
                  <a:cubicBezTo>
                    <a:pt x="898335" y="965013"/>
                    <a:pt x="862278" y="996199"/>
                    <a:pt x="843746" y="971826"/>
                  </a:cubicBezTo>
                  <a:cubicBezTo>
                    <a:pt x="825232" y="947452"/>
                    <a:pt x="840834" y="922107"/>
                    <a:pt x="840834" y="922107"/>
                  </a:cubicBezTo>
                  <a:lnTo>
                    <a:pt x="739905" y="945133"/>
                  </a:lnTo>
                  <a:lnTo>
                    <a:pt x="708270" y="952341"/>
                  </a:lnTo>
                  <a:cubicBezTo>
                    <a:pt x="715801" y="969219"/>
                    <a:pt x="725112" y="981892"/>
                    <a:pt x="734369" y="991364"/>
                  </a:cubicBezTo>
                  <a:cubicBezTo>
                    <a:pt x="755040" y="1012521"/>
                    <a:pt x="775514" y="1017643"/>
                    <a:pt x="775514" y="1017643"/>
                  </a:cubicBezTo>
                  <a:cubicBezTo>
                    <a:pt x="775514" y="1017643"/>
                    <a:pt x="349547" y="1041029"/>
                    <a:pt x="344675" y="1039087"/>
                  </a:cubicBezTo>
                  <a:cubicBezTo>
                    <a:pt x="342015" y="1038027"/>
                    <a:pt x="336173" y="1028842"/>
                    <a:pt x="331410" y="1020717"/>
                  </a:cubicBezTo>
                  <a:cubicBezTo>
                    <a:pt x="327420" y="1013941"/>
                    <a:pt x="324202" y="1007901"/>
                    <a:pt x="324202" y="1007901"/>
                  </a:cubicBezTo>
                  <a:cubicBezTo>
                    <a:pt x="321290" y="1007901"/>
                    <a:pt x="264760" y="1009842"/>
                    <a:pt x="264760" y="1009842"/>
                  </a:cubicBezTo>
                  <a:cubicBezTo>
                    <a:pt x="264760" y="1009842"/>
                    <a:pt x="263771" y="1057601"/>
                    <a:pt x="247198" y="1064432"/>
                  </a:cubicBezTo>
                  <a:cubicBezTo>
                    <a:pt x="238175" y="1068135"/>
                    <a:pt x="224262" y="1069824"/>
                    <a:pt x="203555" y="1063228"/>
                  </a:cubicBezTo>
                  <a:cubicBezTo>
                    <a:pt x="186210" y="1057691"/>
                    <a:pt x="164083" y="1046331"/>
                    <a:pt x="136078" y="1025445"/>
                  </a:cubicBezTo>
                  <a:cubicBezTo>
                    <a:pt x="74676" y="979627"/>
                    <a:pt x="35688" y="895792"/>
                    <a:pt x="35688" y="895792"/>
                  </a:cubicBezTo>
                  <a:cubicBezTo>
                    <a:pt x="35688" y="895792"/>
                    <a:pt x="34682" y="894139"/>
                    <a:pt x="32992" y="890723"/>
                  </a:cubicBezTo>
                  <a:cubicBezTo>
                    <a:pt x="30045" y="884810"/>
                    <a:pt x="25030" y="873629"/>
                    <a:pt x="19619" y="856787"/>
                  </a:cubicBezTo>
                  <a:cubicBezTo>
                    <a:pt x="14442" y="840664"/>
                    <a:pt x="8906" y="819345"/>
                    <a:pt x="4484" y="792473"/>
                  </a:cubicBezTo>
                  <a:cubicBezTo>
                    <a:pt x="-7199" y="721311"/>
                    <a:pt x="7414" y="284631"/>
                    <a:pt x="9374" y="242714"/>
                  </a:cubicBezTo>
                  <a:cubicBezTo>
                    <a:pt x="11315" y="200797"/>
                    <a:pt x="24958" y="215428"/>
                    <a:pt x="24958" y="215428"/>
                  </a:cubicBezTo>
                  <a:cubicBezTo>
                    <a:pt x="24958" y="215428"/>
                    <a:pt x="25335" y="210593"/>
                    <a:pt x="26414" y="203097"/>
                  </a:cubicBezTo>
                  <a:cubicBezTo>
                    <a:pt x="26432" y="202989"/>
                    <a:pt x="26432" y="202936"/>
                    <a:pt x="26432" y="202936"/>
                  </a:cubicBezTo>
                  <a:cubicBezTo>
                    <a:pt x="27815" y="193301"/>
                    <a:pt x="30350" y="179353"/>
                    <a:pt x="34718" y="165710"/>
                  </a:cubicBezTo>
                  <a:cubicBezTo>
                    <a:pt x="42501" y="141336"/>
                    <a:pt x="116593" y="84805"/>
                    <a:pt x="136078" y="74074"/>
                  </a:cubicBezTo>
                  <a:cubicBezTo>
                    <a:pt x="144095" y="69670"/>
                    <a:pt x="161512" y="68232"/>
                    <a:pt x="179793" y="68412"/>
                  </a:cubicBezTo>
                  <a:cubicBezTo>
                    <a:pt x="205928" y="68646"/>
                    <a:pt x="233825" y="72205"/>
                    <a:pt x="238426" y="75063"/>
                  </a:cubicBezTo>
                  <a:cubicBezTo>
                    <a:pt x="246227" y="79934"/>
                    <a:pt x="255970" y="108190"/>
                    <a:pt x="255970" y="108190"/>
                  </a:cubicBezTo>
                  <a:lnTo>
                    <a:pt x="309607" y="109682"/>
                  </a:lnTo>
                  <a:lnTo>
                    <a:pt x="323124" y="110060"/>
                  </a:lnTo>
                  <a:lnTo>
                    <a:pt x="326161" y="110150"/>
                  </a:lnTo>
                  <a:cubicBezTo>
                    <a:pt x="325191" y="90647"/>
                    <a:pt x="332003" y="70192"/>
                    <a:pt x="332003" y="70192"/>
                  </a:cubicBezTo>
                  <a:lnTo>
                    <a:pt x="768701" y="128664"/>
                  </a:lnTo>
                  <a:cubicBezTo>
                    <a:pt x="768701" y="128664"/>
                    <a:pt x="768557" y="127909"/>
                    <a:pt x="768539" y="126561"/>
                  </a:cubicBezTo>
                  <a:cubicBezTo>
                    <a:pt x="768431" y="121941"/>
                    <a:pt x="769744" y="110293"/>
                    <a:pt x="783315" y="97477"/>
                  </a:cubicBezTo>
                  <a:cubicBezTo>
                    <a:pt x="800858" y="80905"/>
                    <a:pt x="936352" y="4871"/>
                    <a:pt x="936352" y="4871"/>
                  </a:cubicBezTo>
                  <a:lnTo>
                    <a:pt x="979240" y="0"/>
                  </a:lnTo>
                  <a:cubicBezTo>
                    <a:pt x="979240" y="0"/>
                    <a:pt x="980912" y="36"/>
                    <a:pt x="984111" y="162"/>
                  </a:cubicBezTo>
                  <a:cubicBezTo>
                    <a:pt x="1004746" y="989"/>
                    <a:pt x="1089138" y="5482"/>
                    <a:pt x="1202487" y="27232"/>
                  </a:cubicBezTo>
                  <a:cubicBezTo>
                    <a:pt x="1307676" y="47436"/>
                    <a:pt x="1437831" y="82504"/>
                    <a:pt x="1565075" y="143295"/>
                  </a:cubicBezTo>
                  <a:cubicBezTo>
                    <a:pt x="1606453" y="163067"/>
                    <a:pt x="1638987" y="179263"/>
                    <a:pt x="1665500" y="192600"/>
                  </a:cubicBezTo>
                  <a:cubicBezTo>
                    <a:pt x="1822043" y="271330"/>
                    <a:pt x="1768837" y="249868"/>
                    <a:pt x="2085589" y="269029"/>
                  </a:cubicBezTo>
                  <a:cubicBezTo>
                    <a:pt x="2127327" y="271563"/>
                    <a:pt x="2167177" y="276399"/>
                    <a:pt x="2204996" y="283013"/>
                  </a:cubicBezTo>
                  <a:cubicBezTo>
                    <a:pt x="2502856" y="334978"/>
                    <a:pt x="2676278" y="496158"/>
                    <a:pt x="2676278" y="496158"/>
                  </a:cubicBezTo>
                  <a:lnTo>
                    <a:pt x="2688950" y="556590"/>
                  </a:lnTo>
                  <a:close/>
                </a:path>
              </a:pathLst>
            </a:custGeom>
            <a:solidFill>
              <a:srgbClr val="06145D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3" name="Freeform: Shape 1122">
              <a:extLst>
                <a:ext uri="{FF2B5EF4-FFF2-40B4-BE49-F238E27FC236}">
                  <a16:creationId xmlns:a16="http://schemas.microsoft.com/office/drawing/2014/main" id="{28676E3B-B4E3-467A-88A9-DAE7D715BCFA}"/>
                </a:ext>
              </a:extLst>
            </p:cNvPr>
            <p:cNvSpPr/>
            <p:nvPr/>
          </p:nvSpPr>
          <p:spPr>
            <a:xfrm>
              <a:off x="8723489" y="2039257"/>
              <a:ext cx="108831" cy="553234"/>
            </a:xfrm>
            <a:custGeom>
              <a:avLst/>
              <a:gdLst>
                <a:gd name="connsiteX0" fmla="*/ 42207 w 108831"/>
                <a:gd name="connsiteY0" fmla="*/ 3331 h 553234"/>
                <a:gd name="connsiteX1" fmla="*/ 11865 w 108831"/>
                <a:gd name="connsiteY1" fmla="*/ 26087 h 553234"/>
                <a:gd name="connsiteX2" fmla="*/ 2393 w 108831"/>
                <a:gd name="connsiteY2" fmla="*/ 512467 h 553234"/>
                <a:gd name="connsiteX3" fmla="*/ 9025 w 108831"/>
                <a:gd name="connsiteY3" fmla="*/ 527638 h 553234"/>
                <a:gd name="connsiteX4" fmla="*/ 32932 w 108831"/>
                <a:gd name="connsiteY4" fmla="*/ 553234 h 553234"/>
                <a:gd name="connsiteX5" fmla="*/ 93417 w 108831"/>
                <a:gd name="connsiteY5" fmla="*/ 516260 h 553234"/>
                <a:gd name="connsiteX6" fmla="*/ 108588 w 108831"/>
                <a:gd name="connsiteY6" fmla="*/ 69694 h 553234"/>
                <a:gd name="connsiteX7" fmla="*/ 42207 w 108831"/>
                <a:gd name="connsiteY7" fmla="*/ 3331 h 55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831" h="553234">
                  <a:moveTo>
                    <a:pt x="42207" y="3331"/>
                  </a:moveTo>
                  <a:cubicBezTo>
                    <a:pt x="42207" y="3331"/>
                    <a:pt x="19451" y="11869"/>
                    <a:pt x="11865" y="26087"/>
                  </a:cubicBezTo>
                  <a:cubicBezTo>
                    <a:pt x="4280" y="40305"/>
                    <a:pt x="-4258" y="497296"/>
                    <a:pt x="2393" y="512467"/>
                  </a:cubicBezTo>
                  <a:cubicBezTo>
                    <a:pt x="9025" y="527638"/>
                    <a:pt x="9025" y="522893"/>
                    <a:pt x="9025" y="527638"/>
                  </a:cubicBezTo>
                  <a:cubicBezTo>
                    <a:pt x="9025" y="532383"/>
                    <a:pt x="32932" y="553234"/>
                    <a:pt x="32932" y="553234"/>
                  </a:cubicBezTo>
                  <a:cubicBezTo>
                    <a:pt x="32932" y="553234"/>
                    <a:pt x="85832" y="547554"/>
                    <a:pt x="93417" y="516260"/>
                  </a:cubicBezTo>
                  <a:cubicBezTo>
                    <a:pt x="101002" y="484966"/>
                    <a:pt x="110475" y="114253"/>
                    <a:pt x="108588" y="69694"/>
                  </a:cubicBezTo>
                  <a:cubicBezTo>
                    <a:pt x="106682" y="25134"/>
                    <a:pt x="66311" y="-11444"/>
                    <a:pt x="42207" y="3331"/>
                  </a:cubicBezTo>
                  <a:close/>
                </a:path>
              </a:pathLst>
            </a:custGeom>
            <a:solidFill>
              <a:srgbClr val="001AFF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4" name="Freeform: Shape 1123">
              <a:extLst>
                <a:ext uri="{FF2B5EF4-FFF2-40B4-BE49-F238E27FC236}">
                  <a16:creationId xmlns:a16="http://schemas.microsoft.com/office/drawing/2014/main" id="{87A34B0C-873E-4D66-AAD6-A9436BCCE8B4}"/>
                </a:ext>
              </a:extLst>
            </p:cNvPr>
            <p:cNvSpPr/>
            <p:nvPr/>
          </p:nvSpPr>
          <p:spPr>
            <a:xfrm>
              <a:off x="9368693" y="1864957"/>
              <a:ext cx="454155" cy="154874"/>
            </a:xfrm>
            <a:custGeom>
              <a:avLst/>
              <a:gdLst>
                <a:gd name="connsiteX0" fmla="*/ 421926 w 454155"/>
                <a:gd name="connsiteY0" fmla="*/ 20244 h 154874"/>
                <a:gd name="connsiteX1" fmla="*/ 424155 w 454155"/>
                <a:gd name="connsiteY1" fmla="*/ 25924 h 154874"/>
                <a:gd name="connsiteX2" fmla="*/ 454155 w 454155"/>
                <a:gd name="connsiteY2" fmla="*/ 95145 h 154874"/>
                <a:gd name="connsiteX3" fmla="*/ 294862 w 454155"/>
                <a:gd name="connsiteY3" fmla="*/ 99890 h 154874"/>
                <a:gd name="connsiteX4" fmla="*/ 100447 w 454155"/>
                <a:gd name="connsiteY4" fmla="*/ 154875 h 154874"/>
                <a:gd name="connsiteX5" fmla="*/ 4 w 454155"/>
                <a:gd name="connsiteY5" fmla="*/ 131166 h 154874"/>
                <a:gd name="connsiteX6" fmla="*/ 50513 w 454155"/>
                <a:gd name="connsiteY6" fmla="*/ 87559 h 154874"/>
                <a:gd name="connsiteX7" fmla="*/ 209536 w 454155"/>
                <a:gd name="connsiteY7" fmla="*/ 7302 h 154874"/>
                <a:gd name="connsiteX8" fmla="*/ 422663 w 454155"/>
                <a:gd name="connsiteY8" fmla="*/ 22185 h 154874"/>
                <a:gd name="connsiteX9" fmla="*/ 421926 w 454155"/>
                <a:gd name="connsiteY9" fmla="*/ 20244 h 154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4155" h="154874">
                  <a:moveTo>
                    <a:pt x="421926" y="20244"/>
                  </a:moveTo>
                  <a:cubicBezTo>
                    <a:pt x="422681" y="22185"/>
                    <a:pt x="423418" y="24072"/>
                    <a:pt x="424155" y="25924"/>
                  </a:cubicBezTo>
                  <a:cubicBezTo>
                    <a:pt x="444449" y="77475"/>
                    <a:pt x="454155" y="95145"/>
                    <a:pt x="454155" y="95145"/>
                  </a:cubicBezTo>
                  <a:cubicBezTo>
                    <a:pt x="454155" y="95145"/>
                    <a:pt x="443730" y="91352"/>
                    <a:pt x="294862" y="99890"/>
                  </a:cubicBezTo>
                  <a:cubicBezTo>
                    <a:pt x="146013" y="108428"/>
                    <a:pt x="100447" y="154875"/>
                    <a:pt x="100447" y="154875"/>
                  </a:cubicBezTo>
                  <a:lnTo>
                    <a:pt x="4" y="131166"/>
                  </a:lnTo>
                  <a:cubicBezTo>
                    <a:pt x="4" y="131166"/>
                    <a:pt x="-1380" y="115995"/>
                    <a:pt x="50513" y="87559"/>
                  </a:cubicBezTo>
                  <a:cubicBezTo>
                    <a:pt x="102406" y="59123"/>
                    <a:pt x="209536" y="7302"/>
                    <a:pt x="209536" y="7302"/>
                  </a:cubicBezTo>
                  <a:cubicBezTo>
                    <a:pt x="209536" y="7302"/>
                    <a:pt x="387397" y="-16641"/>
                    <a:pt x="422663" y="22185"/>
                  </a:cubicBezTo>
                  <a:lnTo>
                    <a:pt x="421926" y="20244"/>
                  </a:lnTo>
                  <a:close/>
                </a:path>
              </a:pathLst>
            </a:custGeom>
            <a:solidFill>
              <a:srgbClr val="06145D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7" name="Freeform: Shape 1126">
              <a:extLst>
                <a:ext uri="{FF2B5EF4-FFF2-40B4-BE49-F238E27FC236}">
                  <a16:creationId xmlns:a16="http://schemas.microsoft.com/office/drawing/2014/main" id="{AAE8342F-3918-4809-AFE9-F9F843E821DB}"/>
                </a:ext>
              </a:extLst>
            </p:cNvPr>
            <p:cNvSpPr/>
            <p:nvPr/>
          </p:nvSpPr>
          <p:spPr>
            <a:xfrm>
              <a:off x="8612411" y="2651844"/>
              <a:ext cx="1130377" cy="288108"/>
            </a:xfrm>
            <a:custGeom>
              <a:avLst/>
              <a:gdLst>
                <a:gd name="connsiteX0" fmla="*/ 721271 w 1130377"/>
                <a:gd name="connsiteY0" fmla="*/ 165548 h 288108"/>
                <a:gd name="connsiteX1" fmla="*/ 689636 w 1130377"/>
                <a:gd name="connsiteY1" fmla="*/ 172756 h 288108"/>
                <a:gd name="connsiteX2" fmla="*/ 715735 w 1130377"/>
                <a:gd name="connsiteY2" fmla="*/ 211779 h 288108"/>
                <a:gd name="connsiteX3" fmla="*/ 756879 w 1130377"/>
                <a:gd name="connsiteY3" fmla="*/ 238058 h 288108"/>
                <a:gd name="connsiteX4" fmla="*/ 326041 w 1130377"/>
                <a:gd name="connsiteY4" fmla="*/ 259502 h 288108"/>
                <a:gd name="connsiteX5" fmla="*/ 312776 w 1130377"/>
                <a:gd name="connsiteY5" fmla="*/ 241132 h 288108"/>
                <a:gd name="connsiteX6" fmla="*/ 305568 w 1130377"/>
                <a:gd name="connsiteY6" fmla="*/ 228316 h 288108"/>
                <a:gd name="connsiteX7" fmla="*/ 246125 w 1130377"/>
                <a:gd name="connsiteY7" fmla="*/ 230257 h 288108"/>
                <a:gd name="connsiteX8" fmla="*/ 228564 w 1130377"/>
                <a:gd name="connsiteY8" fmla="*/ 284847 h 288108"/>
                <a:gd name="connsiteX9" fmla="*/ 184921 w 1130377"/>
                <a:gd name="connsiteY9" fmla="*/ 283642 h 288108"/>
                <a:gd name="connsiteX10" fmla="*/ 117444 w 1130377"/>
                <a:gd name="connsiteY10" fmla="*/ 245859 h 288108"/>
                <a:gd name="connsiteX11" fmla="*/ 17054 w 1130377"/>
                <a:gd name="connsiteY11" fmla="*/ 116207 h 288108"/>
                <a:gd name="connsiteX12" fmla="*/ 14358 w 1130377"/>
                <a:gd name="connsiteY12" fmla="*/ 111138 h 288108"/>
                <a:gd name="connsiteX13" fmla="*/ 985 w 1130377"/>
                <a:gd name="connsiteY13" fmla="*/ 77202 h 288108"/>
                <a:gd name="connsiteX14" fmla="*/ 1039 w 1130377"/>
                <a:gd name="connsiteY14" fmla="*/ 2570 h 288108"/>
                <a:gd name="connsiteX15" fmla="*/ 88324 w 1130377"/>
                <a:gd name="connsiteY15" fmla="*/ 100659 h 288108"/>
                <a:gd name="connsiteX16" fmla="*/ 756771 w 1130377"/>
                <a:gd name="connsiteY16" fmla="*/ 69311 h 288108"/>
                <a:gd name="connsiteX17" fmla="*/ 713183 w 1130377"/>
                <a:gd name="connsiteY17" fmla="*/ 159796 h 288108"/>
                <a:gd name="connsiteX18" fmla="*/ 770774 w 1130377"/>
                <a:gd name="connsiteY18" fmla="*/ 69311 h 288108"/>
                <a:gd name="connsiteX19" fmla="*/ 955195 w 1130377"/>
                <a:gd name="connsiteY19" fmla="*/ 54751 h 288108"/>
                <a:gd name="connsiteX20" fmla="*/ 1130378 w 1130377"/>
                <a:gd name="connsiteY20" fmla="*/ 0 h 288108"/>
                <a:gd name="connsiteX21" fmla="*/ 822200 w 1130377"/>
                <a:gd name="connsiteY21" fmla="*/ 142522 h 288108"/>
                <a:gd name="connsiteX22" fmla="*/ 721271 w 1130377"/>
                <a:gd name="connsiteY22" fmla="*/ 165548 h 288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30377" h="288108">
                  <a:moveTo>
                    <a:pt x="721271" y="165548"/>
                  </a:moveTo>
                  <a:lnTo>
                    <a:pt x="689636" y="172756"/>
                  </a:lnTo>
                  <a:cubicBezTo>
                    <a:pt x="697167" y="189634"/>
                    <a:pt x="706478" y="202306"/>
                    <a:pt x="715735" y="211779"/>
                  </a:cubicBezTo>
                  <a:cubicBezTo>
                    <a:pt x="736406" y="232935"/>
                    <a:pt x="756879" y="238058"/>
                    <a:pt x="756879" y="238058"/>
                  </a:cubicBezTo>
                  <a:cubicBezTo>
                    <a:pt x="756879" y="238058"/>
                    <a:pt x="330912" y="261443"/>
                    <a:pt x="326041" y="259502"/>
                  </a:cubicBezTo>
                  <a:cubicBezTo>
                    <a:pt x="323381" y="258442"/>
                    <a:pt x="317539" y="249257"/>
                    <a:pt x="312776" y="241132"/>
                  </a:cubicBezTo>
                  <a:cubicBezTo>
                    <a:pt x="308785" y="234355"/>
                    <a:pt x="305568" y="228316"/>
                    <a:pt x="305568" y="228316"/>
                  </a:cubicBezTo>
                  <a:cubicBezTo>
                    <a:pt x="302656" y="228316"/>
                    <a:pt x="246125" y="230257"/>
                    <a:pt x="246125" y="230257"/>
                  </a:cubicBezTo>
                  <a:cubicBezTo>
                    <a:pt x="246125" y="230257"/>
                    <a:pt x="245137" y="278016"/>
                    <a:pt x="228564" y="284847"/>
                  </a:cubicBezTo>
                  <a:cubicBezTo>
                    <a:pt x="219540" y="288549"/>
                    <a:pt x="205628" y="290239"/>
                    <a:pt x="184921" y="283642"/>
                  </a:cubicBezTo>
                  <a:cubicBezTo>
                    <a:pt x="167575" y="278106"/>
                    <a:pt x="145448" y="266746"/>
                    <a:pt x="117444" y="245859"/>
                  </a:cubicBezTo>
                  <a:cubicBezTo>
                    <a:pt x="56042" y="200042"/>
                    <a:pt x="17054" y="116207"/>
                    <a:pt x="17054" y="116207"/>
                  </a:cubicBezTo>
                  <a:cubicBezTo>
                    <a:pt x="17054" y="116207"/>
                    <a:pt x="16048" y="114553"/>
                    <a:pt x="14358" y="111138"/>
                  </a:cubicBezTo>
                  <a:cubicBezTo>
                    <a:pt x="11410" y="105224"/>
                    <a:pt x="6395" y="94044"/>
                    <a:pt x="985" y="77202"/>
                  </a:cubicBezTo>
                  <a:cubicBezTo>
                    <a:pt x="-1262" y="32750"/>
                    <a:pt x="1039" y="2570"/>
                    <a:pt x="1039" y="2570"/>
                  </a:cubicBezTo>
                  <a:cubicBezTo>
                    <a:pt x="1039" y="2570"/>
                    <a:pt x="59529" y="82774"/>
                    <a:pt x="88324" y="100659"/>
                  </a:cubicBezTo>
                  <a:cubicBezTo>
                    <a:pt x="117120" y="118562"/>
                    <a:pt x="756771" y="69311"/>
                    <a:pt x="756771" y="69311"/>
                  </a:cubicBezTo>
                  <a:lnTo>
                    <a:pt x="713183" y="159796"/>
                  </a:lnTo>
                  <a:lnTo>
                    <a:pt x="770774" y="69311"/>
                  </a:lnTo>
                  <a:cubicBezTo>
                    <a:pt x="770774" y="69311"/>
                    <a:pt x="829911" y="78873"/>
                    <a:pt x="955195" y="54751"/>
                  </a:cubicBezTo>
                  <a:cubicBezTo>
                    <a:pt x="1053068" y="35914"/>
                    <a:pt x="1110102" y="10300"/>
                    <a:pt x="1130378" y="0"/>
                  </a:cubicBezTo>
                  <a:cubicBezTo>
                    <a:pt x="1089234" y="22091"/>
                    <a:pt x="908820" y="117645"/>
                    <a:pt x="822200" y="142522"/>
                  </a:cubicBezTo>
                  <a:lnTo>
                    <a:pt x="721271" y="165548"/>
                  </a:lnTo>
                  <a:close/>
                </a:path>
              </a:pathLst>
            </a:custGeom>
            <a:solidFill>
              <a:srgbClr val="238EC9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8" name="Freeform: Shape 1127">
              <a:extLst>
                <a:ext uri="{FF2B5EF4-FFF2-40B4-BE49-F238E27FC236}">
                  <a16:creationId xmlns:a16="http://schemas.microsoft.com/office/drawing/2014/main" id="{BB02B364-F0A8-4171-A770-F3F7EFB58111}"/>
                </a:ext>
              </a:extLst>
            </p:cNvPr>
            <p:cNvSpPr/>
            <p:nvPr/>
          </p:nvSpPr>
          <p:spPr>
            <a:xfrm>
              <a:off x="9743022" y="2647386"/>
              <a:ext cx="8052" cy="4349"/>
            </a:xfrm>
            <a:custGeom>
              <a:avLst/>
              <a:gdLst>
                <a:gd name="connsiteX0" fmla="*/ 8053 w 8052"/>
                <a:gd name="connsiteY0" fmla="*/ 0 h 4349"/>
                <a:gd name="connsiteX1" fmla="*/ 0 w 8052"/>
                <a:gd name="connsiteY1" fmla="*/ 4350 h 4349"/>
                <a:gd name="connsiteX2" fmla="*/ 8053 w 8052"/>
                <a:gd name="connsiteY2" fmla="*/ 0 h 4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52" h="4349">
                  <a:moveTo>
                    <a:pt x="8053" y="0"/>
                  </a:moveTo>
                  <a:cubicBezTo>
                    <a:pt x="7388" y="396"/>
                    <a:pt x="4727" y="1941"/>
                    <a:pt x="0" y="4350"/>
                  </a:cubicBezTo>
                  <a:cubicBezTo>
                    <a:pt x="4566" y="1887"/>
                    <a:pt x="7352" y="360"/>
                    <a:pt x="8053" y="0"/>
                  </a:cubicBezTo>
                  <a:close/>
                </a:path>
              </a:pathLst>
            </a:custGeom>
            <a:solidFill>
              <a:srgbClr val="001AFF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9" name="Freeform: Shape 1128">
              <a:extLst>
                <a:ext uri="{FF2B5EF4-FFF2-40B4-BE49-F238E27FC236}">
                  <a16:creationId xmlns:a16="http://schemas.microsoft.com/office/drawing/2014/main" id="{5567D7B1-366E-43F7-A5E1-6D3C7A4A786E}"/>
                </a:ext>
              </a:extLst>
            </p:cNvPr>
            <p:cNvSpPr/>
            <p:nvPr/>
          </p:nvSpPr>
          <p:spPr>
            <a:xfrm>
              <a:off x="8593777" y="2075356"/>
              <a:ext cx="32992" cy="687626"/>
            </a:xfrm>
            <a:custGeom>
              <a:avLst/>
              <a:gdLst>
                <a:gd name="connsiteX0" fmla="*/ 32992 w 32992"/>
                <a:gd name="connsiteY0" fmla="*/ 687626 h 687626"/>
                <a:gd name="connsiteX1" fmla="*/ 19619 w 32992"/>
                <a:gd name="connsiteY1" fmla="*/ 653690 h 687626"/>
                <a:gd name="connsiteX2" fmla="*/ 4484 w 32992"/>
                <a:gd name="connsiteY2" fmla="*/ 589376 h 687626"/>
                <a:gd name="connsiteX3" fmla="*/ 9374 w 32992"/>
                <a:gd name="connsiteY3" fmla="*/ 39616 h 687626"/>
                <a:gd name="connsiteX4" fmla="*/ 24958 w 32992"/>
                <a:gd name="connsiteY4" fmla="*/ 12331 h 687626"/>
                <a:gd name="connsiteX5" fmla="*/ 26414 w 32992"/>
                <a:gd name="connsiteY5" fmla="*/ 0 h 687626"/>
                <a:gd name="connsiteX6" fmla="*/ 14281 w 32992"/>
                <a:gd name="connsiteY6" fmla="*/ 477662 h 687626"/>
                <a:gd name="connsiteX7" fmla="*/ 19673 w 32992"/>
                <a:gd name="connsiteY7" fmla="*/ 579058 h 687626"/>
                <a:gd name="connsiteX8" fmla="*/ 32992 w 32992"/>
                <a:gd name="connsiteY8" fmla="*/ 687626 h 68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992" h="687626">
                  <a:moveTo>
                    <a:pt x="32992" y="687626"/>
                  </a:moveTo>
                  <a:cubicBezTo>
                    <a:pt x="30045" y="681712"/>
                    <a:pt x="25030" y="670532"/>
                    <a:pt x="19619" y="653690"/>
                  </a:cubicBezTo>
                  <a:cubicBezTo>
                    <a:pt x="14442" y="637566"/>
                    <a:pt x="8906" y="616248"/>
                    <a:pt x="4484" y="589376"/>
                  </a:cubicBezTo>
                  <a:cubicBezTo>
                    <a:pt x="-7199" y="518214"/>
                    <a:pt x="7414" y="81534"/>
                    <a:pt x="9374" y="39616"/>
                  </a:cubicBezTo>
                  <a:cubicBezTo>
                    <a:pt x="11315" y="-2301"/>
                    <a:pt x="24958" y="12331"/>
                    <a:pt x="24958" y="12331"/>
                  </a:cubicBezTo>
                  <a:cubicBezTo>
                    <a:pt x="24958" y="12331"/>
                    <a:pt x="25335" y="7496"/>
                    <a:pt x="26414" y="0"/>
                  </a:cubicBezTo>
                  <a:cubicBezTo>
                    <a:pt x="25964" y="8107"/>
                    <a:pt x="9499" y="305500"/>
                    <a:pt x="14281" y="477662"/>
                  </a:cubicBezTo>
                  <a:cubicBezTo>
                    <a:pt x="15359" y="516129"/>
                    <a:pt x="17300" y="549849"/>
                    <a:pt x="19673" y="579058"/>
                  </a:cubicBezTo>
                  <a:cubicBezTo>
                    <a:pt x="23573" y="627159"/>
                    <a:pt x="28660" y="663019"/>
                    <a:pt x="32992" y="687626"/>
                  </a:cubicBezTo>
                  <a:close/>
                </a:path>
              </a:pathLst>
            </a:custGeom>
            <a:solidFill>
              <a:srgbClr val="06145D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0" name="Freeform: Shape 1129">
              <a:extLst>
                <a:ext uri="{FF2B5EF4-FFF2-40B4-BE49-F238E27FC236}">
                  <a16:creationId xmlns:a16="http://schemas.microsoft.com/office/drawing/2014/main" id="{86683C0F-4B10-408C-9B24-D726096A9071}"/>
                </a:ext>
              </a:extLst>
            </p:cNvPr>
            <p:cNvSpPr/>
            <p:nvPr/>
          </p:nvSpPr>
          <p:spPr>
            <a:xfrm>
              <a:off x="8907032" y="2190305"/>
              <a:ext cx="143" cy="4134"/>
            </a:xfrm>
            <a:custGeom>
              <a:avLst/>
              <a:gdLst>
                <a:gd name="connsiteX0" fmla="*/ 0 w 143"/>
                <a:gd name="connsiteY0" fmla="*/ 0 h 4134"/>
                <a:gd name="connsiteX1" fmla="*/ 144 w 143"/>
                <a:gd name="connsiteY1" fmla="*/ 4134 h 4134"/>
                <a:gd name="connsiteX2" fmla="*/ 0 w 143"/>
                <a:gd name="connsiteY2" fmla="*/ 0 h 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3" h="4134">
                  <a:moveTo>
                    <a:pt x="0" y="0"/>
                  </a:moveTo>
                  <a:cubicBezTo>
                    <a:pt x="72" y="2139"/>
                    <a:pt x="126" y="3541"/>
                    <a:pt x="144" y="4134"/>
                  </a:cubicBezTo>
                  <a:cubicBezTo>
                    <a:pt x="108" y="3523"/>
                    <a:pt x="36" y="2103"/>
                    <a:pt x="0" y="0"/>
                  </a:cubicBezTo>
                  <a:close/>
                </a:path>
              </a:pathLst>
            </a:custGeom>
            <a:solidFill>
              <a:srgbClr val="2A5DE6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1" name="Freeform: Shape 1130">
              <a:extLst>
                <a:ext uri="{FF2B5EF4-FFF2-40B4-BE49-F238E27FC236}">
                  <a16:creationId xmlns:a16="http://schemas.microsoft.com/office/drawing/2014/main" id="{7508EF41-1B71-40E6-A428-7DFA5A1EE657}"/>
                </a:ext>
              </a:extLst>
            </p:cNvPr>
            <p:cNvSpPr/>
            <p:nvPr/>
          </p:nvSpPr>
          <p:spPr>
            <a:xfrm>
              <a:off x="8903187" y="1942451"/>
              <a:ext cx="909235" cy="260850"/>
            </a:xfrm>
            <a:custGeom>
              <a:avLst/>
              <a:gdLst>
                <a:gd name="connsiteX0" fmla="*/ 909235 w 909235"/>
                <a:gd name="connsiteY0" fmla="*/ 236674 h 260850"/>
                <a:gd name="connsiteX1" fmla="*/ 850206 w 909235"/>
                <a:gd name="connsiteY1" fmla="*/ 196860 h 260850"/>
                <a:gd name="connsiteX2" fmla="*/ 525959 w 909235"/>
                <a:gd name="connsiteY2" fmla="*/ 163427 h 260850"/>
                <a:gd name="connsiteX3" fmla="*/ 525959 w 909235"/>
                <a:gd name="connsiteY3" fmla="*/ 260850 h 260850"/>
                <a:gd name="connsiteX4" fmla="*/ 511741 w 909235"/>
                <a:gd name="connsiteY4" fmla="*/ 141390 h 260850"/>
                <a:gd name="connsiteX5" fmla="*/ 116367 w 909235"/>
                <a:gd name="connsiteY5" fmla="*/ 110096 h 260850"/>
                <a:gd name="connsiteX6" fmla="*/ 3827 w 909235"/>
                <a:gd name="connsiteY6" fmla="*/ 247118 h 260850"/>
                <a:gd name="connsiteX7" fmla="*/ 196 w 909235"/>
                <a:gd name="connsiteY7" fmla="*/ 39491 h 260850"/>
                <a:gd name="connsiteX8" fmla="*/ 13713 w 909235"/>
                <a:gd name="connsiteY8" fmla="*/ 39868 h 260850"/>
                <a:gd name="connsiteX9" fmla="*/ 16751 w 909235"/>
                <a:gd name="connsiteY9" fmla="*/ 39958 h 260850"/>
                <a:gd name="connsiteX10" fmla="*/ 22592 w 909235"/>
                <a:gd name="connsiteY10" fmla="*/ 0 h 260850"/>
                <a:gd name="connsiteX11" fmla="*/ 459290 w 909235"/>
                <a:gd name="connsiteY11" fmla="*/ 58472 h 260850"/>
                <a:gd name="connsiteX12" fmla="*/ 459129 w 909235"/>
                <a:gd name="connsiteY12" fmla="*/ 56369 h 260850"/>
                <a:gd name="connsiteX13" fmla="*/ 560093 w 909235"/>
                <a:gd name="connsiteY13" fmla="*/ 75997 h 260850"/>
                <a:gd name="connsiteX14" fmla="*/ 566150 w 909235"/>
                <a:gd name="connsiteY14" fmla="*/ 77202 h 260850"/>
                <a:gd name="connsiteX15" fmla="*/ 729326 w 909235"/>
                <a:gd name="connsiteY15" fmla="*/ 110096 h 260850"/>
                <a:gd name="connsiteX16" fmla="*/ 909235 w 909235"/>
                <a:gd name="connsiteY16" fmla="*/ 236674 h 26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09235" h="260850">
                  <a:moveTo>
                    <a:pt x="909235" y="236674"/>
                  </a:moveTo>
                  <a:cubicBezTo>
                    <a:pt x="909235" y="236674"/>
                    <a:pt x="888618" y="211078"/>
                    <a:pt x="850206" y="196860"/>
                  </a:cubicBezTo>
                  <a:cubicBezTo>
                    <a:pt x="811812" y="182624"/>
                    <a:pt x="525959" y="163427"/>
                    <a:pt x="525959" y="163427"/>
                  </a:cubicBezTo>
                  <a:lnTo>
                    <a:pt x="525959" y="260850"/>
                  </a:lnTo>
                  <a:lnTo>
                    <a:pt x="511741" y="141390"/>
                  </a:lnTo>
                  <a:cubicBezTo>
                    <a:pt x="511741" y="141390"/>
                    <a:pt x="238667" y="112936"/>
                    <a:pt x="116367" y="110096"/>
                  </a:cubicBezTo>
                  <a:cubicBezTo>
                    <a:pt x="7961" y="107579"/>
                    <a:pt x="3449" y="221270"/>
                    <a:pt x="3827" y="247118"/>
                  </a:cubicBezTo>
                  <a:cubicBezTo>
                    <a:pt x="2928" y="221306"/>
                    <a:pt x="-901" y="105260"/>
                    <a:pt x="196" y="39491"/>
                  </a:cubicBezTo>
                  <a:lnTo>
                    <a:pt x="13713" y="39868"/>
                  </a:lnTo>
                  <a:lnTo>
                    <a:pt x="16751" y="39958"/>
                  </a:lnTo>
                  <a:cubicBezTo>
                    <a:pt x="15780" y="20455"/>
                    <a:pt x="22592" y="0"/>
                    <a:pt x="22592" y="0"/>
                  </a:cubicBezTo>
                  <a:lnTo>
                    <a:pt x="459290" y="58472"/>
                  </a:lnTo>
                  <a:cubicBezTo>
                    <a:pt x="459290" y="58472"/>
                    <a:pt x="459147" y="57717"/>
                    <a:pt x="459129" y="56369"/>
                  </a:cubicBezTo>
                  <a:cubicBezTo>
                    <a:pt x="481795" y="60719"/>
                    <a:pt x="517061" y="67531"/>
                    <a:pt x="560093" y="75997"/>
                  </a:cubicBezTo>
                  <a:cubicBezTo>
                    <a:pt x="562088" y="76393"/>
                    <a:pt x="564119" y="76806"/>
                    <a:pt x="566150" y="77202"/>
                  </a:cubicBezTo>
                  <a:cubicBezTo>
                    <a:pt x="613712" y="86585"/>
                    <a:pt x="670189" y="97891"/>
                    <a:pt x="729326" y="110096"/>
                  </a:cubicBezTo>
                  <a:cubicBezTo>
                    <a:pt x="887899" y="142810"/>
                    <a:pt x="893597" y="170545"/>
                    <a:pt x="909235" y="236674"/>
                  </a:cubicBezTo>
                  <a:close/>
                </a:path>
              </a:pathLst>
            </a:custGeom>
            <a:solidFill>
              <a:srgbClr val="1476B5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2" name="Freeform: Shape 1131">
              <a:extLst>
                <a:ext uri="{FF2B5EF4-FFF2-40B4-BE49-F238E27FC236}">
                  <a16:creationId xmlns:a16="http://schemas.microsoft.com/office/drawing/2014/main" id="{25AC3F9B-4429-48D3-92A1-2192BD1D7C4C}"/>
                </a:ext>
              </a:extLst>
            </p:cNvPr>
            <p:cNvSpPr/>
            <p:nvPr/>
          </p:nvSpPr>
          <p:spPr>
            <a:xfrm>
              <a:off x="9993034" y="2058050"/>
              <a:ext cx="1279320" cy="731747"/>
            </a:xfrm>
            <a:custGeom>
              <a:avLst/>
              <a:gdLst>
                <a:gd name="connsiteX0" fmla="*/ 1279321 w 1279320"/>
                <a:gd name="connsiteY0" fmla="*/ 428066 h 731747"/>
                <a:gd name="connsiteX1" fmla="*/ 1213677 w 1279320"/>
                <a:gd name="connsiteY1" fmla="*/ 710990 h 731747"/>
                <a:gd name="connsiteX2" fmla="*/ 942689 w 1279320"/>
                <a:gd name="connsiteY2" fmla="*/ 662242 h 731747"/>
                <a:gd name="connsiteX3" fmla="*/ 913516 w 1279320"/>
                <a:gd name="connsiteY3" fmla="*/ 633500 h 731747"/>
                <a:gd name="connsiteX4" fmla="*/ 694133 w 1279320"/>
                <a:gd name="connsiteY4" fmla="*/ 542350 h 731747"/>
                <a:gd name="connsiteX5" fmla="*/ 515751 w 1279320"/>
                <a:gd name="connsiteY5" fmla="*/ 517006 h 731747"/>
                <a:gd name="connsiteX6" fmla="*/ 481815 w 1279320"/>
                <a:gd name="connsiteY6" fmla="*/ 515837 h 731747"/>
                <a:gd name="connsiteX7" fmla="*/ 63865 w 1279320"/>
                <a:gd name="connsiteY7" fmla="*/ 501493 h 731747"/>
                <a:gd name="connsiteX8" fmla="*/ 25471 w 1279320"/>
                <a:gd name="connsiteY8" fmla="*/ 500181 h 731747"/>
                <a:gd name="connsiteX9" fmla="*/ 0 w 1279320"/>
                <a:gd name="connsiteY9" fmla="*/ 256173 h 731747"/>
                <a:gd name="connsiteX10" fmla="*/ 41702 w 1279320"/>
                <a:gd name="connsiteY10" fmla="*/ 137737 h 731747"/>
                <a:gd name="connsiteX11" fmla="*/ 266243 w 1279320"/>
                <a:gd name="connsiteY11" fmla="*/ 6809 h 731747"/>
                <a:gd name="connsiteX12" fmla="*/ 553229 w 1279320"/>
                <a:gd name="connsiteY12" fmla="*/ 21512 h 731747"/>
                <a:gd name="connsiteX13" fmla="*/ 805739 w 1279320"/>
                <a:gd name="connsiteY13" fmla="*/ 97222 h 731747"/>
                <a:gd name="connsiteX14" fmla="*/ 1188602 w 1279320"/>
                <a:gd name="connsiteY14" fmla="*/ 333896 h 731747"/>
                <a:gd name="connsiteX15" fmla="*/ 1188620 w 1279320"/>
                <a:gd name="connsiteY15" fmla="*/ 333914 h 731747"/>
                <a:gd name="connsiteX16" fmla="*/ 1279321 w 1279320"/>
                <a:gd name="connsiteY16" fmla="*/ 428066 h 731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79320" h="731747">
                  <a:moveTo>
                    <a:pt x="1279321" y="428066"/>
                  </a:moveTo>
                  <a:cubicBezTo>
                    <a:pt x="1262047" y="521427"/>
                    <a:pt x="1227949" y="697419"/>
                    <a:pt x="1213677" y="710990"/>
                  </a:cubicBezTo>
                  <a:cubicBezTo>
                    <a:pt x="1194174" y="729504"/>
                    <a:pt x="1030424" y="763620"/>
                    <a:pt x="942689" y="662242"/>
                  </a:cubicBezTo>
                  <a:cubicBezTo>
                    <a:pt x="933648" y="651799"/>
                    <a:pt x="923851" y="642236"/>
                    <a:pt x="913516" y="633500"/>
                  </a:cubicBezTo>
                  <a:cubicBezTo>
                    <a:pt x="823534" y="557251"/>
                    <a:pt x="694133" y="542350"/>
                    <a:pt x="694133" y="542350"/>
                  </a:cubicBezTo>
                  <a:lnTo>
                    <a:pt x="515751" y="517006"/>
                  </a:lnTo>
                  <a:lnTo>
                    <a:pt x="481815" y="515837"/>
                  </a:lnTo>
                  <a:lnTo>
                    <a:pt x="63865" y="501493"/>
                  </a:lnTo>
                  <a:lnTo>
                    <a:pt x="25471" y="500181"/>
                  </a:lnTo>
                  <a:cubicBezTo>
                    <a:pt x="5069" y="393501"/>
                    <a:pt x="0" y="256173"/>
                    <a:pt x="0" y="256173"/>
                  </a:cubicBezTo>
                  <a:cubicBezTo>
                    <a:pt x="0" y="256173"/>
                    <a:pt x="2067" y="198402"/>
                    <a:pt x="41702" y="137737"/>
                  </a:cubicBezTo>
                  <a:cubicBezTo>
                    <a:pt x="77418" y="83076"/>
                    <a:pt x="143601" y="26078"/>
                    <a:pt x="266243" y="6809"/>
                  </a:cubicBezTo>
                  <a:cubicBezTo>
                    <a:pt x="339760" y="-4731"/>
                    <a:pt x="433553" y="-2718"/>
                    <a:pt x="553229" y="21512"/>
                  </a:cubicBezTo>
                  <a:cubicBezTo>
                    <a:pt x="643031" y="39703"/>
                    <a:pt x="727494" y="65604"/>
                    <a:pt x="805739" y="97222"/>
                  </a:cubicBezTo>
                  <a:cubicBezTo>
                    <a:pt x="959441" y="159289"/>
                    <a:pt x="1089201" y="243303"/>
                    <a:pt x="1188602" y="333896"/>
                  </a:cubicBezTo>
                  <a:cubicBezTo>
                    <a:pt x="1188620" y="333914"/>
                    <a:pt x="1188620" y="333914"/>
                    <a:pt x="1188620" y="333914"/>
                  </a:cubicBezTo>
                  <a:cubicBezTo>
                    <a:pt x="1222449" y="364741"/>
                    <a:pt x="1252772" y="396323"/>
                    <a:pt x="1279321" y="428066"/>
                  </a:cubicBezTo>
                  <a:close/>
                </a:path>
              </a:pathLst>
            </a:custGeom>
            <a:solidFill>
              <a:srgbClr val="06145D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3" name="Freeform: Shape 1152">
              <a:extLst>
                <a:ext uri="{FF2B5EF4-FFF2-40B4-BE49-F238E27FC236}">
                  <a16:creationId xmlns:a16="http://schemas.microsoft.com/office/drawing/2014/main" id="{A3A3F2E2-A3AB-4596-AC10-CAAA0C199F26}"/>
                </a:ext>
              </a:extLst>
            </p:cNvPr>
            <p:cNvSpPr/>
            <p:nvPr/>
          </p:nvSpPr>
          <p:spPr>
            <a:xfrm>
              <a:off x="10474848" y="2211125"/>
              <a:ext cx="706607" cy="481025"/>
            </a:xfrm>
            <a:custGeom>
              <a:avLst/>
              <a:gdLst>
                <a:gd name="connsiteX0" fmla="*/ 706608 w 706607"/>
                <a:gd name="connsiteY0" fmla="*/ 180785 h 481025"/>
                <a:gd name="connsiteX1" fmla="*/ 619053 w 706607"/>
                <a:gd name="connsiteY1" fmla="*/ 212799 h 481025"/>
                <a:gd name="connsiteX2" fmla="*/ 570556 w 706607"/>
                <a:gd name="connsiteY2" fmla="*/ 449814 h 481025"/>
                <a:gd name="connsiteX3" fmla="*/ 431701 w 706607"/>
                <a:gd name="connsiteY3" fmla="*/ 480425 h 481025"/>
                <a:gd name="connsiteX4" fmla="*/ 212319 w 706607"/>
                <a:gd name="connsiteY4" fmla="*/ 389275 h 481025"/>
                <a:gd name="connsiteX5" fmla="*/ 33937 w 706607"/>
                <a:gd name="connsiteY5" fmla="*/ 363931 h 481025"/>
                <a:gd name="connsiteX6" fmla="*/ 0 w 706607"/>
                <a:gd name="connsiteY6" fmla="*/ 362762 h 481025"/>
                <a:gd name="connsiteX7" fmla="*/ 11648 w 706607"/>
                <a:gd name="connsiteY7" fmla="*/ 342037 h 481025"/>
                <a:gd name="connsiteX8" fmla="*/ 35950 w 706607"/>
                <a:gd name="connsiteY8" fmla="*/ 101678 h 481025"/>
                <a:gd name="connsiteX9" fmla="*/ 28418 w 706607"/>
                <a:gd name="connsiteY9" fmla="*/ 4686 h 481025"/>
                <a:gd name="connsiteX10" fmla="*/ 706608 w 706607"/>
                <a:gd name="connsiteY10" fmla="*/ 180785 h 4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6607" h="481025">
                  <a:moveTo>
                    <a:pt x="706608" y="180785"/>
                  </a:moveTo>
                  <a:cubicBezTo>
                    <a:pt x="702905" y="179977"/>
                    <a:pt x="649214" y="169012"/>
                    <a:pt x="619053" y="212799"/>
                  </a:cubicBezTo>
                  <a:cubicBezTo>
                    <a:pt x="587794" y="258167"/>
                    <a:pt x="570556" y="449814"/>
                    <a:pt x="570556" y="449814"/>
                  </a:cubicBezTo>
                  <a:cubicBezTo>
                    <a:pt x="570556" y="449814"/>
                    <a:pt x="512066" y="486088"/>
                    <a:pt x="431701" y="480425"/>
                  </a:cubicBezTo>
                  <a:cubicBezTo>
                    <a:pt x="341719" y="404176"/>
                    <a:pt x="212319" y="389275"/>
                    <a:pt x="212319" y="389275"/>
                  </a:cubicBezTo>
                  <a:lnTo>
                    <a:pt x="33937" y="363931"/>
                  </a:lnTo>
                  <a:lnTo>
                    <a:pt x="0" y="362762"/>
                  </a:lnTo>
                  <a:cubicBezTo>
                    <a:pt x="6633" y="357082"/>
                    <a:pt x="11900" y="350036"/>
                    <a:pt x="11648" y="342037"/>
                  </a:cubicBezTo>
                  <a:cubicBezTo>
                    <a:pt x="11001" y="320881"/>
                    <a:pt x="28418" y="162038"/>
                    <a:pt x="35950" y="101678"/>
                  </a:cubicBezTo>
                  <a:cubicBezTo>
                    <a:pt x="43499" y="41319"/>
                    <a:pt x="35950" y="43476"/>
                    <a:pt x="28418" y="4686"/>
                  </a:cubicBezTo>
                  <a:cubicBezTo>
                    <a:pt x="20941" y="-33744"/>
                    <a:pt x="693522" y="176687"/>
                    <a:pt x="706608" y="180785"/>
                  </a:cubicBezTo>
                  <a:close/>
                </a:path>
              </a:pathLst>
            </a:custGeom>
            <a:solidFill>
              <a:srgbClr val="06145D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4" name="Freeform: Shape 1153">
              <a:extLst>
                <a:ext uri="{FF2B5EF4-FFF2-40B4-BE49-F238E27FC236}">
                  <a16:creationId xmlns:a16="http://schemas.microsoft.com/office/drawing/2014/main" id="{388EDCF4-DADA-4D64-BA6E-677B03067666}"/>
                </a:ext>
              </a:extLst>
            </p:cNvPr>
            <p:cNvSpPr/>
            <p:nvPr/>
          </p:nvSpPr>
          <p:spPr>
            <a:xfrm>
              <a:off x="11181456" y="2391911"/>
              <a:ext cx="197" cy="53"/>
            </a:xfrm>
            <a:custGeom>
              <a:avLst/>
              <a:gdLst>
                <a:gd name="connsiteX0" fmla="*/ 197 w 197"/>
                <a:gd name="connsiteY0" fmla="*/ 54 h 53"/>
                <a:gd name="connsiteX1" fmla="*/ 0 w 197"/>
                <a:gd name="connsiteY1" fmla="*/ 0 h 53"/>
                <a:gd name="connsiteX2" fmla="*/ 179 w 197"/>
                <a:gd name="connsiteY2" fmla="*/ 36 h 53"/>
                <a:gd name="connsiteX3" fmla="*/ 197 w 197"/>
                <a:gd name="connsiteY3" fmla="*/ 54 h 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" h="53">
                  <a:moveTo>
                    <a:pt x="197" y="54"/>
                  </a:moveTo>
                  <a:cubicBezTo>
                    <a:pt x="197" y="54"/>
                    <a:pt x="126" y="36"/>
                    <a:pt x="0" y="0"/>
                  </a:cubicBezTo>
                  <a:cubicBezTo>
                    <a:pt x="90" y="18"/>
                    <a:pt x="144" y="36"/>
                    <a:pt x="179" y="36"/>
                  </a:cubicBezTo>
                  <a:cubicBezTo>
                    <a:pt x="197" y="54"/>
                    <a:pt x="197" y="54"/>
                    <a:pt x="197" y="54"/>
                  </a:cubicBezTo>
                  <a:close/>
                </a:path>
              </a:pathLst>
            </a:custGeom>
            <a:solidFill>
              <a:srgbClr val="001AFF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5" name="Freeform: Shape 1154">
              <a:extLst>
                <a:ext uri="{FF2B5EF4-FFF2-40B4-BE49-F238E27FC236}">
                  <a16:creationId xmlns:a16="http://schemas.microsoft.com/office/drawing/2014/main" id="{E41578A8-74C4-4F71-9737-C216604BE062}"/>
                </a:ext>
              </a:extLst>
            </p:cNvPr>
            <p:cNvSpPr/>
            <p:nvPr/>
          </p:nvSpPr>
          <p:spPr>
            <a:xfrm>
              <a:off x="9447265" y="2536482"/>
              <a:ext cx="437937" cy="292396"/>
            </a:xfrm>
            <a:custGeom>
              <a:avLst/>
              <a:gdLst>
                <a:gd name="connsiteX0" fmla="*/ 361294 w 437937"/>
                <a:gd name="connsiteY0" fmla="*/ 0 h 292396"/>
                <a:gd name="connsiteX1" fmla="*/ 226123 w 437937"/>
                <a:gd name="connsiteY1" fmla="*/ 163463 h 292396"/>
                <a:gd name="connsiteX2" fmla="*/ 0 w 437937"/>
                <a:gd name="connsiteY2" fmla="*/ 273972 h 292396"/>
                <a:gd name="connsiteX3" fmla="*/ 0 w 437937"/>
                <a:gd name="connsiteY3" fmla="*/ 292396 h 292396"/>
                <a:gd name="connsiteX4" fmla="*/ 288100 w 437937"/>
                <a:gd name="connsiteY4" fmla="*/ 180862 h 292396"/>
                <a:gd name="connsiteX5" fmla="*/ 437219 w 437937"/>
                <a:gd name="connsiteY5" fmla="*/ 17148 h 292396"/>
                <a:gd name="connsiteX6" fmla="*/ 437938 w 437937"/>
                <a:gd name="connsiteY6" fmla="*/ 12025 h 292396"/>
                <a:gd name="connsiteX7" fmla="*/ 437938 w 437937"/>
                <a:gd name="connsiteY7" fmla="*/ 12025 h 292396"/>
                <a:gd name="connsiteX8" fmla="*/ 361294 w 437937"/>
                <a:gd name="connsiteY8" fmla="*/ 0 h 29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7937" h="292396">
                  <a:moveTo>
                    <a:pt x="361294" y="0"/>
                  </a:moveTo>
                  <a:cubicBezTo>
                    <a:pt x="361294" y="0"/>
                    <a:pt x="408244" y="72403"/>
                    <a:pt x="226123" y="163463"/>
                  </a:cubicBezTo>
                  <a:cubicBezTo>
                    <a:pt x="43984" y="254523"/>
                    <a:pt x="0" y="273972"/>
                    <a:pt x="0" y="273972"/>
                  </a:cubicBezTo>
                  <a:lnTo>
                    <a:pt x="0" y="292396"/>
                  </a:lnTo>
                  <a:cubicBezTo>
                    <a:pt x="0" y="292396"/>
                    <a:pt x="181240" y="239191"/>
                    <a:pt x="288100" y="180862"/>
                  </a:cubicBezTo>
                  <a:cubicBezTo>
                    <a:pt x="394960" y="122534"/>
                    <a:pt x="436500" y="22271"/>
                    <a:pt x="437219" y="17148"/>
                  </a:cubicBezTo>
                  <a:cubicBezTo>
                    <a:pt x="437938" y="12025"/>
                    <a:pt x="437938" y="12025"/>
                    <a:pt x="437938" y="12025"/>
                  </a:cubicBezTo>
                  <a:lnTo>
                    <a:pt x="437938" y="12025"/>
                  </a:lnTo>
                  <a:lnTo>
                    <a:pt x="361294" y="0"/>
                  </a:lnTo>
                  <a:close/>
                </a:path>
              </a:pathLst>
            </a:custGeom>
            <a:solidFill>
              <a:srgbClr val="06145D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6" name="Freeform: Shape 1155">
              <a:extLst>
                <a:ext uri="{FF2B5EF4-FFF2-40B4-BE49-F238E27FC236}">
                  <a16:creationId xmlns:a16="http://schemas.microsoft.com/office/drawing/2014/main" id="{5CE3434A-5D38-42EC-BCF3-9114D8C97380}"/>
                </a:ext>
              </a:extLst>
            </p:cNvPr>
            <p:cNvSpPr/>
            <p:nvPr/>
          </p:nvSpPr>
          <p:spPr>
            <a:xfrm>
              <a:off x="8892359" y="2173157"/>
              <a:ext cx="896901" cy="568391"/>
            </a:xfrm>
            <a:custGeom>
              <a:avLst/>
              <a:gdLst>
                <a:gd name="connsiteX0" fmla="*/ 896104 w 896901"/>
                <a:gd name="connsiteY0" fmla="*/ 370766 h 568391"/>
                <a:gd name="connsiteX1" fmla="*/ 526847 w 896901"/>
                <a:gd name="connsiteY1" fmla="*/ 350221 h 568391"/>
                <a:gd name="connsiteX2" fmla="*/ 536787 w 896901"/>
                <a:gd name="connsiteY2" fmla="*/ 0 h 568391"/>
                <a:gd name="connsiteX3" fmla="*/ 506805 w 896901"/>
                <a:gd name="connsiteY3" fmla="*/ 355110 h 568391"/>
                <a:gd name="connsiteX4" fmla="*/ 76435 w 896901"/>
                <a:gd name="connsiteY4" fmla="*/ 363307 h 568391"/>
                <a:gd name="connsiteX5" fmla="*/ 14835 w 896901"/>
                <a:gd name="connsiteY5" fmla="*/ 224038 h 568391"/>
                <a:gd name="connsiteX6" fmla="*/ 3079 w 896901"/>
                <a:gd name="connsiteY6" fmla="*/ 484223 h 568391"/>
                <a:gd name="connsiteX7" fmla="*/ 150 w 896901"/>
                <a:gd name="connsiteY7" fmla="*/ 568345 h 568391"/>
                <a:gd name="connsiteX8" fmla="*/ 489226 w 896901"/>
                <a:gd name="connsiteY8" fmla="*/ 542911 h 568391"/>
                <a:gd name="connsiteX9" fmla="*/ 761149 w 896901"/>
                <a:gd name="connsiteY9" fmla="*/ 509496 h 568391"/>
                <a:gd name="connsiteX10" fmla="*/ 896104 w 896901"/>
                <a:gd name="connsiteY10" fmla="*/ 370766 h 568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6901" h="568391">
                  <a:moveTo>
                    <a:pt x="896104" y="370766"/>
                  </a:moveTo>
                  <a:cubicBezTo>
                    <a:pt x="896104" y="370766"/>
                    <a:pt x="531251" y="355110"/>
                    <a:pt x="526847" y="350221"/>
                  </a:cubicBezTo>
                  <a:cubicBezTo>
                    <a:pt x="522461" y="345332"/>
                    <a:pt x="536787" y="0"/>
                    <a:pt x="536787" y="0"/>
                  </a:cubicBezTo>
                  <a:lnTo>
                    <a:pt x="506805" y="355110"/>
                  </a:lnTo>
                  <a:cubicBezTo>
                    <a:pt x="506805" y="355110"/>
                    <a:pt x="153690" y="367585"/>
                    <a:pt x="76435" y="363307"/>
                  </a:cubicBezTo>
                  <a:cubicBezTo>
                    <a:pt x="-821" y="359029"/>
                    <a:pt x="14835" y="224038"/>
                    <a:pt x="14835" y="224038"/>
                  </a:cubicBezTo>
                  <a:cubicBezTo>
                    <a:pt x="14835" y="224038"/>
                    <a:pt x="7160" y="395284"/>
                    <a:pt x="3079" y="484223"/>
                  </a:cubicBezTo>
                  <a:cubicBezTo>
                    <a:pt x="-1001" y="573163"/>
                    <a:pt x="150" y="568345"/>
                    <a:pt x="150" y="568345"/>
                  </a:cubicBezTo>
                  <a:cubicBezTo>
                    <a:pt x="150" y="568345"/>
                    <a:pt x="454984" y="546829"/>
                    <a:pt x="489226" y="542911"/>
                  </a:cubicBezTo>
                  <a:cubicBezTo>
                    <a:pt x="523468" y="538992"/>
                    <a:pt x="606602" y="545553"/>
                    <a:pt x="761149" y="509496"/>
                  </a:cubicBezTo>
                  <a:cubicBezTo>
                    <a:pt x="915660" y="473474"/>
                    <a:pt x="896104" y="370766"/>
                    <a:pt x="896104" y="370766"/>
                  </a:cubicBezTo>
                  <a:close/>
                </a:path>
              </a:pathLst>
            </a:custGeom>
            <a:solidFill>
              <a:srgbClr val="1476B5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7" name="Freeform: Shape 1156">
              <a:extLst>
                <a:ext uri="{FF2B5EF4-FFF2-40B4-BE49-F238E27FC236}">
                  <a16:creationId xmlns:a16="http://schemas.microsoft.com/office/drawing/2014/main" id="{564D213A-A795-4DA5-908C-91850AEA69BD}"/>
                </a:ext>
              </a:extLst>
            </p:cNvPr>
            <p:cNvSpPr/>
            <p:nvPr/>
          </p:nvSpPr>
          <p:spPr>
            <a:xfrm>
              <a:off x="9223574" y="2812111"/>
              <a:ext cx="112750" cy="53080"/>
            </a:xfrm>
            <a:custGeom>
              <a:avLst/>
              <a:gdLst>
                <a:gd name="connsiteX0" fmla="*/ 78472 w 112750"/>
                <a:gd name="connsiteY0" fmla="*/ 12489 h 53080"/>
                <a:gd name="connsiteX1" fmla="*/ 104572 w 112750"/>
                <a:gd name="connsiteY1" fmla="*/ 51512 h 53080"/>
                <a:gd name="connsiteX2" fmla="*/ 12 w 112750"/>
                <a:gd name="connsiteY2" fmla="*/ 38265 h 53080"/>
                <a:gd name="connsiteX3" fmla="*/ 84853 w 112750"/>
                <a:gd name="connsiteY3" fmla="*/ 1381 h 53080"/>
                <a:gd name="connsiteX4" fmla="*/ 112750 w 112750"/>
                <a:gd name="connsiteY4" fmla="*/ 6557 h 53080"/>
                <a:gd name="connsiteX5" fmla="*/ 110108 w 112750"/>
                <a:gd name="connsiteY5" fmla="*/ 5281 h 53080"/>
                <a:gd name="connsiteX6" fmla="*/ 78472 w 112750"/>
                <a:gd name="connsiteY6" fmla="*/ 12489 h 5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750" h="53080">
                  <a:moveTo>
                    <a:pt x="78472" y="12489"/>
                  </a:moveTo>
                  <a:cubicBezTo>
                    <a:pt x="86004" y="29368"/>
                    <a:pt x="95315" y="42040"/>
                    <a:pt x="104572" y="51512"/>
                  </a:cubicBezTo>
                  <a:cubicBezTo>
                    <a:pt x="69144" y="56168"/>
                    <a:pt x="-1066" y="50074"/>
                    <a:pt x="12" y="38265"/>
                  </a:cubicBezTo>
                  <a:cubicBezTo>
                    <a:pt x="1091" y="26455"/>
                    <a:pt x="63733" y="6396"/>
                    <a:pt x="84853" y="1381"/>
                  </a:cubicBezTo>
                  <a:cubicBezTo>
                    <a:pt x="105974" y="-3616"/>
                    <a:pt x="112750" y="6557"/>
                    <a:pt x="112750" y="6557"/>
                  </a:cubicBezTo>
                  <a:cubicBezTo>
                    <a:pt x="112750" y="6557"/>
                    <a:pt x="104194" y="1740"/>
                    <a:pt x="110108" y="5281"/>
                  </a:cubicBezTo>
                  <a:lnTo>
                    <a:pt x="78472" y="12489"/>
                  </a:lnTo>
                  <a:close/>
                </a:path>
              </a:pathLst>
            </a:custGeom>
            <a:solidFill>
              <a:srgbClr val="06145D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8" name="Freeform: Shape 1157">
              <a:extLst>
                <a:ext uri="{FF2B5EF4-FFF2-40B4-BE49-F238E27FC236}">
                  <a16:creationId xmlns:a16="http://schemas.microsoft.com/office/drawing/2014/main" id="{59C2EE55-0620-4F80-B4FF-7C21EF544CFB}"/>
                </a:ext>
              </a:extLst>
            </p:cNvPr>
            <p:cNvSpPr/>
            <p:nvPr/>
          </p:nvSpPr>
          <p:spPr>
            <a:xfrm>
              <a:off x="9628702" y="1938681"/>
              <a:ext cx="364480" cy="248424"/>
            </a:xfrm>
            <a:custGeom>
              <a:avLst/>
              <a:gdLst>
                <a:gd name="connsiteX0" fmla="*/ 133679 w 364480"/>
                <a:gd name="connsiteY0" fmla="*/ 52715 h 248424"/>
                <a:gd name="connsiteX1" fmla="*/ 0 w 364480"/>
                <a:gd name="connsiteY1" fmla="*/ 29025 h 248424"/>
                <a:gd name="connsiteX2" fmla="*/ 201749 w 364480"/>
                <a:gd name="connsiteY2" fmla="*/ 23093 h 248424"/>
                <a:gd name="connsiteX3" fmla="*/ 364349 w 364480"/>
                <a:gd name="connsiteY3" fmla="*/ 170289 h 248424"/>
                <a:gd name="connsiteX4" fmla="*/ 306740 w 364480"/>
                <a:gd name="connsiteY4" fmla="*/ 248425 h 248424"/>
                <a:gd name="connsiteX5" fmla="*/ 268112 w 364480"/>
                <a:gd name="connsiteY5" fmla="*/ 248425 h 248424"/>
                <a:gd name="connsiteX6" fmla="*/ 133679 w 364480"/>
                <a:gd name="connsiteY6" fmla="*/ 52715 h 248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480" h="248424">
                  <a:moveTo>
                    <a:pt x="133679" y="52715"/>
                  </a:moveTo>
                  <a:cubicBezTo>
                    <a:pt x="63811" y="7401"/>
                    <a:pt x="0" y="29025"/>
                    <a:pt x="0" y="29025"/>
                  </a:cubicBezTo>
                  <a:cubicBezTo>
                    <a:pt x="0" y="29025"/>
                    <a:pt x="55722" y="-32126"/>
                    <a:pt x="201749" y="23093"/>
                  </a:cubicBezTo>
                  <a:cubicBezTo>
                    <a:pt x="347777" y="78311"/>
                    <a:pt x="361024" y="120031"/>
                    <a:pt x="364349" y="170289"/>
                  </a:cubicBezTo>
                  <a:cubicBezTo>
                    <a:pt x="367675" y="220546"/>
                    <a:pt x="306740" y="248425"/>
                    <a:pt x="306740" y="248425"/>
                  </a:cubicBezTo>
                  <a:lnTo>
                    <a:pt x="268112" y="248425"/>
                  </a:lnTo>
                  <a:cubicBezTo>
                    <a:pt x="268112" y="248425"/>
                    <a:pt x="244817" y="124758"/>
                    <a:pt x="133679" y="52715"/>
                  </a:cubicBezTo>
                  <a:close/>
                </a:path>
              </a:pathLst>
            </a:custGeom>
            <a:solidFill>
              <a:srgbClr val="06145D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9" name="Freeform: Shape 1158">
              <a:extLst>
                <a:ext uri="{FF2B5EF4-FFF2-40B4-BE49-F238E27FC236}">
                  <a16:creationId xmlns:a16="http://schemas.microsoft.com/office/drawing/2014/main" id="{CDC3506E-039B-4BFC-978F-81EBBB0433D7}"/>
                </a:ext>
              </a:extLst>
            </p:cNvPr>
            <p:cNvSpPr/>
            <p:nvPr/>
          </p:nvSpPr>
          <p:spPr>
            <a:xfrm>
              <a:off x="6177127" y="1468150"/>
              <a:ext cx="1797" cy="1797"/>
            </a:xfrm>
            <a:custGeom>
              <a:avLst/>
              <a:gdLst/>
              <a:ahLst/>
              <a:cxnLst/>
              <a:rect l="l" t="t" r="r" b="b"/>
              <a:pathLst>
                <a:path w="1797" h="1797"/>
              </a:pathLst>
            </a:custGeom>
            <a:solidFill>
              <a:srgbClr val="2A5DE6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0" name="Freeform: Shape 1159">
              <a:extLst>
                <a:ext uri="{FF2B5EF4-FFF2-40B4-BE49-F238E27FC236}">
                  <a16:creationId xmlns:a16="http://schemas.microsoft.com/office/drawing/2014/main" id="{2CFEBBA2-5DEE-4397-A9DA-9F3668A0A51C}"/>
                </a:ext>
              </a:extLst>
            </p:cNvPr>
            <p:cNvSpPr/>
            <p:nvPr/>
          </p:nvSpPr>
          <p:spPr>
            <a:xfrm>
              <a:off x="9419206" y="2173175"/>
              <a:ext cx="686335" cy="386368"/>
            </a:xfrm>
            <a:custGeom>
              <a:avLst/>
              <a:gdLst>
                <a:gd name="connsiteX0" fmla="*/ 644415 w 686335"/>
                <a:gd name="connsiteY0" fmla="*/ 145111 h 386368"/>
                <a:gd name="connsiteX1" fmla="*/ 637692 w 686335"/>
                <a:gd name="connsiteY1" fmla="*/ 386368 h 386368"/>
                <a:gd name="connsiteX2" fmla="*/ 599298 w 686335"/>
                <a:gd name="connsiteY2" fmla="*/ 385056 h 386368"/>
                <a:gd name="connsiteX3" fmla="*/ 577494 w 686335"/>
                <a:gd name="connsiteY3" fmla="*/ 384301 h 386368"/>
                <a:gd name="connsiteX4" fmla="*/ 504086 w 686335"/>
                <a:gd name="connsiteY4" fmla="*/ 372330 h 386368"/>
                <a:gd name="connsiteX5" fmla="*/ 396201 w 686335"/>
                <a:gd name="connsiteY5" fmla="*/ 363738 h 386368"/>
                <a:gd name="connsiteX6" fmla="*/ 0 w 686335"/>
                <a:gd name="connsiteY6" fmla="*/ 338915 h 386368"/>
                <a:gd name="connsiteX7" fmla="*/ 15279 w 686335"/>
                <a:gd name="connsiteY7" fmla="*/ 0 h 386368"/>
                <a:gd name="connsiteX8" fmla="*/ 388561 w 686335"/>
                <a:gd name="connsiteY8" fmla="*/ 12421 h 386368"/>
                <a:gd name="connsiteX9" fmla="*/ 533672 w 686335"/>
                <a:gd name="connsiteY9" fmla="*/ 13373 h 386368"/>
                <a:gd name="connsiteX10" fmla="*/ 615529 w 686335"/>
                <a:gd name="connsiteY10" fmla="*/ 22612 h 386368"/>
                <a:gd name="connsiteX11" fmla="*/ 682611 w 686335"/>
                <a:gd name="connsiteY11" fmla="*/ 30198 h 386368"/>
                <a:gd name="connsiteX12" fmla="*/ 682611 w 686335"/>
                <a:gd name="connsiteY12" fmla="*/ 22918 h 386368"/>
                <a:gd name="connsiteX13" fmla="*/ 644415 w 686335"/>
                <a:gd name="connsiteY13" fmla="*/ 145111 h 386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86335" h="386368">
                  <a:moveTo>
                    <a:pt x="644415" y="145111"/>
                  </a:moveTo>
                  <a:cubicBezTo>
                    <a:pt x="643678" y="225710"/>
                    <a:pt x="639579" y="338340"/>
                    <a:pt x="637692" y="386368"/>
                  </a:cubicBezTo>
                  <a:lnTo>
                    <a:pt x="599298" y="385056"/>
                  </a:lnTo>
                  <a:lnTo>
                    <a:pt x="577494" y="384301"/>
                  </a:lnTo>
                  <a:cubicBezTo>
                    <a:pt x="558585" y="379376"/>
                    <a:pt x="534445" y="374936"/>
                    <a:pt x="504086" y="372330"/>
                  </a:cubicBezTo>
                  <a:cubicBezTo>
                    <a:pt x="403840" y="363738"/>
                    <a:pt x="396201" y="363738"/>
                    <a:pt x="396201" y="363738"/>
                  </a:cubicBezTo>
                  <a:lnTo>
                    <a:pt x="0" y="338915"/>
                  </a:lnTo>
                  <a:lnTo>
                    <a:pt x="15279" y="0"/>
                  </a:lnTo>
                  <a:cubicBezTo>
                    <a:pt x="15279" y="0"/>
                    <a:pt x="253948" y="9545"/>
                    <a:pt x="388561" y="12421"/>
                  </a:cubicBezTo>
                  <a:cubicBezTo>
                    <a:pt x="523175" y="15279"/>
                    <a:pt x="533672" y="13373"/>
                    <a:pt x="533672" y="13373"/>
                  </a:cubicBezTo>
                  <a:lnTo>
                    <a:pt x="615529" y="22612"/>
                  </a:lnTo>
                  <a:lnTo>
                    <a:pt x="682611" y="30198"/>
                  </a:lnTo>
                  <a:cubicBezTo>
                    <a:pt x="682611" y="30198"/>
                    <a:pt x="674972" y="10515"/>
                    <a:pt x="682611" y="22918"/>
                  </a:cubicBezTo>
                  <a:cubicBezTo>
                    <a:pt x="700999" y="52810"/>
                    <a:pt x="645367" y="40102"/>
                    <a:pt x="644415" y="145111"/>
                  </a:cubicBezTo>
                  <a:close/>
                </a:path>
              </a:pathLst>
            </a:custGeom>
            <a:solidFill>
              <a:srgbClr val="06145D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1" name="Freeform: Shape 1160">
              <a:extLst>
                <a:ext uri="{FF2B5EF4-FFF2-40B4-BE49-F238E27FC236}">
                  <a16:creationId xmlns:a16="http://schemas.microsoft.com/office/drawing/2014/main" id="{7C8A4A7D-2951-49E9-B465-B3FE5B40CA73}"/>
                </a:ext>
              </a:extLst>
            </p:cNvPr>
            <p:cNvSpPr/>
            <p:nvPr/>
          </p:nvSpPr>
          <p:spPr>
            <a:xfrm>
              <a:off x="8756412" y="1940671"/>
              <a:ext cx="168774" cy="999282"/>
            </a:xfrm>
            <a:custGeom>
              <a:avLst/>
              <a:gdLst>
                <a:gd name="connsiteX0" fmla="*/ 168775 w 168774"/>
                <a:gd name="connsiteY0" fmla="*/ 952305 h 999282"/>
                <a:gd name="connsiteX1" fmla="*/ 161567 w 168774"/>
                <a:gd name="connsiteY1" fmla="*/ 939489 h 999282"/>
                <a:gd name="connsiteX2" fmla="*/ 102124 w 168774"/>
                <a:gd name="connsiteY2" fmla="*/ 941430 h 999282"/>
                <a:gd name="connsiteX3" fmla="*/ 84563 w 168774"/>
                <a:gd name="connsiteY3" fmla="*/ 996020 h 999282"/>
                <a:gd name="connsiteX4" fmla="*/ 40920 w 168774"/>
                <a:gd name="connsiteY4" fmla="*/ 994815 h 999282"/>
                <a:gd name="connsiteX5" fmla="*/ 19170 w 168774"/>
                <a:gd name="connsiteY5" fmla="*/ 880262 h 999282"/>
                <a:gd name="connsiteX6" fmla="*/ 315 w 168774"/>
                <a:gd name="connsiteY6" fmla="*/ 651317 h 999282"/>
                <a:gd name="connsiteX7" fmla="*/ 29470 w 168774"/>
                <a:gd name="connsiteY7" fmla="*/ 620454 h 999282"/>
                <a:gd name="connsiteX8" fmla="*/ 39752 w 168774"/>
                <a:gd name="connsiteY8" fmla="*/ 129994 h 999282"/>
                <a:gd name="connsiteX9" fmla="*/ 10596 w 168774"/>
                <a:gd name="connsiteY9" fmla="*/ 104272 h 999282"/>
                <a:gd name="connsiteX10" fmla="*/ 11459 w 168774"/>
                <a:gd name="connsiteY10" fmla="*/ 60539 h 999282"/>
                <a:gd name="connsiteX11" fmla="*/ 17157 w 168774"/>
                <a:gd name="connsiteY11" fmla="*/ 0 h 999282"/>
                <a:gd name="connsiteX12" fmla="*/ 75791 w 168774"/>
                <a:gd name="connsiteY12" fmla="*/ 6651 h 999282"/>
                <a:gd name="connsiteX13" fmla="*/ 93334 w 168774"/>
                <a:gd name="connsiteY13" fmla="*/ 39778 h 999282"/>
                <a:gd name="connsiteX14" fmla="*/ 160488 w 168774"/>
                <a:gd name="connsiteY14" fmla="*/ 41648 h 999282"/>
                <a:gd name="connsiteX15" fmla="*/ 134928 w 168774"/>
                <a:gd name="connsiteY15" fmla="*/ 805667 h 999282"/>
                <a:gd name="connsiteX16" fmla="*/ 168379 w 168774"/>
                <a:gd name="connsiteY16" fmla="*/ 946284 h 999282"/>
                <a:gd name="connsiteX17" fmla="*/ 168775 w 168774"/>
                <a:gd name="connsiteY17" fmla="*/ 952305 h 999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8774" h="999282">
                  <a:moveTo>
                    <a:pt x="168775" y="952305"/>
                  </a:moveTo>
                  <a:cubicBezTo>
                    <a:pt x="164784" y="945529"/>
                    <a:pt x="161567" y="939489"/>
                    <a:pt x="161567" y="939489"/>
                  </a:cubicBezTo>
                  <a:cubicBezTo>
                    <a:pt x="158655" y="939489"/>
                    <a:pt x="102124" y="941430"/>
                    <a:pt x="102124" y="941430"/>
                  </a:cubicBezTo>
                  <a:cubicBezTo>
                    <a:pt x="102124" y="941430"/>
                    <a:pt x="101135" y="989189"/>
                    <a:pt x="84563" y="996020"/>
                  </a:cubicBezTo>
                  <a:cubicBezTo>
                    <a:pt x="75539" y="999723"/>
                    <a:pt x="61627" y="1001412"/>
                    <a:pt x="40920" y="994815"/>
                  </a:cubicBezTo>
                  <a:cubicBezTo>
                    <a:pt x="35330" y="969255"/>
                    <a:pt x="28607" y="933360"/>
                    <a:pt x="19170" y="880262"/>
                  </a:cubicBezTo>
                  <a:cubicBezTo>
                    <a:pt x="-3981" y="749927"/>
                    <a:pt x="315" y="651317"/>
                    <a:pt x="315" y="651317"/>
                  </a:cubicBezTo>
                  <a:cubicBezTo>
                    <a:pt x="315" y="651317"/>
                    <a:pt x="24329" y="634169"/>
                    <a:pt x="29470" y="620454"/>
                  </a:cubicBezTo>
                  <a:cubicBezTo>
                    <a:pt x="34611" y="606739"/>
                    <a:pt x="44047" y="147142"/>
                    <a:pt x="39752" y="129994"/>
                  </a:cubicBezTo>
                  <a:cubicBezTo>
                    <a:pt x="35474" y="112846"/>
                    <a:pt x="10596" y="104272"/>
                    <a:pt x="10596" y="104272"/>
                  </a:cubicBezTo>
                  <a:cubicBezTo>
                    <a:pt x="10596" y="104272"/>
                    <a:pt x="10596" y="104272"/>
                    <a:pt x="11459" y="60539"/>
                  </a:cubicBezTo>
                  <a:cubicBezTo>
                    <a:pt x="11873" y="39221"/>
                    <a:pt x="14533" y="17094"/>
                    <a:pt x="17157" y="0"/>
                  </a:cubicBezTo>
                  <a:cubicBezTo>
                    <a:pt x="43293" y="234"/>
                    <a:pt x="71189" y="3793"/>
                    <a:pt x="75791" y="6651"/>
                  </a:cubicBezTo>
                  <a:cubicBezTo>
                    <a:pt x="83592" y="11522"/>
                    <a:pt x="93334" y="39778"/>
                    <a:pt x="93334" y="39778"/>
                  </a:cubicBezTo>
                  <a:lnTo>
                    <a:pt x="160488" y="41648"/>
                  </a:lnTo>
                  <a:cubicBezTo>
                    <a:pt x="158080" y="118166"/>
                    <a:pt x="129176" y="732509"/>
                    <a:pt x="134928" y="805667"/>
                  </a:cubicBezTo>
                  <a:cubicBezTo>
                    <a:pt x="140932" y="881970"/>
                    <a:pt x="168379" y="946284"/>
                    <a:pt x="168379" y="946284"/>
                  </a:cubicBezTo>
                  <a:cubicBezTo>
                    <a:pt x="168379" y="946284"/>
                    <a:pt x="168541" y="948458"/>
                    <a:pt x="168775" y="952305"/>
                  </a:cubicBezTo>
                  <a:close/>
                </a:path>
              </a:pathLst>
            </a:custGeom>
            <a:solidFill>
              <a:srgbClr val="FFFFFF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2" name="Freeform: Shape 1161">
              <a:extLst>
                <a:ext uri="{FF2B5EF4-FFF2-40B4-BE49-F238E27FC236}">
                  <a16:creationId xmlns:a16="http://schemas.microsoft.com/office/drawing/2014/main" id="{EA9D0C57-0FD8-4FAA-8024-28C8BF0C5C32}"/>
                </a:ext>
              </a:extLst>
            </p:cNvPr>
            <p:cNvSpPr/>
            <p:nvPr/>
          </p:nvSpPr>
          <p:spPr>
            <a:xfrm>
              <a:off x="11189617" y="2768087"/>
              <a:ext cx="11701" cy="16231"/>
            </a:xfrm>
            <a:custGeom>
              <a:avLst/>
              <a:gdLst>
                <a:gd name="connsiteX0" fmla="*/ 11701 w 11701"/>
                <a:gd name="connsiteY0" fmla="*/ 0 h 16231"/>
                <a:gd name="connsiteX1" fmla="*/ 0 w 11701"/>
                <a:gd name="connsiteY1" fmla="*/ 16231 h 16231"/>
                <a:gd name="connsiteX2" fmla="*/ 11701 w 11701"/>
                <a:gd name="connsiteY2" fmla="*/ 0 h 1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01" h="16231">
                  <a:moveTo>
                    <a:pt x="11701" y="0"/>
                  </a:moveTo>
                  <a:cubicBezTo>
                    <a:pt x="11126" y="1096"/>
                    <a:pt x="7891" y="6902"/>
                    <a:pt x="0" y="16231"/>
                  </a:cubicBezTo>
                  <a:cubicBezTo>
                    <a:pt x="3828" y="10929"/>
                    <a:pt x="7711" y="5500"/>
                    <a:pt x="11701" y="0"/>
                  </a:cubicBezTo>
                  <a:close/>
                </a:path>
              </a:pathLst>
            </a:custGeom>
            <a:solidFill>
              <a:srgbClr val="160A3A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3" name="Freeform: Shape 1162">
              <a:extLst>
                <a:ext uri="{FF2B5EF4-FFF2-40B4-BE49-F238E27FC236}">
                  <a16:creationId xmlns:a16="http://schemas.microsoft.com/office/drawing/2014/main" id="{F93FACA5-A2EC-4BDB-9031-7CAB46D65D48}"/>
                </a:ext>
              </a:extLst>
            </p:cNvPr>
            <p:cNvSpPr/>
            <p:nvPr/>
          </p:nvSpPr>
          <p:spPr>
            <a:xfrm>
              <a:off x="9469149" y="1468157"/>
              <a:ext cx="1922191" cy="1297162"/>
            </a:xfrm>
            <a:custGeom>
              <a:avLst/>
              <a:gdLst>
                <a:gd name="connsiteX0" fmla="*/ 1865093 w 1922191"/>
                <a:gd name="connsiteY0" fmla="*/ 539273 h 1297162"/>
                <a:gd name="connsiteX1" fmla="*/ 573513 w 1922191"/>
                <a:gd name="connsiteY1" fmla="*/ 251209 h 1297162"/>
                <a:gd name="connsiteX2" fmla="*/ 85874 w 1922191"/>
                <a:gd name="connsiteY2" fmla="*/ 89993 h 1297162"/>
                <a:gd name="connsiteX3" fmla="*/ 66426 w 1922191"/>
                <a:gd name="connsiteY3" fmla="*/ 456876 h 1297162"/>
                <a:gd name="connsiteX4" fmla="*/ 121357 w 1922191"/>
                <a:gd name="connsiteY4" fmla="*/ 311676 h 1297162"/>
                <a:gd name="connsiteX5" fmla="*/ 83843 w 1922191"/>
                <a:gd name="connsiteY5" fmla="*/ 506864 h 1297162"/>
                <a:gd name="connsiteX6" fmla="*/ 305832 w 1922191"/>
                <a:gd name="connsiteY6" fmla="*/ 503952 h 1297162"/>
                <a:gd name="connsiteX7" fmla="*/ 370128 w 1922191"/>
                <a:gd name="connsiteY7" fmla="*/ 549375 h 1297162"/>
                <a:gd name="connsiteX8" fmla="*/ 466491 w 1922191"/>
                <a:gd name="connsiteY8" fmla="*/ 724162 h 1297162"/>
                <a:gd name="connsiteX9" fmla="*/ 1018245 w 1922191"/>
                <a:gd name="connsiteY9" fmla="*/ 774240 h 1297162"/>
                <a:gd name="connsiteX10" fmla="*/ 1041865 w 1922191"/>
                <a:gd name="connsiteY10" fmla="*/ 815797 h 1297162"/>
                <a:gd name="connsiteX11" fmla="*/ 1291498 w 1922191"/>
                <a:gd name="connsiteY11" fmla="*/ 856780 h 1297162"/>
                <a:gd name="connsiteX12" fmla="*/ 1291588 w 1922191"/>
                <a:gd name="connsiteY12" fmla="*/ 856798 h 1297162"/>
                <a:gd name="connsiteX13" fmla="*/ 1493733 w 1922191"/>
                <a:gd name="connsiteY13" fmla="*/ 899488 h 1297162"/>
                <a:gd name="connsiteX14" fmla="*/ 1735602 w 1922191"/>
                <a:gd name="connsiteY14" fmla="*/ 993892 h 1297162"/>
                <a:gd name="connsiteX15" fmla="*/ 1741013 w 1922191"/>
                <a:gd name="connsiteY15" fmla="*/ 1001926 h 1297162"/>
                <a:gd name="connsiteX16" fmla="*/ 1734128 w 1922191"/>
                <a:gd name="connsiteY16" fmla="*/ 1297162 h 1297162"/>
                <a:gd name="connsiteX17" fmla="*/ 1879562 w 1922191"/>
                <a:gd name="connsiteY17" fmla="*/ 1009368 h 1297162"/>
                <a:gd name="connsiteX18" fmla="*/ 1865093 w 1922191"/>
                <a:gd name="connsiteY18" fmla="*/ 539273 h 129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22191" h="1297162">
                  <a:moveTo>
                    <a:pt x="1865093" y="539273"/>
                  </a:moveTo>
                  <a:cubicBezTo>
                    <a:pt x="1492672" y="-98203"/>
                    <a:pt x="732752" y="500016"/>
                    <a:pt x="573513" y="251209"/>
                  </a:cubicBezTo>
                  <a:cubicBezTo>
                    <a:pt x="414292" y="2419"/>
                    <a:pt x="266989" y="-81181"/>
                    <a:pt x="85874" y="89993"/>
                  </a:cubicBezTo>
                  <a:cubicBezTo>
                    <a:pt x="-95258" y="261167"/>
                    <a:pt x="66426" y="456876"/>
                    <a:pt x="66426" y="456876"/>
                  </a:cubicBezTo>
                  <a:cubicBezTo>
                    <a:pt x="44838" y="341029"/>
                    <a:pt x="119307" y="312431"/>
                    <a:pt x="121357" y="311676"/>
                  </a:cubicBezTo>
                  <a:cubicBezTo>
                    <a:pt x="34017" y="380789"/>
                    <a:pt x="83843" y="506864"/>
                    <a:pt x="83843" y="506864"/>
                  </a:cubicBezTo>
                  <a:cubicBezTo>
                    <a:pt x="83843" y="506864"/>
                    <a:pt x="191440" y="447008"/>
                    <a:pt x="305832" y="503952"/>
                  </a:cubicBezTo>
                  <a:cubicBezTo>
                    <a:pt x="327240" y="514611"/>
                    <a:pt x="348900" y="529351"/>
                    <a:pt x="370128" y="549375"/>
                  </a:cubicBezTo>
                  <a:cubicBezTo>
                    <a:pt x="466491" y="616457"/>
                    <a:pt x="466491" y="724162"/>
                    <a:pt x="466491" y="724162"/>
                  </a:cubicBezTo>
                  <a:cubicBezTo>
                    <a:pt x="466491" y="724162"/>
                    <a:pt x="988964" y="756283"/>
                    <a:pt x="1018245" y="774240"/>
                  </a:cubicBezTo>
                  <a:cubicBezTo>
                    <a:pt x="1047544" y="792178"/>
                    <a:pt x="1041865" y="815797"/>
                    <a:pt x="1041865" y="815797"/>
                  </a:cubicBezTo>
                  <a:cubicBezTo>
                    <a:pt x="1041865" y="815797"/>
                    <a:pt x="1155591" y="831489"/>
                    <a:pt x="1291498" y="856780"/>
                  </a:cubicBezTo>
                  <a:cubicBezTo>
                    <a:pt x="1291534" y="856780"/>
                    <a:pt x="1291570" y="856798"/>
                    <a:pt x="1291588" y="856798"/>
                  </a:cubicBezTo>
                  <a:cubicBezTo>
                    <a:pt x="1357232" y="869003"/>
                    <a:pt x="1428053" y="883472"/>
                    <a:pt x="1493733" y="899488"/>
                  </a:cubicBezTo>
                  <a:cubicBezTo>
                    <a:pt x="1608286" y="927421"/>
                    <a:pt x="1707166" y="960099"/>
                    <a:pt x="1735602" y="993892"/>
                  </a:cubicBezTo>
                  <a:cubicBezTo>
                    <a:pt x="1737867" y="996570"/>
                    <a:pt x="1739664" y="999248"/>
                    <a:pt x="1741013" y="1001926"/>
                  </a:cubicBezTo>
                  <a:cubicBezTo>
                    <a:pt x="1784260" y="1088403"/>
                    <a:pt x="1743044" y="1262363"/>
                    <a:pt x="1734128" y="1297162"/>
                  </a:cubicBezTo>
                  <a:cubicBezTo>
                    <a:pt x="1798675" y="1206767"/>
                    <a:pt x="1846705" y="1106540"/>
                    <a:pt x="1879562" y="1009368"/>
                  </a:cubicBezTo>
                  <a:cubicBezTo>
                    <a:pt x="1961401" y="767481"/>
                    <a:pt x="1907711" y="612233"/>
                    <a:pt x="1865093" y="539273"/>
                  </a:cubicBezTo>
                  <a:close/>
                </a:path>
              </a:pathLst>
            </a:custGeom>
            <a:solidFill>
              <a:srgbClr val="160A3A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4" name="Freeform: Shape 1163">
              <a:extLst>
                <a:ext uri="{FF2B5EF4-FFF2-40B4-BE49-F238E27FC236}">
                  <a16:creationId xmlns:a16="http://schemas.microsoft.com/office/drawing/2014/main" id="{A2829729-B154-4E76-AE6C-BEF816359073}"/>
                </a:ext>
              </a:extLst>
            </p:cNvPr>
            <p:cNvSpPr/>
            <p:nvPr/>
          </p:nvSpPr>
          <p:spPr>
            <a:xfrm>
              <a:off x="10765303" y="3458284"/>
              <a:ext cx="5194" cy="25362"/>
            </a:xfrm>
            <a:custGeom>
              <a:avLst/>
              <a:gdLst>
                <a:gd name="connsiteX0" fmla="*/ 5195 w 5194"/>
                <a:gd name="connsiteY0" fmla="*/ 0 h 25362"/>
                <a:gd name="connsiteX1" fmla="*/ 0 w 5194"/>
                <a:gd name="connsiteY1" fmla="*/ 25362 h 25362"/>
                <a:gd name="connsiteX2" fmla="*/ 5195 w 5194"/>
                <a:gd name="connsiteY2" fmla="*/ 0 h 2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94" h="25362">
                  <a:moveTo>
                    <a:pt x="5195" y="0"/>
                  </a:moveTo>
                  <a:cubicBezTo>
                    <a:pt x="2930" y="14883"/>
                    <a:pt x="287" y="24392"/>
                    <a:pt x="0" y="25362"/>
                  </a:cubicBezTo>
                  <a:lnTo>
                    <a:pt x="5195" y="0"/>
                  </a:lnTo>
                  <a:close/>
                </a:path>
              </a:pathLst>
            </a:custGeom>
            <a:solidFill>
              <a:srgbClr val="160A3A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5" name="Freeform: Shape 1164">
              <a:extLst>
                <a:ext uri="{FF2B5EF4-FFF2-40B4-BE49-F238E27FC236}">
                  <a16:creationId xmlns:a16="http://schemas.microsoft.com/office/drawing/2014/main" id="{B6D4A762-B4E3-4742-B2EC-E00D198BA7AD}"/>
                </a:ext>
              </a:extLst>
            </p:cNvPr>
            <p:cNvSpPr/>
            <p:nvPr/>
          </p:nvSpPr>
          <p:spPr>
            <a:xfrm>
              <a:off x="10572848" y="2599142"/>
              <a:ext cx="628577" cy="859087"/>
            </a:xfrm>
            <a:custGeom>
              <a:avLst/>
              <a:gdLst>
                <a:gd name="connsiteX0" fmla="*/ 628578 w 628577"/>
                <a:gd name="connsiteY0" fmla="*/ 168765 h 859087"/>
                <a:gd name="connsiteX1" fmla="*/ 628560 w 628577"/>
                <a:gd name="connsiteY1" fmla="*/ 168801 h 859087"/>
                <a:gd name="connsiteX2" fmla="*/ 628470 w 628577"/>
                <a:gd name="connsiteY2" fmla="*/ 168945 h 859087"/>
                <a:gd name="connsiteX3" fmla="*/ 616768 w 628577"/>
                <a:gd name="connsiteY3" fmla="*/ 185176 h 859087"/>
                <a:gd name="connsiteX4" fmla="*/ 557469 w 628577"/>
                <a:gd name="connsiteY4" fmla="*/ 237034 h 859087"/>
                <a:gd name="connsiteX5" fmla="*/ 496787 w 628577"/>
                <a:gd name="connsiteY5" fmla="*/ 293924 h 859087"/>
                <a:gd name="connsiteX6" fmla="*/ 497541 w 628577"/>
                <a:gd name="connsiteY6" fmla="*/ 350976 h 859087"/>
                <a:gd name="connsiteX7" fmla="*/ 497362 w 628577"/>
                <a:gd name="connsiteY7" fmla="*/ 352863 h 859087"/>
                <a:gd name="connsiteX8" fmla="*/ 436104 w 628577"/>
                <a:gd name="connsiteY8" fmla="*/ 547063 h 859087"/>
                <a:gd name="connsiteX9" fmla="*/ 257847 w 628577"/>
                <a:gd name="connsiteY9" fmla="*/ 808740 h 859087"/>
                <a:gd name="connsiteX10" fmla="*/ 200975 w 628577"/>
                <a:gd name="connsiteY10" fmla="*/ 842874 h 859087"/>
                <a:gd name="connsiteX11" fmla="*/ 197650 w 628577"/>
                <a:gd name="connsiteY11" fmla="*/ 859088 h 859087"/>
                <a:gd name="connsiteX12" fmla="*/ 180106 w 628577"/>
                <a:gd name="connsiteY12" fmla="*/ 721527 h 859087"/>
                <a:gd name="connsiteX13" fmla="*/ 81730 w 628577"/>
                <a:gd name="connsiteY13" fmla="*/ 622144 h 859087"/>
                <a:gd name="connsiteX14" fmla="*/ 915 w 628577"/>
                <a:gd name="connsiteY14" fmla="*/ 455104 h 859087"/>
                <a:gd name="connsiteX15" fmla="*/ 15133 w 628577"/>
                <a:gd name="connsiteY15" fmla="*/ 304349 h 859087"/>
                <a:gd name="connsiteX16" fmla="*/ 7548 w 628577"/>
                <a:gd name="connsiteY16" fmla="*/ 267375 h 859087"/>
                <a:gd name="connsiteX17" fmla="*/ 114696 w 628577"/>
                <a:gd name="connsiteY17" fmla="*/ 0 h 859087"/>
                <a:gd name="connsiteX18" fmla="*/ 256356 w 628577"/>
                <a:gd name="connsiteY18" fmla="*/ 24428 h 859087"/>
                <a:gd name="connsiteX19" fmla="*/ 472125 w 628577"/>
                <a:gd name="connsiteY19" fmla="*/ 61636 h 859087"/>
                <a:gd name="connsiteX20" fmla="*/ 503419 w 628577"/>
                <a:gd name="connsiteY20" fmla="*/ 127046 h 859087"/>
                <a:gd name="connsiteX21" fmla="*/ 628578 w 628577"/>
                <a:gd name="connsiteY21" fmla="*/ 168765 h 85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28577" h="859087">
                  <a:moveTo>
                    <a:pt x="628578" y="168765"/>
                  </a:moveTo>
                  <a:cubicBezTo>
                    <a:pt x="628578" y="168765"/>
                    <a:pt x="628578" y="168783"/>
                    <a:pt x="628560" y="168801"/>
                  </a:cubicBezTo>
                  <a:cubicBezTo>
                    <a:pt x="628542" y="168837"/>
                    <a:pt x="628524" y="168873"/>
                    <a:pt x="628470" y="168945"/>
                  </a:cubicBezTo>
                  <a:cubicBezTo>
                    <a:pt x="627895" y="170042"/>
                    <a:pt x="624659" y="175847"/>
                    <a:pt x="616768" y="185176"/>
                  </a:cubicBezTo>
                  <a:cubicBezTo>
                    <a:pt x="606433" y="197363"/>
                    <a:pt x="588170" y="215536"/>
                    <a:pt x="557469" y="237034"/>
                  </a:cubicBezTo>
                  <a:cubicBezTo>
                    <a:pt x="500579" y="276848"/>
                    <a:pt x="496787" y="293924"/>
                    <a:pt x="496787" y="293924"/>
                  </a:cubicBezTo>
                  <a:cubicBezTo>
                    <a:pt x="496787" y="293924"/>
                    <a:pt x="500669" y="314343"/>
                    <a:pt x="497541" y="350976"/>
                  </a:cubicBezTo>
                  <a:cubicBezTo>
                    <a:pt x="497487" y="351605"/>
                    <a:pt x="497433" y="352216"/>
                    <a:pt x="497362" y="352863"/>
                  </a:cubicBezTo>
                  <a:cubicBezTo>
                    <a:pt x="493335" y="397117"/>
                    <a:pt x="479063" y="464217"/>
                    <a:pt x="436104" y="547063"/>
                  </a:cubicBezTo>
                  <a:cubicBezTo>
                    <a:pt x="356457" y="700658"/>
                    <a:pt x="312850" y="776511"/>
                    <a:pt x="257847" y="808740"/>
                  </a:cubicBezTo>
                  <a:cubicBezTo>
                    <a:pt x="202863" y="840987"/>
                    <a:pt x="200975" y="842874"/>
                    <a:pt x="200975" y="842874"/>
                  </a:cubicBezTo>
                  <a:lnTo>
                    <a:pt x="197650" y="859088"/>
                  </a:lnTo>
                  <a:cubicBezTo>
                    <a:pt x="202431" y="827434"/>
                    <a:pt x="205433" y="771532"/>
                    <a:pt x="180106" y="721527"/>
                  </a:cubicBezTo>
                  <a:cubicBezTo>
                    <a:pt x="162761" y="687249"/>
                    <a:pt x="120789" y="657536"/>
                    <a:pt x="81730" y="622144"/>
                  </a:cubicBezTo>
                  <a:cubicBezTo>
                    <a:pt x="35427" y="580173"/>
                    <a:pt x="-6796" y="530203"/>
                    <a:pt x="915" y="455104"/>
                  </a:cubicBezTo>
                  <a:cubicBezTo>
                    <a:pt x="15133" y="316680"/>
                    <a:pt x="15133" y="304349"/>
                    <a:pt x="15133" y="304349"/>
                  </a:cubicBezTo>
                  <a:lnTo>
                    <a:pt x="7548" y="267375"/>
                  </a:lnTo>
                  <a:cubicBezTo>
                    <a:pt x="7548" y="267375"/>
                    <a:pt x="104253" y="163067"/>
                    <a:pt x="114696" y="0"/>
                  </a:cubicBezTo>
                  <a:lnTo>
                    <a:pt x="256356" y="24428"/>
                  </a:lnTo>
                  <a:lnTo>
                    <a:pt x="472125" y="61636"/>
                  </a:lnTo>
                  <a:cubicBezTo>
                    <a:pt x="472125" y="61636"/>
                    <a:pt x="469285" y="102402"/>
                    <a:pt x="503419" y="127046"/>
                  </a:cubicBezTo>
                  <a:cubicBezTo>
                    <a:pt x="526031" y="143367"/>
                    <a:pt x="628578" y="168765"/>
                    <a:pt x="628578" y="168765"/>
                  </a:cubicBezTo>
                  <a:close/>
                </a:path>
              </a:pathLst>
            </a:custGeom>
            <a:solidFill>
              <a:srgbClr val="160A3A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6" name="Freeform: Shape 1165">
              <a:extLst>
                <a:ext uri="{FF2B5EF4-FFF2-40B4-BE49-F238E27FC236}">
                  <a16:creationId xmlns:a16="http://schemas.microsoft.com/office/drawing/2014/main" id="{C778B3B1-57DF-4211-BBF2-B63BC4E74809}"/>
                </a:ext>
              </a:extLst>
            </p:cNvPr>
            <p:cNvSpPr/>
            <p:nvPr/>
          </p:nvSpPr>
          <p:spPr>
            <a:xfrm>
              <a:off x="6177127" y="1468150"/>
              <a:ext cx="1797" cy="1797"/>
            </a:xfrm>
            <a:custGeom>
              <a:avLst/>
              <a:gdLst/>
              <a:ahLst/>
              <a:cxnLst/>
              <a:rect l="l" t="t" r="r" b="b"/>
              <a:pathLst>
                <a:path w="1797" h="1797"/>
              </a:pathLst>
            </a:custGeom>
            <a:solidFill>
              <a:srgbClr val="160A3A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7" name="Freeform: Shape 1166">
              <a:extLst>
                <a:ext uri="{FF2B5EF4-FFF2-40B4-BE49-F238E27FC236}">
                  <a16:creationId xmlns:a16="http://schemas.microsoft.com/office/drawing/2014/main" id="{43939AC6-2C6D-44FB-AB68-F0EF0C1312B6}"/>
                </a:ext>
              </a:extLst>
            </p:cNvPr>
            <p:cNvSpPr/>
            <p:nvPr/>
          </p:nvSpPr>
          <p:spPr>
            <a:xfrm>
              <a:off x="9735347" y="1938218"/>
              <a:ext cx="1025300" cy="386718"/>
            </a:xfrm>
            <a:custGeom>
              <a:avLst/>
              <a:gdLst>
                <a:gd name="connsiteX0" fmla="*/ 682953 w 1025300"/>
                <a:gd name="connsiteY0" fmla="*/ 204400 h 386718"/>
                <a:gd name="connsiteX1" fmla="*/ 1025301 w 1025300"/>
                <a:gd name="connsiteY1" fmla="*/ 386718 h 386718"/>
                <a:gd name="connsiteX2" fmla="*/ 775667 w 1025300"/>
                <a:gd name="connsiteY2" fmla="*/ 345736 h 386718"/>
                <a:gd name="connsiteX3" fmla="*/ 752048 w 1025300"/>
                <a:gd name="connsiteY3" fmla="*/ 304178 h 386718"/>
                <a:gd name="connsiteX4" fmla="*/ 200293 w 1025300"/>
                <a:gd name="connsiteY4" fmla="*/ 254100 h 386718"/>
                <a:gd name="connsiteX5" fmla="*/ 103930 w 1025300"/>
                <a:gd name="connsiteY5" fmla="*/ 79313 h 386718"/>
                <a:gd name="connsiteX6" fmla="*/ 0 w 1025300"/>
                <a:gd name="connsiteY6" fmla="*/ 7504 h 386718"/>
                <a:gd name="connsiteX7" fmla="*/ 682953 w 1025300"/>
                <a:gd name="connsiteY7" fmla="*/ 204400 h 3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5300" h="386718">
                  <a:moveTo>
                    <a:pt x="682953" y="204400"/>
                  </a:moveTo>
                  <a:cubicBezTo>
                    <a:pt x="830993" y="298552"/>
                    <a:pt x="942779" y="354130"/>
                    <a:pt x="1025301" y="386718"/>
                  </a:cubicBezTo>
                  <a:cubicBezTo>
                    <a:pt x="889393" y="361428"/>
                    <a:pt x="775667" y="345736"/>
                    <a:pt x="775667" y="345736"/>
                  </a:cubicBezTo>
                  <a:cubicBezTo>
                    <a:pt x="775667" y="345736"/>
                    <a:pt x="781347" y="322117"/>
                    <a:pt x="752048" y="304178"/>
                  </a:cubicBezTo>
                  <a:cubicBezTo>
                    <a:pt x="722767" y="286221"/>
                    <a:pt x="200293" y="254100"/>
                    <a:pt x="200293" y="254100"/>
                  </a:cubicBezTo>
                  <a:cubicBezTo>
                    <a:pt x="200293" y="254100"/>
                    <a:pt x="200293" y="146395"/>
                    <a:pt x="103930" y="79313"/>
                  </a:cubicBezTo>
                  <a:cubicBezTo>
                    <a:pt x="7549" y="12231"/>
                    <a:pt x="15117" y="14119"/>
                    <a:pt x="0" y="7504"/>
                  </a:cubicBezTo>
                  <a:cubicBezTo>
                    <a:pt x="0" y="7504"/>
                    <a:pt x="268651" y="-59075"/>
                    <a:pt x="682953" y="204400"/>
                  </a:cubicBezTo>
                  <a:close/>
                </a:path>
              </a:pathLst>
            </a:custGeom>
            <a:solidFill>
              <a:srgbClr val="160A3A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8" name="Freeform: Shape 1167">
              <a:extLst>
                <a:ext uri="{FF2B5EF4-FFF2-40B4-BE49-F238E27FC236}">
                  <a16:creationId xmlns:a16="http://schemas.microsoft.com/office/drawing/2014/main" id="{F3064101-B93B-4B36-B2B6-103EBC3F855C}"/>
                </a:ext>
              </a:extLst>
            </p:cNvPr>
            <p:cNvSpPr/>
            <p:nvPr/>
          </p:nvSpPr>
          <p:spPr>
            <a:xfrm>
              <a:off x="10948790" y="2367663"/>
              <a:ext cx="14020" cy="1761"/>
            </a:xfrm>
            <a:custGeom>
              <a:avLst/>
              <a:gdLst>
                <a:gd name="connsiteX0" fmla="*/ 14020 w 14020"/>
                <a:gd name="connsiteY0" fmla="*/ 0 h 1761"/>
                <a:gd name="connsiteX1" fmla="*/ 0 w 14020"/>
                <a:gd name="connsiteY1" fmla="*/ 1762 h 1761"/>
                <a:gd name="connsiteX2" fmla="*/ 14020 w 14020"/>
                <a:gd name="connsiteY2" fmla="*/ 0 h 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020" h="1761">
                  <a:moveTo>
                    <a:pt x="14020" y="0"/>
                  </a:moveTo>
                  <a:cubicBezTo>
                    <a:pt x="13392" y="180"/>
                    <a:pt x="8952" y="1312"/>
                    <a:pt x="0" y="1762"/>
                  </a:cubicBezTo>
                  <a:cubicBezTo>
                    <a:pt x="8538" y="719"/>
                    <a:pt x="13374" y="72"/>
                    <a:pt x="14020" y="0"/>
                  </a:cubicBezTo>
                  <a:close/>
                </a:path>
              </a:pathLst>
            </a:custGeom>
            <a:solidFill>
              <a:srgbClr val="160A3A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9" name="Freeform: Shape 1168">
              <a:extLst>
                <a:ext uri="{FF2B5EF4-FFF2-40B4-BE49-F238E27FC236}">
                  <a16:creationId xmlns:a16="http://schemas.microsoft.com/office/drawing/2014/main" id="{0E106479-4A3D-4B11-8206-090A0241BEBC}"/>
                </a:ext>
              </a:extLst>
            </p:cNvPr>
            <p:cNvSpPr/>
            <p:nvPr/>
          </p:nvSpPr>
          <p:spPr>
            <a:xfrm>
              <a:off x="10765303" y="3458284"/>
              <a:ext cx="5194" cy="25362"/>
            </a:xfrm>
            <a:custGeom>
              <a:avLst/>
              <a:gdLst>
                <a:gd name="connsiteX0" fmla="*/ 0 w 5194"/>
                <a:gd name="connsiteY0" fmla="*/ 25362 h 25362"/>
                <a:gd name="connsiteX1" fmla="*/ 5195 w 5194"/>
                <a:gd name="connsiteY1" fmla="*/ 0 h 25362"/>
                <a:gd name="connsiteX2" fmla="*/ 0 w 5194"/>
                <a:gd name="connsiteY2" fmla="*/ 25362 h 2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94" h="25362">
                  <a:moveTo>
                    <a:pt x="0" y="25362"/>
                  </a:moveTo>
                  <a:lnTo>
                    <a:pt x="5195" y="0"/>
                  </a:lnTo>
                  <a:cubicBezTo>
                    <a:pt x="2930" y="14883"/>
                    <a:pt x="287" y="24392"/>
                    <a:pt x="0" y="25362"/>
                  </a:cubicBezTo>
                  <a:close/>
                </a:path>
              </a:pathLst>
            </a:custGeom>
            <a:solidFill>
              <a:srgbClr val="160A3A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0" name="Freeform: Shape 1169">
              <a:extLst>
                <a:ext uri="{FF2B5EF4-FFF2-40B4-BE49-F238E27FC236}">
                  <a16:creationId xmlns:a16="http://schemas.microsoft.com/office/drawing/2014/main" id="{7BC8B620-FC44-46AB-90A2-9A295BE058EA}"/>
                </a:ext>
              </a:extLst>
            </p:cNvPr>
            <p:cNvSpPr/>
            <p:nvPr/>
          </p:nvSpPr>
          <p:spPr>
            <a:xfrm>
              <a:off x="11203277" y="2462048"/>
              <a:ext cx="145433" cy="303270"/>
            </a:xfrm>
            <a:custGeom>
              <a:avLst/>
              <a:gdLst>
                <a:gd name="connsiteX0" fmla="*/ 145434 w 145433"/>
                <a:gd name="connsiteY0" fmla="*/ 15476 h 303270"/>
                <a:gd name="connsiteX1" fmla="*/ 0 w 145433"/>
                <a:gd name="connsiteY1" fmla="*/ 303271 h 303270"/>
                <a:gd name="connsiteX2" fmla="*/ 6884 w 145433"/>
                <a:gd name="connsiteY2" fmla="*/ 8035 h 303270"/>
                <a:gd name="connsiteX3" fmla="*/ 1474 w 145433"/>
                <a:gd name="connsiteY3" fmla="*/ 0 h 303270"/>
                <a:gd name="connsiteX4" fmla="*/ 145434 w 145433"/>
                <a:gd name="connsiteY4" fmla="*/ 15476 h 303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433" h="303270">
                  <a:moveTo>
                    <a:pt x="145434" y="15476"/>
                  </a:moveTo>
                  <a:cubicBezTo>
                    <a:pt x="112576" y="112648"/>
                    <a:pt x="64547" y="212876"/>
                    <a:pt x="0" y="303271"/>
                  </a:cubicBezTo>
                  <a:cubicBezTo>
                    <a:pt x="8915" y="268472"/>
                    <a:pt x="50132" y="94512"/>
                    <a:pt x="6884" y="8035"/>
                  </a:cubicBezTo>
                  <a:cubicBezTo>
                    <a:pt x="5536" y="5356"/>
                    <a:pt x="3739" y="2678"/>
                    <a:pt x="1474" y="0"/>
                  </a:cubicBezTo>
                  <a:cubicBezTo>
                    <a:pt x="51893" y="15458"/>
                    <a:pt x="100443" y="19125"/>
                    <a:pt x="145434" y="15476"/>
                  </a:cubicBezTo>
                  <a:close/>
                </a:path>
              </a:pathLst>
            </a:custGeom>
            <a:solidFill>
              <a:srgbClr val="160A3A"/>
            </a:solidFill>
            <a:ln w="1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76199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984BD025-E8D6-4986-ACB4-348E6D14FD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" r="5490"/>
          <a:stretch>
            <a:fillRect/>
          </a:stretch>
        </p:blipFill>
        <p:spPr/>
      </p:pic>
      <p:sp>
        <p:nvSpPr>
          <p:cNvPr id="969" name="Rectangle: Rounded Corners 968">
            <a:extLst>
              <a:ext uri="{FF2B5EF4-FFF2-40B4-BE49-F238E27FC236}">
                <a16:creationId xmlns:a16="http://schemas.microsoft.com/office/drawing/2014/main" id="{9A03188F-313C-4343-89F8-26EF3ADF19BC}"/>
              </a:ext>
            </a:extLst>
          </p:cNvPr>
          <p:cNvSpPr/>
          <p:nvPr/>
        </p:nvSpPr>
        <p:spPr>
          <a:xfrm>
            <a:off x="5468432" y="3474497"/>
            <a:ext cx="4553934" cy="2776268"/>
          </a:xfrm>
          <a:prstGeom prst="roundRect">
            <a:avLst>
              <a:gd name="adj" fmla="val 8835"/>
            </a:avLst>
          </a:prstGeom>
          <a:solidFill>
            <a:schemeClr val="bg1"/>
          </a:solidFill>
          <a:ln>
            <a:noFill/>
          </a:ln>
          <a:effectLst>
            <a:outerShdw blurRad="635000" dist="825500" dir="96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63EEB3-F05E-4EFB-A873-46F319EDA936}"/>
              </a:ext>
            </a:extLst>
          </p:cNvPr>
          <p:cNvSpPr txBox="1"/>
          <p:nvPr/>
        </p:nvSpPr>
        <p:spPr>
          <a:xfrm>
            <a:off x="5726608" y="3592002"/>
            <a:ext cx="403758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4000" b="1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Sinkronisasi</a:t>
            </a:r>
            <a:r>
              <a:rPr lang="en-IN" sz="4000" b="1" dirty="0">
                <a:solidFill>
                  <a:schemeClr val="accent2"/>
                </a:solidFill>
                <a:latin typeface="Arial Black" panose="020B0A04020102020204" pitchFamily="34" charset="0"/>
              </a:rPr>
              <a:t> Program</a:t>
            </a:r>
            <a:endParaRPr lang="en-IN" sz="4000" b="1" dirty="0">
              <a:solidFill>
                <a:schemeClr val="accent2"/>
              </a:solidFill>
              <a:latin typeface="Arial Black" panose="020B0A04020102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970" name="TextBox 969">
            <a:extLst>
              <a:ext uri="{FF2B5EF4-FFF2-40B4-BE49-F238E27FC236}">
                <a16:creationId xmlns:a16="http://schemas.microsoft.com/office/drawing/2014/main" id="{1A0F3EB3-F5B2-4451-8944-2519F6807F15}"/>
              </a:ext>
            </a:extLst>
          </p:cNvPr>
          <p:cNvSpPr txBox="1"/>
          <p:nvPr/>
        </p:nvSpPr>
        <p:spPr>
          <a:xfrm>
            <a:off x="5791680" y="4799710"/>
            <a:ext cx="3972510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Kematangan</a:t>
            </a:r>
            <a:r>
              <a:rPr lang="en-US" sz="2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 </a:t>
            </a:r>
            <a:r>
              <a:rPr lang="en-US" sz="20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konsep</a:t>
            </a:r>
            <a:r>
              <a:rPr lang="en-US" sz="2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 </a:t>
            </a:r>
            <a:r>
              <a:rPr lang="en-US" sz="20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inovasi</a:t>
            </a:r>
            <a:r>
              <a:rPr lang="en-US" sz="2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 </a:t>
            </a:r>
            <a:r>
              <a:rPr lang="en-US" sz="20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berdasarkan</a:t>
            </a:r>
            <a:r>
              <a:rPr lang="en-US" sz="2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 </a:t>
            </a:r>
            <a:r>
              <a:rPr lang="en-US" sz="20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permasalahan</a:t>
            </a:r>
            <a:r>
              <a:rPr lang="en-US" sz="2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 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grpSp>
        <p:nvGrpSpPr>
          <p:cNvPr id="982" name="Group 981">
            <a:extLst>
              <a:ext uri="{FF2B5EF4-FFF2-40B4-BE49-F238E27FC236}">
                <a16:creationId xmlns:a16="http://schemas.microsoft.com/office/drawing/2014/main" id="{1C86F990-08A5-4110-8C03-B0D18CCCACC8}"/>
              </a:ext>
            </a:extLst>
          </p:cNvPr>
          <p:cNvGrpSpPr/>
          <p:nvPr/>
        </p:nvGrpSpPr>
        <p:grpSpPr>
          <a:xfrm>
            <a:off x="6008039" y="5654908"/>
            <a:ext cx="617354" cy="109990"/>
            <a:chOff x="6006451" y="5603130"/>
            <a:chExt cx="617354" cy="109990"/>
          </a:xfrm>
        </p:grpSpPr>
        <p:sp>
          <p:nvSpPr>
            <p:cNvPr id="983" name="Rectangle 5">
              <a:extLst>
                <a:ext uri="{FF2B5EF4-FFF2-40B4-BE49-F238E27FC236}">
                  <a16:creationId xmlns:a16="http://schemas.microsoft.com/office/drawing/2014/main" id="{CCB87286-5103-4700-AC2B-DF04BD9D7E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6451" y="5603130"/>
              <a:ext cx="109992" cy="109990"/>
            </a:xfrm>
            <a:prstGeom prst="rect">
              <a:avLst/>
            </a:prstGeom>
            <a:solidFill>
              <a:schemeClr val="accent3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84" name="Rectangle 5">
              <a:extLst>
                <a:ext uri="{FF2B5EF4-FFF2-40B4-BE49-F238E27FC236}">
                  <a16:creationId xmlns:a16="http://schemas.microsoft.com/office/drawing/2014/main" id="{2D0F020C-961B-4DC7-A96C-D3933097D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0132" y="5603130"/>
              <a:ext cx="109992" cy="10999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85" name="Rectangle 5">
              <a:extLst>
                <a:ext uri="{FF2B5EF4-FFF2-40B4-BE49-F238E27FC236}">
                  <a16:creationId xmlns:a16="http://schemas.microsoft.com/office/drawing/2014/main" id="{11A82165-5A27-4E8B-9852-5AB8EDC0DF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3813" y="5603130"/>
              <a:ext cx="109992" cy="10999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4FAB695B-AF29-4ADD-A804-9AC2319E9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2346" y="1636582"/>
            <a:ext cx="4251485" cy="544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05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CA9A03-C201-42B6-AF8D-AB31333C8852}"/>
              </a:ext>
            </a:extLst>
          </p:cNvPr>
          <p:cNvSpPr/>
          <p:nvPr/>
        </p:nvSpPr>
        <p:spPr>
          <a:xfrm>
            <a:off x="6528048" y="980728"/>
            <a:ext cx="5298342" cy="2776268"/>
          </a:xfrm>
          <a:prstGeom prst="roundRect">
            <a:avLst>
              <a:gd name="adj" fmla="val 8835"/>
            </a:avLst>
          </a:prstGeom>
          <a:solidFill>
            <a:schemeClr val="bg1"/>
          </a:solidFill>
          <a:ln>
            <a:noFill/>
          </a:ln>
          <a:effectLst>
            <a:outerShdw blurRad="635000" dist="825500" dir="96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09D3EC-7881-4341-8189-469046CA259E}"/>
              </a:ext>
            </a:extLst>
          </p:cNvPr>
          <p:cNvSpPr txBox="1"/>
          <p:nvPr/>
        </p:nvSpPr>
        <p:spPr>
          <a:xfrm>
            <a:off x="6672065" y="1230447"/>
            <a:ext cx="540418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4000" b="1" dirty="0">
                <a:solidFill>
                  <a:schemeClr val="accent2"/>
                </a:solidFill>
                <a:latin typeface="Arial Black" panose="020B0A04020102020204" pitchFamily="34" charset="0"/>
              </a:rPr>
              <a:t>POTENSI INOVASI</a:t>
            </a:r>
            <a:endParaRPr lang="en-IN" sz="4000" b="1" dirty="0">
              <a:solidFill>
                <a:schemeClr val="accent2"/>
              </a:solidFill>
              <a:latin typeface="Arial Black" panose="020B0A04020102020204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CBE2D0-9475-4BE8-AC62-B9A03DC275C3}"/>
              </a:ext>
            </a:extLst>
          </p:cNvPr>
          <p:cNvSpPr txBox="1"/>
          <p:nvPr/>
        </p:nvSpPr>
        <p:spPr>
          <a:xfrm>
            <a:off x="6706264" y="1977655"/>
            <a:ext cx="4239950" cy="141577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Pengembangan</a:t>
            </a:r>
            <a:r>
              <a:rPr lang="en-US" sz="2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 </a:t>
            </a:r>
            <a:r>
              <a:rPr lang="en-US" sz="20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bibit</a:t>
            </a:r>
            <a:r>
              <a:rPr lang="en-US" sz="2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 </a:t>
            </a:r>
            <a:r>
              <a:rPr lang="en-US" sz="20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baru</a:t>
            </a:r>
            <a:r>
              <a:rPr lang="en-US" sz="2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 </a:t>
            </a:r>
            <a:r>
              <a:rPr lang="en-US" sz="20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inovasi</a:t>
            </a:r>
            <a:endParaRPr lang="en-US" sz="2000" kern="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  <a:p>
            <a:r>
              <a:rPr lang="en-US" sz="20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Rekayasa</a:t>
            </a:r>
            <a:r>
              <a:rPr lang="en-US" sz="2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 </a:t>
            </a:r>
            <a:r>
              <a:rPr lang="en-US" sz="20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inovasi</a:t>
            </a:r>
            <a:endParaRPr lang="en-US" sz="2000" kern="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  <a:p>
            <a:r>
              <a:rPr lang="en-US" sz="2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Roadmap </a:t>
            </a:r>
            <a:r>
              <a:rPr lang="en-US" sz="20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Inovasi</a:t>
            </a:r>
            <a:r>
              <a:rPr lang="en-US" sz="2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 Daerah</a:t>
            </a:r>
          </a:p>
          <a:p>
            <a:endParaRPr lang="en-US" sz="1600" kern="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  <a:p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BADDFA3-0336-41F5-81AE-B9456B828C2C}"/>
              </a:ext>
            </a:extLst>
          </p:cNvPr>
          <p:cNvGrpSpPr/>
          <p:nvPr/>
        </p:nvGrpSpPr>
        <p:grpSpPr>
          <a:xfrm>
            <a:off x="7067655" y="3161139"/>
            <a:ext cx="617354" cy="109990"/>
            <a:chOff x="6006451" y="5603130"/>
            <a:chExt cx="617354" cy="109990"/>
          </a:xfrm>
        </p:grpSpPr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EF42471A-33F9-4E04-8306-66A59FCEE0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6451" y="5603130"/>
              <a:ext cx="109992" cy="109990"/>
            </a:xfrm>
            <a:prstGeom prst="rect">
              <a:avLst/>
            </a:prstGeom>
            <a:solidFill>
              <a:schemeClr val="accent3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C99CB4F6-0149-49F4-8A24-BEB708A29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0132" y="5603130"/>
              <a:ext cx="109992" cy="10999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8BED369E-8B8A-45FD-8B5A-703CE09C2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3813" y="5603130"/>
              <a:ext cx="109992" cy="10999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84884F19-DCA7-4909-AA75-CD7AF589A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588" y="2024091"/>
            <a:ext cx="7714686" cy="482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66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1645233444"/>
              </p:ext>
            </p:extLst>
          </p:nvPr>
        </p:nvGraphicFramePr>
        <p:xfrm>
          <a:off x="531628" y="1084522"/>
          <a:ext cx="10706985" cy="4433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1926373" y="5726097"/>
            <a:ext cx="8339254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d-ID" b="1" dirty="0">
                <a:solidFill>
                  <a:schemeClr val="bg1"/>
                </a:solidFill>
              </a:rPr>
              <a:t>Total inovasi mengalami peningkatan signifikan dari tahun 2017 s.d 202</a:t>
            </a:r>
            <a:r>
              <a:rPr lang="en-US" b="1" dirty="0">
                <a:solidFill>
                  <a:schemeClr val="bg1"/>
                </a:solidFill>
              </a:rPr>
              <a:t>4</a:t>
            </a:r>
            <a:endParaRPr lang="id-ID" b="1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826790-6638-DD95-060C-34064C99BD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9401" y="142847"/>
            <a:ext cx="11573197" cy="724247"/>
          </a:xfrm>
        </p:spPr>
        <p:txBody>
          <a:bodyPr/>
          <a:lstStyle/>
          <a:p>
            <a:r>
              <a:rPr lang="en-US" dirty="0"/>
              <a:t>PERKEMBANGAN INDEKS INOVASI DAERAH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842541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BFAE1-45D3-4B3B-81D2-0BF25FA84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/>
              <a:t>PROSENTASE CAPAIAN INOVASI DAERAH</a:t>
            </a:r>
          </a:p>
        </p:txBody>
      </p:sp>
      <p:sp>
        <p:nvSpPr>
          <p:cNvPr id="36" name="TextBox 2">
            <a:extLst>
              <a:ext uri="{FF2B5EF4-FFF2-40B4-BE49-F238E27FC236}">
                <a16:creationId xmlns:a16="http://schemas.microsoft.com/office/drawing/2014/main" id="{9A812D55-0458-E944-AA12-4725ACAFFD9C}"/>
              </a:ext>
            </a:extLst>
          </p:cNvPr>
          <p:cNvSpPr txBox="1"/>
          <p:nvPr/>
        </p:nvSpPr>
        <p:spPr>
          <a:xfrm>
            <a:off x="2882729" y="1803159"/>
            <a:ext cx="1486304" cy="715581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50" b="1" dirty="0"/>
              <a:t>97,4%</a:t>
            </a:r>
          </a:p>
        </p:txBody>
      </p:sp>
      <p:sp>
        <p:nvSpPr>
          <p:cNvPr id="37" name="TextBox 64">
            <a:extLst>
              <a:ext uri="{FF2B5EF4-FFF2-40B4-BE49-F238E27FC236}">
                <a16:creationId xmlns:a16="http://schemas.microsoft.com/office/drawing/2014/main" id="{C9B368C2-1246-E347-8718-34205DC91149}"/>
              </a:ext>
            </a:extLst>
          </p:cNvPr>
          <p:cNvSpPr txBox="1"/>
          <p:nvPr/>
        </p:nvSpPr>
        <p:spPr>
          <a:xfrm>
            <a:off x="5294340" y="2048206"/>
            <a:ext cx="1603324" cy="715581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50" b="1" dirty="0"/>
              <a:t>95,9 %</a:t>
            </a:r>
          </a:p>
        </p:txBody>
      </p:sp>
      <p:sp>
        <p:nvSpPr>
          <p:cNvPr id="38" name="TextBox 65">
            <a:extLst>
              <a:ext uri="{FF2B5EF4-FFF2-40B4-BE49-F238E27FC236}">
                <a16:creationId xmlns:a16="http://schemas.microsoft.com/office/drawing/2014/main" id="{83772B5D-7F84-EA42-9D5B-909684ACB544}"/>
              </a:ext>
            </a:extLst>
          </p:cNvPr>
          <p:cNvSpPr txBox="1"/>
          <p:nvPr/>
        </p:nvSpPr>
        <p:spPr>
          <a:xfrm>
            <a:off x="7841209" y="1442774"/>
            <a:ext cx="1418978" cy="715581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50" b="1" dirty="0"/>
              <a:t>100%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F7A5219-480F-41F5-276C-2075947674D8}"/>
              </a:ext>
            </a:extLst>
          </p:cNvPr>
          <p:cNvGrpSpPr/>
          <p:nvPr/>
        </p:nvGrpSpPr>
        <p:grpSpPr>
          <a:xfrm>
            <a:off x="2664353" y="3370104"/>
            <a:ext cx="1953900" cy="908282"/>
            <a:chOff x="1647470" y="3297157"/>
            <a:chExt cx="2605200" cy="1213557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6A65D53-25B5-EDA6-2509-F96F0EBB85D1}"/>
                </a:ext>
              </a:extLst>
            </p:cNvPr>
            <p:cNvGrpSpPr/>
            <p:nvPr/>
          </p:nvGrpSpPr>
          <p:grpSpPr>
            <a:xfrm>
              <a:off x="1831053" y="3904892"/>
              <a:ext cx="2421617" cy="605822"/>
              <a:chOff x="1831053" y="3904892"/>
              <a:chExt cx="2421617" cy="605822"/>
            </a:xfrm>
          </p:grpSpPr>
          <p:sp>
            <p:nvSpPr>
              <p:cNvPr id="3" name="Shape">
                <a:extLst>
                  <a:ext uri="{FF2B5EF4-FFF2-40B4-BE49-F238E27FC236}">
                    <a16:creationId xmlns:a16="http://schemas.microsoft.com/office/drawing/2014/main" id="{1182914B-9D71-0441-8344-C75AB9EDC372}"/>
                  </a:ext>
                </a:extLst>
              </p:cNvPr>
              <p:cNvSpPr/>
              <p:nvPr/>
            </p:nvSpPr>
            <p:spPr>
              <a:xfrm>
                <a:off x="1831053" y="3904892"/>
                <a:ext cx="2421617" cy="6058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930" y="21600"/>
                    </a:moveTo>
                    <a:lnTo>
                      <a:pt x="670" y="21600"/>
                    </a:lnTo>
                    <a:cubicBezTo>
                      <a:pt x="298" y="21600"/>
                      <a:pt x="0" y="20410"/>
                      <a:pt x="0" y="18922"/>
                    </a:cubicBezTo>
                    <a:lnTo>
                      <a:pt x="0" y="2678"/>
                    </a:lnTo>
                    <a:cubicBezTo>
                      <a:pt x="0" y="1190"/>
                      <a:pt x="298" y="0"/>
                      <a:pt x="670" y="0"/>
                    </a:cubicBezTo>
                    <a:lnTo>
                      <a:pt x="20930" y="0"/>
                    </a:lnTo>
                    <a:cubicBezTo>
                      <a:pt x="21302" y="0"/>
                      <a:pt x="21600" y="1190"/>
                      <a:pt x="21600" y="2678"/>
                    </a:cubicBezTo>
                    <a:lnTo>
                      <a:pt x="21600" y="18922"/>
                    </a:lnTo>
                    <a:cubicBezTo>
                      <a:pt x="21600" y="20410"/>
                      <a:pt x="21302" y="21600"/>
                      <a:pt x="2093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  <p:sp>
            <p:nvSpPr>
              <p:cNvPr id="4" name="Shape">
                <a:extLst>
                  <a:ext uri="{FF2B5EF4-FFF2-40B4-BE49-F238E27FC236}">
                    <a16:creationId xmlns:a16="http://schemas.microsoft.com/office/drawing/2014/main" id="{6A30B051-9D08-0147-8A85-837E05BAB94C}"/>
                  </a:ext>
                </a:extLst>
              </p:cNvPr>
              <p:cNvSpPr/>
              <p:nvPr/>
            </p:nvSpPr>
            <p:spPr>
              <a:xfrm>
                <a:off x="2982614" y="4027558"/>
                <a:ext cx="1044752" cy="360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lnTo>
                      <a:pt x="21600" y="10800"/>
                    </a:lnTo>
                    <a:cubicBezTo>
                      <a:pt x="21600" y="16800"/>
                      <a:pt x="19944" y="21600"/>
                      <a:pt x="17873" y="21600"/>
                    </a:cubicBezTo>
                    <a:lnTo>
                      <a:pt x="3727" y="21600"/>
                    </a:lnTo>
                    <a:cubicBezTo>
                      <a:pt x="1656" y="21600"/>
                      <a:pt x="0" y="16800"/>
                      <a:pt x="0" y="10800"/>
                    </a:cubicBezTo>
                    <a:lnTo>
                      <a:pt x="0" y="10800"/>
                    </a:lnTo>
                    <a:cubicBezTo>
                      <a:pt x="0" y="4800"/>
                      <a:pt x="1656" y="0"/>
                      <a:pt x="3727" y="0"/>
                    </a:cubicBezTo>
                    <a:lnTo>
                      <a:pt x="17873" y="0"/>
                    </a:lnTo>
                    <a:cubicBezTo>
                      <a:pt x="19944" y="0"/>
                      <a:pt x="21600" y="4900"/>
                      <a:pt x="21600" y="10800"/>
                    </a:cubicBezTo>
                    <a:close/>
                  </a:path>
                </a:pathLst>
              </a:custGeom>
              <a:solidFill>
                <a:schemeClr val="bg1">
                  <a:alpha val="45000"/>
                </a:schemeClr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  <p:sp>
            <p:nvSpPr>
              <p:cNvPr id="5" name="Shape">
                <a:extLst>
                  <a:ext uri="{FF2B5EF4-FFF2-40B4-BE49-F238E27FC236}">
                    <a16:creationId xmlns:a16="http://schemas.microsoft.com/office/drawing/2014/main" id="{B3C7D970-0797-A04E-AB97-6A24FD569FE4}"/>
                  </a:ext>
                </a:extLst>
              </p:cNvPr>
              <p:cNvSpPr/>
              <p:nvPr/>
            </p:nvSpPr>
            <p:spPr>
              <a:xfrm>
                <a:off x="2248285" y="4039240"/>
                <a:ext cx="337127" cy="3371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4812" y="21600"/>
                      <a:pt x="0" y="16681"/>
                      <a:pt x="0" y="10800"/>
                    </a:cubicBezTo>
                    <a:cubicBezTo>
                      <a:pt x="0" y="4812"/>
                      <a:pt x="4812" y="0"/>
                      <a:pt x="10800" y="0"/>
                    </a:cubicBezTo>
                    <a:cubicBezTo>
                      <a:pt x="16788" y="0"/>
                      <a:pt x="21600" y="4812"/>
                      <a:pt x="21600" y="10800"/>
                    </a:cubicBezTo>
                    <a:cubicBezTo>
                      <a:pt x="21600" y="16681"/>
                      <a:pt x="16788" y="21600"/>
                      <a:pt x="10800" y="21600"/>
                    </a:cubicBezTo>
                    <a:close/>
                  </a:path>
                </a:pathLst>
              </a:custGeom>
              <a:solidFill>
                <a:schemeClr val="tx2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8E247DC-9203-07B2-F340-3ED5BE226227}"/>
                </a:ext>
              </a:extLst>
            </p:cNvPr>
            <p:cNvGrpSpPr/>
            <p:nvPr/>
          </p:nvGrpSpPr>
          <p:grpSpPr>
            <a:xfrm>
              <a:off x="1647470" y="3297157"/>
              <a:ext cx="2421617" cy="605822"/>
              <a:chOff x="1831053" y="3904892"/>
              <a:chExt cx="2421617" cy="605822"/>
            </a:xfrm>
          </p:grpSpPr>
          <p:sp>
            <p:nvSpPr>
              <p:cNvPr id="45" name="Shape">
                <a:extLst>
                  <a:ext uri="{FF2B5EF4-FFF2-40B4-BE49-F238E27FC236}">
                    <a16:creationId xmlns:a16="http://schemas.microsoft.com/office/drawing/2014/main" id="{E70D93B6-311F-4819-8854-6C695206D132}"/>
                  </a:ext>
                </a:extLst>
              </p:cNvPr>
              <p:cNvSpPr/>
              <p:nvPr/>
            </p:nvSpPr>
            <p:spPr>
              <a:xfrm>
                <a:off x="1831053" y="3904892"/>
                <a:ext cx="2421617" cy="6058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930" y="21600"/>
                    </a:moveTo>
                    <a:lnTo>
                      <a:pt x="670" y="21600"/>
                    </a:lnTo>
                    <a:cubicBezTo>
                      <a:pt x="298" y="21600"/>
                      <a:pt x="0" y="20410"/>
                      <a:pt x="0" y="18922"/>
                    </a:cubicBezTo>
                    <a:lnTo>
                      <a:pt x="0" y="2678"/>
                    </a:lnTo>
                    <a:cubicBezTo>
                      <a:pt x="0" y="1190"/>
                      <a:pt x="298" y="0"/>
                      <a:pt x="670" y="0"/>
                    </a:cubicBezTo>
                    <a:lnTo>
                      <a:pt x="20930" y="0"/>
                    </a:lnTo>
                    <a:cubicBezTo>
                      <a:pt x="21302" y="0"/>
                      <a:pt x="21600" y="1190"/>
                      <a:pt x="21600" y="2678"/>
                    </a:cubicBezTo>
                    <a:lnTo>
                      <a:pt x="21600" y="18922"/>
                    </a:lnTo>
                    <a:cubicBezTo>
                      <a:pt x="21600" y="20410"/>
                      <a:pt x="21302" y="21600"/>
                      <a:pt x="2093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  <p:sp>
            <p:nvSpPr>
              <p:cNvPr id="46" name="Shape">
                <a:extLst>
                  <a:ext uri="{FF2B5EF4-FFF2-40B4-BE49-F238E27FC236}">
                    <a16:creationId xmlns:a16="http://schemas.microsoft.com/office/drawing/2014/main" id="{1FFDD5F8-5E9A-D49B-A966-DFF94D4F6808}"/>
                  </a:ext>
                </a:extLst>
              </p:cNvPr>
              <p:cNvSpPr/>
              <p:nvPr/>
            </p:nvSpPr>
            <p:spPr>
              <a:xfrm>
                <a:off x="2982614" y="4027558"/>
                <a:ext cx="1044752" cy="360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lnTo>
                      <a:pt x="21600" y="10800"/>
                    </a:lnTo>
                    <a:cubicBezTo>
                      <a:pt x="21600" y="16800"/>
                      <a:pt x="19944" y="21600"/>
                      <a:pt x="17873" y="21600"/>
                    </a:cubicBezTo>
                    <a:lnTo>
                      <a:pt x="3727" y="21600"/>
                    </a:lnTo>
                    <a:cubicBezTo>
                      <a:pt x="1656" y="21600"/>
                      <a:pt x="0" y="16800"/>
                      <a:pt x="0" y="10800"/>
                    </a:cubicBezTo>
                    <a:lnTo>
                      <a:pt x="0" y="10800"/>
                    </a:lnTo>
                    <a:cubicBezTo>
                      <a:pt x="0" y="4800"/>
                      <a:pt x="1656" y="0"/>
                      <a:pt x="3727" y="0"/>
                    </a:cubicBezTo>
                    <a:lnTo>
                      <a:pt x="17873" y="0"/>
                    </a:lnTo>
                    <a:cubicBezTo>
                      <a:pt x="19944" y="0"/>
                      <a:pt x="21600" y="4900"/>
                      <a:pt x="21600" y="10800"/>
                    </a:cubicBezTo>
                    <a:close/>
                  </a:path>
                </a:pathLst>
              </a:custGeom>
              <a:solidFill>
                <a:schemeClr val="bg1">
                  <a:alpha val="45000"/>
                </a:schemeClr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  <p:sp>
            <p:nvSpPr>
              <p:cNvPr id="47" name="Shape">
                <a:extLst>
                  <a:ext uri="{FF2B5EF4-FFF2-40B4-BE49-F238E27FC236}">
                    <a16:creationId xmlns:a16="http://schemas.microsoft.com/office/drawing/2014/main" id="{506FA162-3234-3A3B-110D-CAF703F6529D}"/>
                  </a:ext>
                </a:extLst>
              </p:cNvPr>
              <p:cNvSpPr/>
              <p:nvPr/>
            </p:nvSpPr>
            <p:spPr>
              <a:xfrm>
                <a:off x="2248285" y="4039240"/>
                <a:ext cx="337127" cy="3371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4812" y="21600"/>
                      <a:pt x="0" y="16681"/>
                      <a:pt x="0" y="10800"/>
                    </a:cubicBezTo>
                    <a:cubicBezTo>
                      <a:pt x="0" y="4812"/>
                      <a:pt x="4812" y="0"/>
                      <a:pt x="10800" y="0"/>
                    </a:cubicBezTo>
                    <a:cubicBezTo>
                      <a:pt x="16788" y="0"/>
                      <a:pt x="21600" y="4812"/>
                      <a:pt x="21600" y="10800"/>
                    </a:cubicBezTo>
                    <a:cubicBezTo>
                      <a:pt x="21600" y="16681"/>
                      <a:pt x="16788" y="21600"/>
                      <a:pt x="10800" y="21600"/>
                    </a:cubicBezTo>
                    <a:close/>
                  </a:path>
                </a:pathLst>
              </a:custGeom>
              <a:solidFill>
                <a:schemeClr val="tx2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B963C33-BD2B-8865-8AE0-315A570FBCBE}"/>
              </a:ext>
            </a:extLst>
          </p:cNvPr>
          <p:cNvGrpSpPr/>
          <p:nvPr/>
        </p:nvGrpSpPr>
        <p:grpSpPr>
          <a:xfrm>
            <a:off x="5122158" y="2917830"/>
            <a:ext cx="1947686" cy="1359344"/>
            <a:chOff x="4734987" y="2696640"/>
            <a:chExt cx="2596915" cy="1812458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102AB19-4FEB-FB13-CA87-2D085F1BC36B}"/>
                </a:ext>
              </a:extLst>
            </p:cNvPr>
            <p:cNvGrpSpPr/>
            <p:nvPr/>
          </p:nvGrpSpPr>
          <p:grpSpPr>
            <a:xfrm>
              <a:off x="4818494" y="3903276"/>
              <a:ext cx="2421617" cy="605822"/>
              <a:chOff x="1831053" y="3904892"/>
              <a:chExt cx="2421617" cy="605822"/>
            </a:xfrm>
          </p:grpSpPr>
          <p:sp>
            <p:nvSpPr>
              <p:cNvPr id="53" name="Shape">
                <a:extLst>
                  <a:ext uri="{FF2B5EF4-FFF2-40B4-BE49-F238E27FC236}">
                    <a16:creationId xmlns:a16="http://schemas.microsoft.com/office/drawing/2014/main" id="{70EE91CA-A54E-50F9-FE76-A5E2DD6CD48A}"/>
                  </a:ext>
                </a:extLst>
              </p:cNvPr>
              <p:cNvSpPr/>
              <p:nvPr/>
            </p:nvSpPr>
            <p:spPr>
              <a:xfrm>
                <a:off x="1831053" y="3904892"/>
                <a:ext cx="2421617" cy="6058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930" y="21600"/>
                    </a:moveTo>
                    <a:lnTo>
                      <a:pt x="670" y="21600"/>
                    </a:lnTo>
                    <a:cubicBezTo>
                      <a:pt x="298" y="21600"/>
                      <a:pt x="0" y="20410"/>
                      <a:pt x="0" y="18922"/>
                    </a:cubicBezTo>
                    <a:lnTo>
                      <a:pt x="0" y="2678"/>
                    </a:lnTo>
                    <a:cubicBezTo>
                      <a:pt x="0" y="1190"/>
                      <a:pt x="298" y="0"/>
                      <a:pt x="670" y="0"/>
                    </a:cubicBezTo>
                    <a:lnTo>
                      <a:pt x="20930" y="0"/>
                    </a:lnTo>
                    <a:cubicBezTo>
                      <a:pt x="21302" y="0"/>
                      <a:pt x="21600" y="1190"/>
                      <a:pt x="21600" y="2678"/>
                    </a:cubicBezTo>
                    <a:lnTo>
                      <a:pt x="21600" y="18922"/>
                    </a:lnTo>
                    <a:cubicBezTo>
                      <a:pt x="21600" y="20410"/>
                      <a:pt x="21302" y="21600"/>
                      <a:pt x="2093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  <p:sp>
            <p:nvSpPr>
              <p:cNvPr id="54" name="Shape">
                <a:extLst>
                  <a:ext uri="{FF2B5EF4-FFF2-40B4-BE49-F238E27FC236}">
                    <a16:creationId xmlns:a16="http://schemas.microsoft.com/office/drawing/2014/main" id="{FAC10C7E-C964-88C4-ED33-DA18D25EA332}"/>
                  </a:ext>
                </a:extLst>
              </p:cNvPr>
              <p:cNvSpPr/>
              <p:nvPr/>
            </p:nvSpPr>
            <p:spPr>
              <a:xfrm>
                <a:off x="2982614" y="4027558"/>
                <a:ext cx="1044752" cy="360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lnTo>
                      <a:pt x="21600" y="10800"/>
                    </a:lnTo>
                    <a:cubicBezTo>
                      <a:pt x="21600" y="16800"/>
                      <a:pt x="19944" y="21600"/>
                      <a:pt x="17873" y="21600"/>
                    </a:cubicBezTo>
                    <a:lnTo>
                      <a:pt x="3727" y="21600"/>
                    </a:lnTo>
                    <a:cubicBezTo>
                      <a:pt x="1656" y="21600"/>
                      <a:pt x="0" y="16800"/>
                      <a:pt x="0" y="10800"/>
                    </a:cubicBezTo>
                    <a:lnTo>
                      <a:pt x="0" y="10800"/>
                    </a:lnTo>
                    <a:cubicBezTo>
                      <a:pt x="0" y="4800"/>
                      <a:pt x="1656" y="0"/>
                      <a:pt x="3727" y="0"/>
                    </a:cubicBezTo>
                    <a:lnTo>
                      <a:pt x="17873" y="0"/>
                    </a:lnTo>
                    <a:cubicBezTo>
                      <a:pt x="19944" y="0"/>
                      <a:pt x="21600" y="4900"/>
                      <a:pt x="21600" y="10800"/>
                    </a:cubicBezTo>
                    <a:close/>
                  </a:path>
                </a:pathLst>
              </a:custGeom>
              <a:solidFill>
                <a:schemeClr val="bg1">
                  <a:alpha val="45000"/>
                </a:schemeClr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  <p:sp>
            <p:nvSpPr>
              <p:cNvPr id="55" name="Shape">
                <a:extLst>
                  <a:ext uri="{FF2B5EF4-FFF2-40B4-BE49-F238E27FC236}">
                    <a16:creationId xmlns:a16="http://schemas.microsoft.com/office/drawing/2014/main" id="{261C21A0-E724-FA4B-F8F9-975A8CD73F76}"/>
                  </a:ext>
                </a:extLst>
              </p:cNvPr>
              <p:cNvSpPr/>
              <p:nvPr/>
            </p:nvSpPr>
            <p:spPr>
              <a:xfrm>
                <a:off x="2248285" y="4039240"/>
                <a:ext cx="337127" cy="3371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4812" y="21600"/>
                      <a:pt x="0" y="16681"/>
                      <a:pt x="0" y="10800"/>
                    </a:cubicBezTo>
                    <a:cubicBezTo>
                      <a:pt x="0" y="4812"/>
                      <a:pt x="4812" y="0"/>
                      <a:pt x="10800" y="0"/>
                    </a:cubicBezTo>
                    <a:cubicBezTo>
                      <a:pt x="16788" y="0"/>
                      <a:pt x="21600" y="4812"/>
                      <a:pt x="21600" y="10800"/>
                    </a:cubicBezTo>
                    <a:cubicBezTo>
                      <a:pt x="21600" y="16681"/>
                      <a:pt x="16788" y="21600"/>
                      <a:pt x="10800" y="21600"/>
                    </a:cubicBezTo>
                    <a:close/>
                  </a:path>
                </a:pathLst>
              </a:custGeom>
              <a:solidFill>
                <a:schemeClr val="tx2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8479FD7-0678-AB48-B7CF-F92B442D37A7}"/>
                </a:ext>
              </a:extLst>
            </p:cNvPr>
            <p:cNvGrpSpPr/>
            <p:nvPr/>
          </p:nvGrpSpPr>
          <p:grpSpPr>
            <a:xfrm>
              <a:off x="4910285" y="3302462"/>
              <a:ext cx="2421617" cy="605822"/>
              <a:chOff x="1831053" y="3904892"/>
              <a:chExt cx="2421617" cy="605822"/>
            </a:xfrm>
          </p:grpSpPr>
          <p:sp>
            <p:nvSpPr>
              <p:cNvPr id="61" name="Shape">
                <a:extLst>
                  <a:ext uri="{FF2B5EF4-FFF2-40B4-BE49-F238E27FC236}">
                    <a16:creationId xmlns:a16="http://schemas.microsoft.com/office/drawing/2014/main" id="{84ABF6F4-54D3-919E-82D8-D6BF8E1298C9}"/>
                  </a:ext>
                </a:extLst>
              </p:cNvPr>
              <p:cNvSpPr/>
              <p:nvPr/>
            </p:nvSpPr>
            <p:spPr>
              <a:xfrm>
                <a:off x="1831053" y="3904892"/>
                <a:ext cx="2421617" cy="6058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930" y="21600"/>
                    </a:moveTo>
                    <a:lnTo>
                      <a:pt x="670" y="21600"/>
                    </a:lnTo>
                    <a:cubicBezTo>
                      <a:pt x="298" y="21600"/>
                      <a:pt x="0" y="20410"/>
                      <a:pt x="0" y="18922"/>
                    </a:cubicBezTo>
                    <a:lnTo>
                      <a:pt x="0" y="2678"/>
                    </a:lnTo>
                    <a:cubicBezTo>
                      <a:pt x="0" y="1190"/>
                      <a:pt x="298" y="0"/>
                      <a:pt x="670" y="0"/>
                    </a:cubicBezTo>
                    <a:lnTo>
                      <a:pt x="20930" y="0"/>
                    </a:lnTo>
                    <a:cubicBezTo>
                      <a:pt x="21302" y="0"/>
                      <a:pt x="21600" y="1190"/>
                      <a:pt x="21600" y="2678"/>
                    </a:cubicBezTo>
                    <a:lnTo>
                      <a:pt x="21600" y="18922"/>
                    </a:lnTo>
                    <a:cubicBezTo>
                      <a:pt x="21600" y="20410"/>
                      <a:pt x="21302" y="21600"/>
                      <a:pt x="2093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  <p:sp>
            <p:nvSpPr>
              <p:cNvPr id="62" name="Shape">
                <a:extLst>
                  <a:ext uri="{FF2B5EF4-FFF2-40B4-BE49-F238E27FC236}">
                    <a16:creationId xmlns:a16="http://schemas.microsoft.com/office/drawing/2014/main" id="{F5880AF7-0E6D-99EA-D8F7-62BDC04E8B07}"/>
                  </a:ext>
                </a:extLst>
              </p:cNvPr>
              <p:cNvSpPr/>
              <p:nvPr/>
            </p:nvSpPr>
            <p:spPr>
              <a:xfrm>
                <a:off x="2982614" y="4027558"/>
                <a:ext cx="1044752" cy="360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lnTo>
                      <a:pt x="21600" y="10800"/>
                    </a:lnTo>
                    <a:cubicBezTo>
                      <a:pt x="21600" y="16800"/>
                      <a:pt x="19944" y="21600"/>
                      <a:pt x="17873" y="21600"/>
                    </a:cubicBezTo>
                    <a:lnTo>
                      <a:pt x="3727" y="21600"/>
                    </a:lnTo>
                    <a:cubicBezTo>
                      <a:pt x="1656" y="21600"/>
                      <a:pt x="0" y="16800"/>
                      <a:pt x="0" y="10800"/>
                    </a:cubicBezTo>
                    <a:lnTo>
                      <a:pt x="0" y="10800"/>
                    </a:lnTo>
                    <a:cubicBezTo>
                      <a:pt x="0" y="4800"/>
                      <a:pt x="1656" y="0"/>
                      <a:pt x="3727" y="0"/>
                    </a:cubicBezTo>
                    <a:lnTo>
                      <a:pt x="17873" y="0"/>
                    </a:lnTo>
                    <a:cubicBezTo>
                      <a:pt x="19944" y="0"/>
                      <a:pt x="21600" y="4900"/>
                      <a:pt x="21600" y="10800"/>
                    </a:cubicBezTo>
                    <a:close/>
                  </a:path>
                </a:pathLst>
              </a:custGeom>
              <a:solidFill>
                <a:schemeClr val="bg1">
                  <a:alpha val="45000"/>
                </a:schemeClr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  <p:sp>
            <p:nvSpPr>
              <p:cNvPr id="63" name="Shape">
                <a:extLst>
                  <a:ext uri="{FF2B5EF4-FFF2-40B4-BE49-F238E27FC236}">
                    <a16:creationId xmlns:a16="http://schemas.microsoft.com/office/drawing/2014/main" id="{837FF835-371F-E092-FC5D-7180F3DD0811}"/>
                  </a:ext>
                </a:extLst>
              </p:cNvPr>
              <p:cNvSpPr/>
              <p:nvPr/>
            </p:nvSpPr>
            <p:spPr>
              <a:xfrm>
                <a:off x="2248285" y="4039240"/>
                <a:ext cx="337127" cy="3371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4812" y="21600"/>
                      <a:pt x="0" y="16681"/>
                      <a:pt x="0" y="10800"/>
                    </a:cubicBezTo>
                    <a:cubicBezTo>
                      <a:pt x="0" y="4812"/>
                      <a:pt x="4812" y="0"/>
                      <a:pt x="10800" y="0"/>
                    </a:cubicBezTo>
                    <a:cubicBezTo>
                      <a:pt x="16788" y="0"/>
                      <a:pt x="21600" y="4812"/>
                      <a:pt x="21600" y="10800"/>
                    </a:cubicBezTo>
                    <a:cubicBezTo>
                      <a:pt x="21600" y="16681"/>
                      <a:pt x="16788" y="21600"/>
                      <a:pt x="10800" y="21600"/>
                    </a:cubicBezTo>
                    <a:close/>
                  </a:path>
                </a:pathLst>
              </a:custGeom>
              <a:solidFill>
                <a:schemeClr val="tx2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50FA1375-9900-6198-FE02-4E274E45562D}"/>
                </a:ext>
              </a:extLst>
            </p:cNvPr>
            <p:cNvGrpSpPr/>
            <p:nvPr/>
          </p:nvGrpSpPr>
          <p:grpSpPr>
            <a:xfrm>
              <a:off x="4734987" y="2696640"/>
              <a:ext cx="2421617" cy="605822"/>
              <a:chOff x="1831053" y="3904892"/>
              <a:chExt cx="2421617" cy="605822"/>
            </a:xfrm>
          </p:grpSpPr>
          <p:sp>
            <p:nvSpPr>
              <p:cNvPr id="69" name="Shape">
                <a:extLst>
                  <a:ext uri="{FF2B5EF4-FFF2-40B4-BE49-F238E27FC236}">
                    <a16:creationId xmlns:a16="http://schemas.microsoft.com/office/drawing/2014/main" id="{285DF7E8-20AE-9A0D-96AD-DCE14147525A}"/>
                  </a:ext>
                </a:extLst>
              </p:cNvPr>
              <p:cNvSpPr/>
              <p:nvPr/>
            </p:nvSpPr>
            <p:spPr>
              <a:xfrm>
                <a:off x="1831053" y="3904892"/>
                <a:ext cx="2421617" cy="6058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930" y="21600"/>
                    </a:moveTo>
                    <a:lnTo>
                      <a:pt x="670" y="21600"/>
                    </a:lnTo>
                    <a:cubicBezTo>
                      <a:pt x="298" y="21600"/>
                      <a:pt x="0" y="20410"/>
                      <a:pt x="0" y="18922"/>
                    </a:cubicBezTo>
                    <a:lnTo>
                      <a:pt x="0" y="2678"/>
                    </a:lnTo>
                    <a:cubicBezTo>
                      <a:pt x="0" y="1190"/>
                      <a:pt x="298" y="0"/>
                      <a:pt x="670" y="0"/>
                    </a:cubicBezTo>
                    <a:lnTo>
                      <a:pt x="20930" y="0"/>
                    </a:lnTo>
                    <a:cubicBezTo>
                      <a:pt x="21302" y="0"/>
                      <a:pt x="21600" y="1190"/>
                      <a:pt x="21600" y="2678"/>
                    </a:cubicBezTo>
                    <a:lnTo>
                      <a:pt x="21600" y="18922"/>
                    </a:lnTo>
                    <a:cubicBezTo>
                      <a:pt x="21600" y="20410"/>
                      <a:pt x="21302" y="21600"/>
                      <a:pt x="2093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  <p:sp>
            <p:nvSpPr>
              <p:cNvPr id="70" name="Shape">
                <a:extLst>
                  <a:ext uri="{FF2B5EF4-FFF2-40B4-BE49-F238E27FC236}">
                    <a16:creationId xmlns:a16="http://schemas.microsoft.com/office/drawing/2014/main" id="{490E4A27-1B7D-BCE0-38B5-00C33022030F}"/>
                  </a:ext>
                </a:extLst>
              </p:cNvPr>
              <p:cNvSpPr/>
              <p:nvPr/>
            </p:nvSpPr>
            <p:spPr>
              <a:xfrm>
                <a:off x="2982614" y="4027558"/>
                <a:ext cx="1044752" cy="360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lnTo>
                      <a:pt x="21600" y="10800"/>
                    </a:lnTo>
                    <a:cubicBezTo>
                      <a:pt x="21600" y="16800"/>
                      <a:pt x="19944" y="21600"/>
                      <a:pt x="17873" y="21600"/>
                    </a:cubicBezTo>
                    <a:lnTo>
                      <a:pt x="3727" y="21600"/>
                    </a:lnTo>
                    <a:cubicBezTo>
                      <a:pt x="1656" y="21600"/>
                      <a:pt x="0" y="16800"/>
                      <a:pt x="0" y="10800"/>
                    </a:cubicBezTo>
                    <a:lnTo>
                      <a:pt x="0" y="10800"/>
                    </a:lnTo>
                    <a:cubicBezTo>
                      <a:pt x="0" y="4800"/>
                      <a:pt x="1656" y="0"/>
                      <a:pt x="3727" y="0"/>
                    </a:cubicBezTo>
                    <a:lnTo>
                      <a:pt x="17873" y="0"/>
                    </a:lnTo>
                    <a:cubicBezTo>
                      <a:pt x="19944" y="0"/>
                      <a:pt x="21600" y="4900"/>
                      <a:pt x="21600" y="10800"/>
                    </a:cubicBezTo>
                    <a:close/>
                  </a:path>
                </a:pathLst>
              </a:custGeom>
              <a:solidFill>
                <a:schemeClr val="bg1">
                  <a:alpha val="45000"/>
                </a:schemeClr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  <p:sp>
            <p:nvSpPr>
              <p:cNvPr id="71" name="Shape">
                <a:extLst>
                  <a:ext uri="{FF2B5EF4-FFF2-40B4-BE49-F238E27FC236}">
                    <a16:creationId xmlns:a16="http://schemas.microsoft.com/office/drawing/2014/main" id="{669FD35B-1621-2771-6DE7-7441B15BC110}"/>
                  </a:ext>
                </a:extLst>
              </p:cNvPr>
              <p:cNvSpPr/>
              <p:nvPr/>
            </p:nvSpPr>
            <p:spPr>
              <a:xfrm>
                <a:off x="2248285" y="4039240"/>
                <a:ext cx="337127" cy="3371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4812" y="21600"/>
                      <a:pt x="0" y="16681"/>
                      <a:pt x="0" y="10800"/>
                    </a:cubicBezTo>
                    <a:cubicBezTo>
                      <a:pt x="0" y="4812"/>
                      <a:pt x="4812" y="0"/>
                      <a:pt x="10800" y="0"/>
                    </a:cubicBezTo>
                    <a:cubicBezTo>
                      <a:pt x="16788" y="0"/>
                      <a:pt x="21600" y="4812"/>
                      <a:pt x="21600" y="10800"/>
                    </a:cubicBezTo>
                    <a:cubicBezTo>
                      <a:pt x="21600" y="16681"/>
                      <a:pt x="16788" y="21600"/>
                      <a:pt x="10800" y="21600"/>
                    </a:cubicBezTo>
                    <a:close/>
                  </a:path>
                </a:pathLst>
              </a:custGeom>
              <a:solidFill>
                <a:schemeClr val="tx2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774FDB5-617C-C07E-96D6-8199774D77AE}"/>
              </a:ext>
            </a:extLst>
          </p:cNvPr>
          <p:cNvGrpSpPr/>
          <p:nvPr/>
        </p:nvGrpSpPr>
        <p:grpSpPr>
          <a:xfrm>
            <a:off x="7573750" y="2474789"/>
            <a:ext cx="1953899" cy="1803449"/>
            <a:chOff x="7939331" y="2105918"/>
            <a:chExt cx="2605199" cy="2404598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4B1F4E4-3730-A3BF-1864-9E5165A190B5}"/>
                </a:ext>
              </a:extLst>
            </p:cNvPr>
            <p:cNvGrpSpPr/>
            <p:nvPr/>
          </p:nvGrpSpPr>
          <p:grpSpPr>
            <a:xfrm>
              <a:off x="8006086" y="3904694"/>
              <a:ext cx="2421617" cy="605822"/>
              <a:chOff x="1831053" y="3904892"/>
              <a:chExt cx="2421617" cy="605822"/>
            </a:xfrm>
          </p:grpSpPr>
          <p:sp>
            <p:nvSpPr>
              <p:cNvPr id="77" name="Shape">
                <a:extLst>
                  <a:ext uri="{FF2B5EF4-FFF2-40B4-BE49-F238E27FC236}">
                    <a16:creationId xmlns:a16="http://schemas.microsoft.com/office/drawing/2014/main" id="{D9F8B981-99A9-027E-214D-F3E0E97ADB23}"/>
                  </a:ext>
                </a:extLst>
              </p:cNvPr>
              <p:cNvSpPr/>
              <p:nvPr/>
            </p:nvSpPr>
            <p:spPr>
              <a:xfrm>
                <a:off x="1831053" y="3904892"/>
                <a:ext cx="2421617" cy="6058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930" y="21600"/>
                    </a:moveTo>
                    <a:lnTo>
                      <a:pt x="670" y="21600"/>
                    </a:lnTo>
                    <a:cubicBezTo>
                      <a:pt x="298" y="21600"/>
                      <a:pt x="0" y="20410"/>
                      <a:pt x="0" y="18922"/>
                    </a:cubicBezTo>
                    <a:lnTo>
                      <a:pt x="0" y="2678"/>
                    </a:lnTo>
                    <a:cubicBezTo>
                      <a:pt x="0" y="1190"/>
                      <a:pt x="298" y="0"/>
                      <a:pt x="670" y="0"/>
                    </a:cubicBezTo>
                    <a:lnTo>
                      <a:pt x="20930" y="0"/>
                    </a:lnTo>
                    <a:cubicBezTo>
                      <a:pt x="21302" y="0"/>
                      <a:pt x="21600" y="1190"/>
                      <a:pt x="21600" y="2678"/>
                    </a:cubicBezTo>
                    <a:lnTo>
                      <a:pt x="21600" y="18922"/>
                    </a:lnTo>
                    <a:cubicBezTo>
                      <a:pt x="21600" y="20410"/>
                      <a:pt x="21302" y="21600"/>
                      <a:pt x="20930" y="216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  <p:sp>
            <p:nvSpPr>
              <p:cNvPr id="78" name="Shape">
                <a:extLst>
                  <a:ext uri="{FF2B5EF4-FFF2-40B4-BE49-F238E27FC236}">
                    <a16:creationId xmlns:a16="http://schemas.microsoft.com/office/drawing/2014/main" id="{415BF28F-C91A-C437-A467-C96AADB03361}"/>
                  </a:ext>
                </a:extLst>
              </p:cNvPr>
              <p:cNvSpPr/>
              <p:nvPr/>
            </p:nvSpPr>
            <p:spPr>
              <a:xfrm>
                <a:off x="2982614" y="4027558"/>
                <a:ext cx="1044752" cy="360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lnTo>
                      <a:pt x="21600" y="10800"/>
                    </a:lnTo>
                    <a:cubicBezTo>
                      <a:pt x="21600" y="16800"/>
                      <a:pt x="19944" y="21600"/>
                      <a:pt x="17873" y="21600"/>
                    </a:cubicBezTo>
                    <a:lnTo>
                      <a:pt x="3727" y="21600"/>
                    </a:lnTo>
                    <a:cubicBezTo>
                      <a:pt x="1656" y="21600"/>
                      <a:pt x="0" y="16800"/>
                      <a:pt x="0" y="10800"/>
                    </a:cubicBezTo>
                    <a:lnTo>
                      <a:pt x="0" y="10800"/>
                    </a:lnTo>
                    <a:cubicBezTo>
                      <a:pt x="0" y="4800"/>
                      <a:pt x="1656" y="0"/>
                      <a:pt x="3727" y="0"/>
                    </a:cubicBezTo>
                    <a:lnTo>
                      <a:pt x="17873" y="0"/>
                    </a:lnTo>
                    <a:cubicBezTo>
                      <a:pt x="19944" y="0"/>
                      <a:pt x="21600" y="4900"/>
                      <a:pt x="21600" y="10800"/>
                    </a:cubicBezTo>
                    <a:close/>
                  </a:path>
                </a:pathLst>
              </a:custGeom>
              <a:solidFill>
                <a:schemeClr val="bg1">
                  <a:alpha val="45000"/>
                </a:schemeClr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  <p:sp>
            <p:nvSpPr>
              <p:cNvPr id="79" name="Shape">
                <a:extLst>
                  <a:ext uri="{FF2B5EF4-FFF2-40B4-BE49-F238E27FC236}">
                    <a16:creationId xmlns:a16="http://schemas.microsoft.com/office/drawing/2014/main" id="{4D4D8F2B-1186-4D94-3C36-924114A6C363}"/>
                  </a:ext>
                </a:extLst>
              </p:cNvPr>
              <p:cNvSpPr/>
              <p:nvPr/>
            </p:nvSpPr>
            <p:spPr>
              <a:xfrm>
                <a:off x="2248285" y="4039240"/>
                <a:ext cx="337127" cy="3371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4812" y="21600"/>
                      <a:pt x="0" y="16681"/>
                      <a:pt x="0" y="10800"/>
                    </a:cubicBezTo>
                    <a:cubicBezTo>
                      <a:pt x="0" y="4812"/>
                      <a:pt x="4812" y="0"/>
                      <a:pt x="10800" y="0"/>
                    </a:cubicBezTo>
                    <a:cubicBezTo>
                      <a:pt x="16788" y="0"/>
                      <a:pt x="21600" y="4812"/>
                      <a:pt x="21600" y="10800"/>
                    </a:cubicBezTo>
                    <a:cubicBezTo>
                      <a:pt x="21600" y="16681"/>
                      <a:pt x="16788" y="21600"/>
                      <a:pt x="10800" y="21600"/>
                    </a:cubicBezTo>
                    <a:close/>
                  </a:path>
                </a:pathLst>
              </a:custGeom>
              <a:solidFill>
                <a:schemeClr val="tx2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B170E33B-1D77-0B19-87A3-CD72EBDE8388}"/>
                </a:ext>
              </a:extLst>
            </p:cNvPr>
            <p:cNvGrpSpPr/>
            <p:nvPr/>
          </p:nvGrpSpPr>
          <p:grpSpPr>
            <a:xfrm>
              <a:off x="7939331" y="3299671"/>
              <a:ext cx="2421617" cy="605822"/>
              <a:chOff x="1831053" y="3904892"/>
              <a:chExt cx="2421617" cy="605822"/>
            </a:xfrm>
          </p:grpSpPr>
          <p:sp>
            <p:nvSpPr>
              <p:cNvPr id="81" name="Shape">
                <a:extLst>
                  <a:ext uri="{FF2B5EF4-FFF2-40B4-BE49-F238E27FC236}">
                    <a16:creationId xmlns:a16="http://schemas.microsoft.com/office/drawing/2014/main" id="{B42FAD15-64F5-24D1-6CDF-D60B6EA5DF71}"/>
                  </a:ext>
                </a:extLst>
              </p:cNvPr>
              <p:cNvSpPr/>
              <p:nvPr/>
            </p:nvSpPr>
            <p:spPr>
              <a:xfrm>
                <a:off x="1831053" y="3904892"/>
                <a:ext cx="2421617" cy="6058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930" y="21600"/>
                    </a:moveTo>
                    <a:lnTo>
                      <a:pt x="670" y="21600"/>
                    </a:lnTo>
                    <a:cubicBezTo>
                      <a:pt x="298" y="21600"/>
                      <a:pt x="0" y="20410"/>
                      <a:pt x="0" y="18922"/>
                    </a:cubicBezTo>
                    <a:lnTo>
                      <a:pt x="0" y="2678"/>
                    </a:lnTo>
                    <a:cubicBezTo>
                      <a:pt x="0" y="1190"/>
                      <a:pt x="298" y="0"/>
                      <a:pt x="670" y="0"/>
                    </a:cubicBezTo>
                    <a:lnTo>
                      <a:pt x="20930" y="0"/>
                    </a:lnTo>
                    <a:cubicBezTo>
                      <a:pt x="21302" y="0"/>
                      <a:pt x="21600" y="1190"/>
                      <a:pt x="21600" y="2678"/>
                    </a:cubicBezTo>
                    <a:lnTo>
                      <a:pt x="21600" y="18922"/>
                    </a:lnTo>
                    <a:cubicBezTo>
                      <a:pt x="21600" y="20410"/>
                      <a:pt x="21302" y="21600"/>
                      <a:pt x="20930" y="2160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  <p:sp>
            <p:nvSpPr>
              <p:cNvPr id="82" name="Shape">
                <a:extLst>
                  <a:ext uri="{FF2B5EF4-FFF2-40B4-BE49-F238E27FC236}">
                    <a16:creationId xmlns:a16="http://schemas.microsoft.com/office/drawing/2014/main" id="{C4E6FFF0-FF1D-CD77-2EC7-D3E6B1458076}"/>
                  </a:ext>
                </a:extLst>
              </p:cNvPr>
              <p:cNvSpPr/>
              <p:nvPr/>
            </p:nvSpPr>
            <p:spPr>
              <a:xfrm>
                <a:off x="2982614" y="4027558"/>
                <a:ext cx="1044752" cy="360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lnTo>
                      <a:pt x="21600" y="10800"/>
                    </a:lnTo>
                    <a:cubicBezTo>
                      <a:pt x="21600" y="16800"/>
                      <a:pt x="19944" y="21600"/>
                      <a:pt x="17873" y="21600"/>
                    </a:cubicBezTo>
                    <a:lnTo>
                      <a:pt x="3727" y="21600"/>
                    </a:lnTo>
                    <a:cubicBezTo>
                      <a:pt x="1656" y="21600"/>
                      <a:pt x="0" y="16800"/>
                      <a:pt x="0" y="10800"/>
                    </a:cubicBezTo>
                    <a:lnTo>
                      <a:pt x="0" y="10800"/>
                    </a:lnTo>
                    <a:cubicBezTo>
                      <a:pt x="0" y="4800"/>
                      <a:pt x="1656" y="0"/>
                      <a:pt x="3727" y="0"/>
                    </a:cubicBezTo>
                    <a:lnTo>
                      <a:pt x="17873" y="0"/>
                    </a:lnTo>
                    <a:cubicBezTo>
                      <a:pt x="19944" y="0"/>
                      <a:pt x="21600" y="4900"/>
                      <a:pt x="21600" y="10800"/>
                    </a:cubicBezTo>
                    <a:close/>
                  </a:path>
                </a:pathLst>
              </a:custGeom>
              <a:solidFill>
                <a:schemeClr val="bg1">
                  <a:alpha val="45000"/>
                </a:schemeClr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  <p:sp>
            <p:nvSpPr>
              <p:cNvPr id="83" name="Shape">
                <a:extLst>
                  <a:ext uri="{FF2B5EF4-FFF2-40B4-BE49-F238E27FC236}">
                    <a16:creationId xmlns:a16="http://schemas.microsoft.com/office/drawing/2014/main" id="{B118351A-4ADD-FA06-FC70-1E052F132377}"/>
                  </a:ext>
                </a:extLst>
              </p:cNvPr>
              <p:cNvSpPr/>
              <p:nvPr/>
            </p:nvSpPr>
            <p:spPr>
              <a:xfrm>
                <a:off x="2248285" y="4039240"/>
                <a:ext cx="337127" cy="3371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4812" y="21600"/>
                      <a:pt x="0" y="16681"/>
                      <a:pt x="0" y="10800"/>
                    </a:cubicBezTo>
                    <a:cubicBezTo>
                      <a:pt x="0" y="4812"/>
                      <a:pt x="4812" y="0"/>
                      <a:pt x="10800" y="0"/>
                    </a:cubicBezTo>
                    <a:cubicBezTo>
                      <a:pt x="16788" y="0"/>
                      <a:pt x="21600" y="4812"/>
                      <a:pt x="21600" y="10800"/>
                    </a:cubicBezTo>
                    <a:cubicBezTo>
                      <a:pt x="21600" y="16681"/>
                      <a:pt x="16788" y="21600"/>
                      <a:pt x="10800" y="21600"/>
                    </a:cubicBezTo>
                    <a:close/>
                  </a:path>
                </a:pathLst>
              </a:custGeom>
              <a:solidFill>
                <a:schemeClr val="tx2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DF055632-C8F0-FCAB-18B2-6060230D5EE6}"/>
                </a:ext>
              </a:extLst>
            </p:cNvPr>
            <p:cNvGrpSpPr/>
            <p:nvPr/>
          </p:nvGrpSpPr>
          <p:grpSpPr>
            <a:xfrm>
              <a:off x="8122913" y="2700057"/>
              <a:ext cx="2421617" cy="605822"/>
              <a:chOff x="1831053" y="3904892"/>
              <a:chExt cx="2421617" cy="605822"/>
            </a:xfrm>
          </p:grpSpPr>
          <p:sp>
            <p:nvSpPr>
              <p:cNvPr id="89" name="Shape">
                <a:extLst>
                  <a:ext uri="{FF2B5EF4-FFF2-40B4-BE49-F238E27FC236}">
                    <a16:creationId xmlns:a16="http://schemas.microsoft.com/office/drawing/2014/main" id="{00F07FDE-7C03-9C48-1969-00B829AD9118}"/>
                  </a:ext>
                </a:extLst>
              </p:cNvPr>
              <p:cNvSpPr/>
              <p:nvPr/>
            </p:nvSpPr>
            <p:spPr>
              <a:xfrm>
                <a:off x="1831053" y="3904892"/>
                <a:ext cx="2421617" cy="6058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930" y="21600"/>
                    </a:moveTo>
                    <a:lnTo>
                      <a:pt x="670" y="21600"/>
                    </a:lnTo>
                    <a:cubicBezTo>
                      <a:pt x="298" y="21600"/>
                      <a:pt x="0" y="20410"/>
                      <a:pt x="0" y="18922"/>
                    </a:cubicBezTo>
                    <a:lnTo>
                      <a:pt x="0" y="2678"/>
                    </a:lnTo>
                    <a:cubicBezTo>
                      <a:pt x="0" y="1190"/>
                      <a:pt x="298" y="0"/>
                      <a:pt x="670" y="0"/>
                    </a:cubicBezTo>
                    <a:lnTo>
                      <a:pt x="20930" y="0"/>
                    </a:lnTo>
                    <a:cubicBezTo>
                      <a:pt x="21302" y="0"/>
                      <a:pt x="21600" y="1190"/>
                      <a:pt x="21600" y="2678"/>
                    </a:cubicBezTo>
                    <a:lnTo>
                      <a:pt x="21600" y="18922"/>
                    </a:lnTo>
                    <a:cubicBezTo>
                      <a:pt x="21600" y="20410"/>
                      <a:pt x="21302" y="21600"/>
                      <a:pt x="20930" y="2160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  <p:sp>
            <p:nvSpPr>
              <p:cNvPr id="90" name="Shape">
                <a:extLst>
                  <a:ext uri="{FF2B5EF4-FFF2-40B4-BE49-F238E27FC236}">
                    <a16:creationId xmlns:a16="http://schemas.microsoft.com/office/drawing/2014/main" id="{373B019A-2F84-7365-2927-8B30E2A119AC}"/>
                  </a:ext>
                </a:extLst>
              </p:cNvPr>
              <p:cNvSpPr/>
              <p:nvPr/>
            </p:nvSpPr>
            <p:spPr>
              <a:xfrm>
                <a:off x="2982614" y="4027558"/>
                <a:ext cx="1044752" cy="360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lnTo>
                      <a:pt x="21600" y="10800"/>
                    </a:lnTo>
                    <a:cubicBezTo>
                      <a:pt x="21600" y="16800"/>
                      <a:pt x="19944" y="21600"/>
                      <a:pt x="17873" y="21600"/>
                    </a:cubicBezTo>
                    <a:lnTo>
                      <a:pt x="3727" y="21600"/>
                    </a:lnTo>
                    <a:cubicBezTo>
                      <a:pt x="1656" y="21600"/>
                      <a:pt x="0" y="16800"/>
                      <a:pt x="0" y="10800"/>
                    </a:cubicBezTo>
                    <a:lnTo>
                      <a:pt x="0" y="10800"/>
                    </a:lnTo>
                    <a:cubicBezTo>
                      <a:pt x="0" y="4800"/>
                      <a:pt x="1656" y="0"/>
                      <a:pt x="3727" y="0"/>
                    </a:cubicBezTo>
                    <a:lnTo>
                      <a:pt x="17873" y="0"/>
                    </a:lnTo>
                    <a:cubicBezTo>
                      <a:pt x="19944" y="0"/>
                      <a:pt x="21600" y="4900"/>
                      <a:pt x="21600" y="10800"/>
                    </a:cubicBezTo>
                    <a:close/>
                  </a:path>
                </a:pathLst>
              </a:custGeom>
              <a:solidFill>
                <a:schemeClr val="bg1">
                  <a:alpha val="45000"/>
                </a:schemeClr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  <p:sp>
            <p:nvSpPr>
              <p:cNvPr id="91" name="Shape">
                <a:extLst>
                  <a:ext uri="{FF2B5EF4-FFF2-40B4-BE49-F238E27FC236}">
                    <a16:creationId xmlns:a16="http://schemas.microsoft.com/office/drawing/2014/main" id="{ED084C48-9385-C685-17E3-11B78E136728}"/>
                  </a:ext>
                </a:extLst>
              </p:cNvPr>
              <p:cNvSpPr/>
              <p:nvPr/>
            </p:nvSpPr>
            <p:spPr>
              <a:xfrm>
                <a:off x="2248285" y="4039240"/>
                <a:ext cx="337127" cy="3371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4812" y="21600"/>
                      <a:pt x="0" y="16681"/>
                      <a:pt x="0" y="10800"/>
                    </a:cubicBezTo>
                    <a:cubicBezTo>
                      <a:pt x="0" y="4812"/>
                      <a:pt x="4812" y="0"/>
                      <a:pt x="10800" y="0"/>
                    </a:cubicBezTo>
                    <a:cubicBezTo>
                      <a:pt x="16788" y="0"/>
                      <a:pt x="21600" y="4812"/>
                      <a:pt x="21600" y="10800"/>
                    </a:cubicBezTo>
                    <a:cubicBezTo>
                      <a:pt x="21600" y="16681"/>
                      <a:pt x="16788" y="21600"/>
                      <a:pt x="10800" y="21600"/>
                    </a:cubicBezTo>
                    <a:close/>
                  </a:path>
                </a:pathLst>
              </a:custGeom>
              <a:solidFill>
                <a:schemeClr val="tx2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9AA962E0-D8AE-EEA4-A77C-525DAE4C2478}"/>
                </a:ext>
              </a:extLst>
            </p:cNvPr>
            <p:cNvGrpSpPr/>
            <p:nvPr/>
          </p:nvGrpSpPr>
          <p:grpSpPr>
            <a:xfrm>
              <a:off x="8006086" y="2105918"/>
              <a:ext cx="2421617" cy="605822"/>
              <a:chOff x="1831053" y="3904892"/>
              <a:chExt cx="2421617" cy="605822"/>
            </a:xfrm>
          </p:grpSpPr>
          <p:sp>
            <p:nvSpPr>
              <p:cNvPr id="97" name="Shape">
                <a:extLst>
                  <a:ext uri="{FF2B5EF4-FFF2-40B4-BE49-F238E27FC236}">
                    <a16:creationId xmlns:a16="http://schemas.microsoft.com/office/drawing/2014/main" id="{9DDC4A26-939D-4C38-978C-B5FBBACEF860}"/>
                  </a:ext>
                </a:extLst>
              </p:cNvPr>
              <p:cNvSpPr/>
              <p:nvPr/>
            </p:nvSpPr>
            <p:spPr>
              <a:xfrm>
                <a:off x="1831053" y="3904892"/>
                <a:ext cx="2421617" cy="6058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930" y="21600"/>
                    </a:moveTo>
                    <a:lnTo>
                      <a:pt x="670" y="21600"/>
                    </a:lnTo>
                    <a:cubicBezTo>
                      <a:pt x="298" y="21600"/>
                      <a:pt x="0" y="20410"/>
                      <a:pt x="0" y="18922"/>
                    </a:cubicBezTo>
                    <a:lnTo>
                      <a:pt x="0" y="2678"/>
                    </a:lnTo>
                    <a:cubicBezTo>
                      <a:pt x="0" y="1190"/>
                      <a:pt x="298" y="0"/>
                      <a:pt x="670" y="0"/>
                    </a:cubicBezTo>
                    <a:lnTo>
                      <a:pt x="20930" y="0"/>
                    </a:lnTo>
                    <a:cubicBezTo>
                      <a:pt x="21302" y="0"/>
                      <a:pt x="21600" y="1190"/>
                      <a:pt x="21600" y="2678"/>
                    </a:cubicBezTo>
                    <a:lnTo>
                      <a:pt x="21600" y="18922"/>
                    </a:lnTo>
                    <a:cubicBezTo>
                      <a:pt x="21600" y="20410"/>
                      <a:pt x="21302" y="21600"/>
                      <a:pt x="20930" y="2160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  <p:sp>
            <p:nvSpPr>
              <p:cNvPr id="98" name="Shape">
                <a:extLst>
                  <a:ext uri="{FF2B5EF4-FFF2-40B4-BE49-F238E27FC236}">
                    <a16:creationId xmlns:a16="http://schemas.microsoft.com/office/drawing/2014/main" id="{F06B65FF-3B84-030D-3B97-8136E8644512}"/>
                  </a:ext>
                </a:extLst>
              </p:cNvPr>
              <p:cNvSpPr/>
              <p:nvPr/>
            </p:nvSpPr>
            <p:spPr>
              <a:xfrm>
                <a:off x="2982614" y="4027558"/>
                <a:ext cx="1044752" cy="360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lnTo>
                      <a:pt x="21600" y="10800"/>
                    </a:lnTo>
                    <a:cubicBezTo>
                      <a:pt x="21600" y="16800"/>
                      <a:pt x="19944" y="21600"/>
                      <a:pt x="17873" y="21600"/>
                    </a:cubicBezTo>
                    <a:lnTo>
                      <a:pt x="3727" y="21600"/>
                    </a:lnTo>
                    <a:cubicBezTo>
                      <a:pt x="1656" y="21600"/>
                      <a:pt x="0" y="16800"/>
                      <a:pt x="0" y="10800"/>
                    </a:cubicBezTo>
                    <a:lnTo>
                      <a:pt x="0" y="10800"/>
                    </a:lnTo>
                    <a:cubicBezTo>
                      <a:pt x="0" y="4800"/>
                      <a:pt x="1656" y="0"/>
                      <a:pt x="3727" y="0"/>
                    </a:cubicBezTo>
                    <a:lnTo>
                      <a:pt x="17873" y="0"/>
                    </a:lnTo>
                    <a:cubicBezTo>
                      <a:pt x="19944" y="0"/>
                      <a:pt x="21600" y="4900"/>
                      <a:pt x="21600" y="10800"/>
                    </a:cubicBezTo>
                    <a:close/>
                  </a:path>
                </a:pathLst>
              </a:custGeom>
              <a:solidFill>
                <a:schemeClr val="bg1">
                  <a:alpha val="45000"/>
                </a:schemeClr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  <p:sp>
            <p:nvSpPr>
              <p:cNvPr id="99" name="Shape">
                <a:extLst>
                  <a:ext uri="{FF2B5EF4-FFF2-40B4-BE49-F238E27FC236}">
                    <a16:creationId xmlns:a16="http://schemas.microsoft.com/office/drawing/2014/main" id="{6675D032-DC42-B4DE-F160-66864E299F3A}"/>
                  </a:ext>
                </a:extLst>
              </p:cNvPr>
              <p:cNvSpPr/>
              <p:nvPr/>
            </p:nvSpPr>
            <p:spPr>
              <a:xfrm>
                <a:off x="2248285" y="4039240"/>
                <a:ext cx="337127" cy="3371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cubicBezTo>
                      <a:pt x="4812" y="21600"/>
                      <a:pt x="0" y="16681"/>
                      <a:pt x="0" y="10800"/>
                    </a:cubicBezTo>
                    <a:cubicBezTo>
                      <a:pt x="0" y="4812"/>
                      <a:pt x="4812" y="0"/>
                      <a:pt x="10800" y="0"/>
                    </a:cubicBezTo>
                    <a:cubicBezTo>
                      <a:pt x="16788" y="0"/>
                      <a:pt x="21600" y="4812"/>
                      <a:pt x="21600" y="10800"/>
                    </a:cubicBezTo>
                    <a:cubicBezTo>
                      <a:pt x="21600" y="16681"/>
                      <a:pt x="16788" y="21600"/>
                      <a:pt x="10800" y="21600"/>
                    </a:cubicBezTo>
                    <a:close/>
                  </a:path>
                </a:pathLst>
              </a:custGeom>
              <a:solidFill>
                <a:schemeClr val="tx2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sz="2250"/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7BDEDE3-6022-7C08-EEDD-9C452F0EB43A}"/>
              </a:ext>
            </a:extLst>
          </p:cNvPr>
          <p:cNvGrpSpPr/>
          <p:nvPr/>
        </p:nvGrpSpPr>
        <p:grpSpPr>
          <a:xfrm>
            <a:off x="2475179" y="4354718"/>
            <a:ext cx="2194560" cy="1075338"/>
            <a:chOff x="332936" y="4170155"/>
            <a:chExt cx="2926080" cy="1433783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656D704-D177-918B-05A4-AFF4C364E8EA}"/>
                </a:ext>
              </a:extLst>
            </p:cNvPr>
            <p:cNvSpPr txBox="1"/>
            <p:nvPr/>
          </p:nvSpPr>
          <p:spPr>
            <a:xfrm>
              <a:off x="332936" y="4170155"/>
              <a:ext cx="2926080" cy="94384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en-US" sz="2000" b="1" noProof="1"/>
                <a:t>Pemerintah Provinsi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91E581A-9D40-61FF-0BC5-1AD3B0346CCC}"/>
                </a:ext>
              </a:extLst>
            </p:cNvPr>
            <p:cNvSpPr txBox="1"/>
            <p:nvPr/>
          </p:nvSpPr>
          <p:spPr>
            <a:xfrm>
              <a:off x="332936" y="5111496"/>
              <a:ext cx="2926080" cy="492442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/>
              <a:r>
                <a:rPr lang="en-US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 provinsi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09AC4EA-E9F8-7A37-4FDC-2D6BDC3764D5}"/>
              </a:ext>
            </a:extLst>
          </p:cNvPr>
          <p:cNvGrpSpPr/>
          <p:nvPr/>
        </p:nvGrpSpPr>
        <p:grpSpPr>
          <a:xfrm>
            <a:off x="4961192" y="4437003"/>
            <a:ext cx="2263403" cy="1893771"/>
            <a:chOff x="269548" y="3826715"/>
            <a:chExt cx="3017871" cy="252502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9DA07B2-237F-D789-0F66-D884FFF38ECB}"/>
                </a:ext>
              </a:extLst>
            </p:cNvPr>
            <p:cNvSpPr txBox="1"/>
            <p:nvPr/>
          </p:nvSpPr>
          <p:spPr>
            <a:xfrm>
              <a:off x="361339" y="3826715"/>
              <a:ext cx="2926080" cy="1764584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en-US" sz="2000" b="1" noProof="1"/>
                <a:t>Pemerintah Kabupaten</a:t>
              </a:r>
            </a:p>
            <a:p>
              <a:pPr algn="ctr"/>
              <a:endParaRPr lang="en-US" sz="2000" b="1" noProof="1"/>
            </a:p>
            <a:p>
              <a:pPr algn="ctr"/>
              <a:r>
                <a:rPr lang="en-US" sz="2000" b="1" noProof="1"/>
                <a:t>18 Kab 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F044195-1EF4-DC50-006D-D4CF5DEDB29F}"/>
                </a:ext>
              </a:extLst>
            </p:cNvPr>
            <p:cNvSpPr txBox="1"/>
            <p:nvPr/>
          </p:nvSpPr>
          <p:spPr>
            <a:xfrm>
              <a:off x="269548" y="6023448"/>
              <a:ext cx="2926080" cy="328294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endParaRPr lang="en-US" sz="1000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26B06DA-8DF5-080D-98AB-EAD3FD19E490}"/>
              </a:ext>
            </a:extLst>
          </p:cNvPr>
          <p:cNvGrpSpPr/>
          <p:nvPr/>
        </p:nvGrpSpPr>
        <p:grpSpPr>
          <a:xfrm>
            <a:off x="7453418" y="4384778"/>
            <a:ext cx="2194560" cy="644450"/>
            <a:chOff x="332936" y="4580523"/>
            <a:chExt cx="2926080" cy="859266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6EF27D0-2265-6D07-509F-0437A9BFB56E}"/>
                </a:ext>
              </a:extLst>
            </p:cNvPr>
            <p:cNvSpPr txBox="1"/>
            <p:nvPr/>
          </p:nvSpPr>
          <p:spPr>
            <a:xfrm>
              <a:off x="332936" y="4580523"/>
              <a:ext cx="2926080" cy="53348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en-US" sz="2000" b="1" noProof="1"/>
                <a:t>Pemerintah Kota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4E40F95-6C55-49A5-EDAB-8C134433F91A}"/>
                </a:ext>
              </a:extLst>
            </p:cNvPr>
            <p:cNvSpPr txBox="1"/>
            <p:nvPr/>
          </p:nvSpPr>
          <p:spPr>
            <a:xfrm>
              <a:off x="332936" y="5111495"/>
              <a:ext cx="2926080" cy="328294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endParaRPr lang="en-US" sz="1000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2A98E23-22FC-574C-DEEF-9CE8F259A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729" y="2943772"/>
            <a:ext cx="1866996" cy="4127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975E00D-51D6-BFAD-7825-7CB9BAF0D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9152" y="2065465"/>
            <a:ext cx="1866996" cy="4127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3A92FEB-64BF-1D10-DA90-776F25742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7937" y="2536372"/>
            <a:ext cx="1905098" cy="40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45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5"/>
          <p:cNvSpPr>
            <a:spLocks/>
          </p:cNvSpPr>
          <p:nvPr/>
        </p:nvSpPr>
        <p:spPr bwMode="auto">
          <a:xfrm>
            <a:off x="926505" y="1981918"/>
            <a:ext cx="2947494" cy="2922211"/>
          </a:xfrm>
          <a:custGeom>
            <a:avLst/>
            <a:gdLst>
              <a:gd name="T0" fmla="*/ 190 w 197"/>
              <a:gd name="T1" fmla="*/ 97 h 195"/>
              <a:gd name="T2" fmla="*/ 197 w 197"/>
              <a:gd name="T3" fmla="*/ 86 h 195"/>
              <a:gd name="T4" fmla="*/ 193 w 197"/>
              <a:gd name="T5" fmla="*/ 76 h 195"/>
              <a:gd name="T6" fmla="*/ 188 w 197"/>
              <a:gd name="T7" fmla="*/ 59 h 195"/>
              <a:gd name="T8" fmla="*/ 183 w 197"/>
              <a:gd name="T9" fmla="*/ 48 h 195"/>
              <a:gd name="T10" fmla="*/ 167 w 197"/>
              <a:gd name="T11" fmla="*/ 38 h 195"/>
              <a:gd name="T12" fmla="*/ 166 w 197"/>
              <a:gd name="T13" fmla="*/ 25 h 195"/>
              <a:gd name="T14" fmla="*/ 158 w 197"/>
              <a:gd name="T15" fmla="*/ 29 h 195"/>
              <a:gd name="T16" fmla="*/ 147 w 197"/>
              <a:gd name="T17" fmla="*/ 12 h 195"/>
              <a:gd name="T18" fmla="*/ 137 w 197"/>
              <a:gd name="T19" fmla="*/ 9 h 195"/>
              <a:gd name="T20" fmla="*/ 120 w 197"/>
              <a:gd name="T21" fmla="*/ 3 h 195"/>
              <a:gd name="T22" fmla="*/ 110 w 197"/>
              <a:gd name="T23" fmla="*/ 0 h 195"/>
              <a:gd name="T24" fmla="*/ 99 w 197"/>
              <a:gd name="T25" fmla="*/ 7 h 195"/>
              <a:gd name="T26" fmla="*/ 88 w 197"/>
              <a:gd name="T27" fmla="*/ 0 h 195"/>
              <a:gd name="T28" fmla="*/ 77 w 197"/>
              <a:gd name="T29" fmla="*/ 3 h 195"/>
              <a:gd name="T30" fmla="*/ 61 w 197"/>
              <a:gd name="T31" fmla="*/ 9 h 195"/>
              <a:gd name="T32" fmla="*/ 50 w 197"/>
              <a:gd name="T33" fmla="*/ 12 h 195"/>
              <a:gd name="T34" fmla="*/ 40 w 197"/>
              <a:gd name="T35" fmla="*/ 29 h 195"/>
              <a:gd name="T36" fmla="*/ 32 w 197"/>
              <a:gd name="T37" fmla="*/ 25 h 195"/>
              <a:gd name="T38" fmla="*/ 30 w 197"/>
              <a:gd name="T39" fmla="*/ 38 h 195"/>
              <a:gd name="T40" fmla="*/ 15 w 197"/>
              <a:gd name="T41" fmla="*/ 48 h 195"/>
              <a:gd name="T42" fmla="*/ 10 w 197"/>
              <a:gd name="T43" fmla="*/ 59 h 195"/>
              <a:gd name="T44" fmla="*/ 4 w 197"/>
              <a:gd name="T45" fmla="*/ 76 h 195"/>
              <a:gd name="T46" fmla="*/ 0 w 197"/>
              <a:gd name="T47" fmla="*/ 86 h 195"/>
              <a:gd name="T48" fmla="*/ 8 w 197"/>
              <a:gd name="T49" fmla="*/ 97 h 195"/>
              <a:gd name="T50" fmla="*/ 0 w 197"/>
              <a:gd name="T51" fmla="*/ 109 h 195"/>
              <a:gd name="T52" fmla="*/ 4 w 197"/>
              <a:gd name="T53" fmla="*/ 119 h 195"/>
              <a:gd name="T54" fmla="*/ 10 w 197"/>
              <a:gd name="T55" fmla="*/ 136 h 195"/>
              <a:gd name="T56" fmla="*/ 15 w 197"/>
              <a:gd name="T57" fmla="*/ 147 h 195"/>
              <a:gd name="T58" fmla="*/ 30 w 197"/>
              <a:gd name="T59" fmla="*/ 157 h 195"/>
              <a:gd name="T60" fmla="*/ 32 w 197"/>
              <a:gd name="T61" fmla="*/ 170 h 195"/>
              <a:gd name="T62" fmla="*/ 40 w 197"/>
              <a:gd name="T63" fmla="*/ 166 h 195"/>
              <a:gd name="T64" fmla="*/ 50 w 197"/>
              <a:gd name="T65" fmla="*/ 183 h 195"/>
              <a:gd name="T66" fmla="*/ 61 w 197"/>
              <a:gd name="T67" fmla="*/ 186 h 195"/>
              <a:gd name="T68" fmla="*/ 77 w 197"/>
              <a:gd name="T69" fmla="*/ 191 h 195"/>
              <a:gd name="T70" fmla="*/ 88 w 197"/>
              <a:gd name="T71" fmla="*/ 195 h 195"/>
              <a:gd name="T72" fmla="*/ 99 w 197"/>
              <a:gd name="T73" fmla="*/ 188 h 195"/>
              <a:gd name="T74" fmla="*/ 110 w 197"/>
              <a:gd name="T75" fmla="*/ 195 h 195"/>
              <a:gd name="T76" fmla="*/ 120 w 197"/>
              <a:gd name="T77" fmla="*/ 191 h 195"/>
              <a:gd name="T78" fmla="*/ 137 w 197"/>
              <a:gd name="T79" fmla="*/ 186 h 195"/>
              <a:gd name="T80" fmla="*/ 147 w 197"/>
              <a:gd name="T81" fmla="*/ 183 h 195"/>
              <a:gd name="T82" fmla="*/ 158 w 197"/>
              <a:gd name="T83" fmla="*/ 166 h 195"/>
              <a:gd name="T84" fmla="*/ 166 w 197"/>
              <a:gd name="T85" fmla="*/ 170 h 195"/>
              <a:gd name="T86" fmla="*/ 167 w 197"/>
              <a:gd name="T87" fmla="*/ 157 h 195"/>
              <a:gd name="T88" fmla="*/ 183 w 197"/>
              <a:gd name="T89" fmla="*/ 147 h 195"/>
              <a:gd name="T90" fmla="*/ 188 w 197"/>
              <a:gd name="T91" fmla="*/ 136 h 195"/>
              <a:gd name="T92" fmla="*/ 193 w 197"/>
              <a:gd name="T93" fmla="*/ 119 h 195"/>
              <a:gd name="T94" fmla="*/ 197 w 197"/>
              <a:gd name="T95" fmla="*/ 109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97" h="195">
                <a:moveTo>
                  <a:pt x="195" y="106"/>
                </a:moveTo>
                <a:cubicBezTo>
                  <a:pt x="189" y="105"/>
                  <a:pt x="189" y="105"/>
                  <a:pt x="189" y="105"/>
                </a:cubicBezTo>
                <a:cubicBezTo>
                  <a:pt x="189" y="103"/>
                  <a:pt x="190" y="100"/>
                  <a:pt x="190" y="97"/>
                </a:cubicBezTo>
                <a:cubicBezTo>
                  <a:pt x="190" y="95"/>
                  <a:pt x="189" y="92"/>
                  <a:pt x="189" y="90"/>
                </a:cubicBezTo>
                <a:cubicBezTo>
                  <a:pt x="195" y="89"/>
                  <a:pt x="195" y="89"/>
                  <a:pt x="195" y="89"/>
                </a:cubicBezTo>
                <a:cubicBezTo>
                  <a:pt x="197" y="88"/>
                  <a:pt x="197" y="87"/>
                  <a:pt x="197" y="86"/>
                </a:cubicBezTo>
                <a:cubicBezTo>
                  <a:pt x="197" y="83"/>
                  <a:pt x="196" y="80"/>
                  <a:pt x="196" y="78"/>
                </a:cubicBezTo>
                <a:cubicBezTo>
                  <a:pt x="196" y="77"/>
                  <a:pt x="195" y="76"/>
                  <a:pt x="194" y="76"/>
                </a:cubicBezTo>
                <a:cubicBezTo>
                  <a:pt x="194" y="76"/>
                  <a:pt x="194" y="76"/>
                  <a:pt x="193" y="76"/>
                </a:cubicBezTo>
                <a:cubicBezTo>
                  <a:pt x="187" y="77"/>
                  <a:pt x="187" y="77"/>
                  <a:pt x="187" y="77"/>
                </a:cubicBezTo>
                <a:cubicBezTo>
                  <a:pt x="186" y="72"/>
                  <a:pt x="184" y="67"/>
                  <a:pt x="182" y="62"/>
                </a:cubicBezTo>
                <a:cubicBezTo>
                  <a:pt x="188" y="59"/>
                  <a:pt x="188" y="59"/>
                  <a:pt x="188" y="59"/>
                </a:cubicBezTo>
                <a:cubicBezTo>
                  <a:pt x="189" y="59"/>
                  <a:pt x="189" y="57"/>
                  <a:pt x="189" y="56"/>
                </a:cubicBezTo>
                <a:cubicBezTo>
                  <a:pt x="188" y="54"/>
                  <a:pt x="186" y="51"/>
                  <a:pt x="185" y="49"/>
                </a:cubicBezTo>
                <a:cubicBezTo>
                  <a:pt x="185" y="48"/>
                  <a:pt x="184" y="48"/>
                  <a:pt x="183" y="48"/>
                </a:cubicBezTo>
                <a:cubicBezTo>
                  <a:pt x="183" y="48"/>
                  <a:pt x="182" y="48"/>
                  <a:pt x="182" y="48"/>
                </a:cubicBezTo>
                <a:cubicBezTo>
                  <a:pt x="176" y="50"/>
                  <a:pt x="176" y="50"/>
                  <a:pt x="176" y="50"/>
                </a:cubicBezTo>
                <a:cubicBezTo>
                  <a:pt x="174" y="46"/>
                  <a:pt x="171" y="42"/>
                  <a:pt x="167" y="38"/>
                </a:cubicBezTo>
                <a:cubicBezTo>
                  <a:pt x="172" y="34"/>
                  <a:pt x="172" y="34"/>
                  <a:pt x="172" y="34"/>
                </a:cubicBezTo>
                <a:cubicBezTo>
                  <a:pt x="172" y="33"/>
                  <a:pt x="172" y="31"/>
                  <a:pt x="172" y="31"/>
                </a:cubicBezTo>
                <a:cubicBezTo>
                  <a:pt x="170" y="28"/>
                  <a:pt x="168" y="26"/>
                  <a:pt x="166" y="25"/>
                </a:cubicBezTo>
                <a:cubicBezTo>
                  <a:pt x="165" y="24"/>
                  <a:pt x="165" y="24"/>
                  <a:pt x="164" y="24"/>
                </a:cubicBezTo>
                <a:cubicBezTo>
                  <a:pt x="163" y="24"/>
                  <a:pt x="163" y="24"/>
                  <a:pt x="162" y="25"/>
                </a:cubicBezTo>
                <a:cubicBezTo>
                  <a:pt x="158" y="29"/>
                  <a:pt x="158" y="29"/>
                  <a:pt x="158" y="29"/>
                </a:cubicBezTo>
                <a:cubicBezTo>
                  <a:pt x="154" y="26"/>
                  <a:pt x="150" y="23"/>
                  <a:pt x="146" y="20"/>
                </a:cubicBezTo>
                <a:cubicBezTo>
                  <a:pt x="148" y="14"/>
                  <a:pt x="148" y="14"/>
                  <a:pt x="148" y="14"/>
                </a:cubicBezTo>
                <a:cubicBezTo>
                  <a:pt x="149" y="13"/>
                  <a:pt x="148" y="12"/>
                  <a:pt x="147" y="12"/>
                </a:cubicBezTo>
                <a:cubicBezTo>
                  <a:pt x="145" y="10"/>
                  <a:pt x="142" y="9"/>
                  <a:pt x="140" y="8"/>
                </a:cubicBezTo>
                <a:cubicBezTo>
                  <a:pt x="139" y="8"/>
                  <a:pt x="139" y="7"/>
                  <a:pt x="139" y="7"/>
                </a:cubicBezTo>
                <a:cubicBezTo>
                  <a:pt x="138" y="7"/>
                  <a:pt x="137" y="8"/>
                  <a:pt x="137" y="9"/>
                </a:cubicBezTo>
                <a:cubicBezTo>
                  <a:pt x="134" y="14"/>
                  <a:pt x="134" y="14"/>
                  <a:pt x="134" y="14"/>
                </a:cubicBezTo>
                <a:cubicBezTo>
                  <a:pt x="129" y="12"/>
                  <a:pt x="124" y="11"/>
                  <a:pt x="119" y="10"/>
                </a:cubicBezTo>
                <a:cubicBezTo>
                  <a:pt x="120" y="3"/>
                  <a:pt x="120" y="3"/>
                  <a:pt x="120" y="3"/>
                </a:cubicBezTo>
                <a:cubicBezTo>
                  <a:pt x="120" y="2"/>
                  <a:pt x="120" y="1"/>
                  <a:pt x="118" y="1"/>
                </a:cubicBezTo>
                <a:cubicBezTo>
                  <a:pt x="116" y="0"/>
                  <a:pt x="113" y="0"/>
                  <a:pt x="110" y="0"/>
                </a:cubicBezTo>
                <a:cubicBezTo>
                  <a:pt x="110" y="0"/>
                  <a:pt x="110" y="0"/>
                  <a:pt x="110" y="0"/>
                </a:cubicBezTo>
                <a:cubicBezTo>
                  <a:pt x="109" y="0"/>
                  <a:pt x="108" y="0"/>
                  <a:pt x="107" y="1"/>
                </a:cubicBezTo>
                <a:cubicBezTo>
                  <a:pt x="106" y="7"/>
                  <a:pt x="106" y="7"/>
                  <a:pt x="106" y="7"/>
                </a:cubicBezTo>
                <a:cubicBezTo>
                  <a:pt x="104" y="7"/>
                  <a:pt x="101" y="7"/>
                  <a:pt x="99" y="7"/>
                </a:cubicBezTo>
                <a:cubicBezTo>
                  <a:pt x="96" y="7"/>
                  <a:pt x="94" y="7"/>
                  <a:pt x="91" y="7"/>
                </a:cubicBezTo>
                <a:cubicBezTo>
                  <a:pt x="90" y="1"/>
                  <a:pt x="90" y="1"/>
                  <a:pt x="90" y="1"/>
                </a:cubicBezTo>
                <a:cubicBezTo>
                  <a:pt x="90" y="0"/>
                  <a:pt x="89" y="0"/>
                  <a:pt x="88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85" y="0"/>
                  <a:pt x="82" y="0"/>
                  <a:pt x="79" y="1"/>
                </a:cubicBezTo>
                <a:cubicBezTo>
                  <a:pt x="78" y="1"/>
                  <a:pt x="77" y="2"/>
                  <a:pt x="77" y="3"/>
                </a:cubicBezTo>
                <a:cubicBezTo>
                  <a:pt x="78" y="10"/>
                  <a:pt x="78" y="10"/>
                  <a:pt x="78" y="10"/>
                </a:cubicBezTo>
                <a:cubicBezTo>
                  <a:pt x="73" y="11"/>
                  <a:pt x="68" y="12"/>
                  <a:pt x="64" y="14"/>
                </a:cubicBezTo>
                <a:cubicBezTo>
                  <a:pt x="61" y="9"/>
                  <a:pt x="61" y="9"/>
                  <a:pt x="61" y="9"/>
                </a:cubicBezTo>
                <a:cubicBezTo>
                  <a:pt x="60" y="8"/>
                  <a:pt x="60" y="7"/>
                  <a:pt x="59" y="7"/>
                </a:cubicBezTo>
                <a:cubicBezTo>
                  <a:pt x="58" y="7"/>
                  <a:pt x="58" y="8"/>
                  <a:pt x="58" y="8"/>
                </a:cubicBezTo>
                <a:cubicBezTo>
                  <a:pt x="55" y="9"/>
                  <a:pt x="53" y="10"/>
                  <a:pt x="50" y="12"/>
                </a:cubicBezTo>
                <a:cubicBezTo>
                  <a:pt x="49" y="12"/>
                  <a:pt x="49" y="13"/>
                  <a:pt x="49" y="14"/>
                </a:cubicBezTo>
                <a:cubicBezTo>
                  <a:pt x="52" y="20"/>
                  <a:pt x="52" y="20"/>
                  <a:pt x="52" y="20"/>
                </a:cubicBezTo>
                <a:cubicBezTo>
                  <a:pt x="48" y="23"/>
                  <a:pt x="44" y="26"/>
                  <a:pt x="40" y="29"/>
                </a:cubicBezTo>
                <a:cubicBezTo>
                  <a:pt x="35" y="25"/>
                  <a:pt x="35" y="25"/>
                  <a:pt x="35" y="25"/>
                </a:cubicBezTo>
                <a:cubicBezTo>
                  <a:pt x="35" y="24"/>
                  <a:pt x="34" y="24"/>
                  <a:pt x="34" y="24"/>
                </a:cubicBezTo>
                <a:cubicBezTo>
                  <a:pt x="33" y="24"/>
                  <a:pt x="32" y="24"/>
                  <a:pt x="32" y="25"/>
                </a:cubicBezTo>
                <a:cubicBezTo>
                  <a:pt x="30" y="26"/>
                  <a:pt x="28" y="28"/>
                  <a:pt x="26" y="31"/>
                </a:cubicBezTo>
                <a:cubicBezTo>
                  <a:pt x="25" y="31"/>
                  <a:pt x="25" y="33"/>
                  <a:pt x="26" y="34"/>
                </a:cubicBezTo>
                <a:cubicBezTo>
                  <a:pt x="30" y="38"/>
                  <a:pt x="30" y="38"/>
                  <a:pt x="30" y="38"/>
                </a:cubicBezTo>
                <a:cubicBezTo>
                  <a:pt x="27" y="42"/>
                  <a:pt x="24" y="46"/>
                  <a:pt x="21" y="50"/>
                </a:cubicBezTo>
                <a:cubicBezTo>
                  <a:pt x="16" y="48"/>
                  <a:pt x="16" y="48"/>
                  <a:pt x="16" y="48"/>
                </a:cubicBezTo>
                <a:cubicBezTo>
                  <a:pt x="15" y="48"/>
                  <a:pt x="15" y="48"/>
                  <a:pt x="15" y="48"/>
                </a:cubicBezTo>
                <a:cubicBezTo>
                  <a:pt x="14" y="48"/>
                  <a:pt x="13" y="48"/>
                  <a:pt x="13" y="49"/>
                </a:cubicBezTo>
                <a:cubicBezTo>
                  <a:pt x="11" y="51"/>
                  <a:pt x="10" y="54"/>
                  <a:pt x="9" y="56"/>
                </a:cubicBezTo>
                <a:cubicBezTo>
                  <a:pt x="8" y="57"/>
                  <a:pt x="9" y="59"/>
                  <a:pt x="10" y="59"/>
                </a:cubicBezTo>
                <a:cubicBezTo>
                  <a:pt x="15" y="62"/>
                  <a:pt x="15" y="62"/>
                  <a:pt x="15" y="62"/>
                </a:cubicBezTo>
                <a:cubicBezTo>
                  <a:pt x="13" y="67"/>
                  <a:pt x="12" y="72"/>
                  <a:pt x="10" y="77"/>
                </a:cubicBezTo>
                <a:cubicBezTo>
                  <a:pt x="4" y="76"/>
                  <a:pt x="4" y="76"/>
                  <a:pt x="4" y="76"/>
                </a:cubicBezTo>
                <a:cubicBezTo>
                  <a:pt x="4" y="76"/>
                  <a:pt x="4" y="76"/>
                  <a:pt x="4" y="76"/>
                </a:cubicBezTo>
                <a:cubicBezTo>
                  <a:pt x="3" y="76"/>
                  <a:pt x="2" y="77"/>
                  <a:pt x="2" y="78"/>
                </a:cubicBezTo>
                <a:cubicBezTo>
                  <a:pt x="1" y="80"/>
                  <a:pt x="1" y="83"/>
                  <a:pt x="0" y="86"/>
                </a:cubicBezTo>
                <a:cubicBezTo>
                  <a:pt x="0" y="87"/>
                  <a:pt x="1" y="88"/>
                  <a:pt x="2" y="89"/>
                </a:cubicBezTo>
                <a:cubicBezTo>
                  <a:pt x="8" y="90"/>
                  <a:pt x="8" y="90"/>
                  <a:pt x="8" y="90"/>
                </a:cubicBezTo>
                <a:cubicBezTo>
                  <a:pt x="8" y="92"/>
                  <a:pt x="8" y="95"/>
                  <a:pt x="8" y="97"/>
                </a:cubicBezTo>
                <a:cubicBezTo>
                  <a:pt x="8" y="100"/>
                  <a:pt x="8" y="103"/>
                  <a:pt x="8" y="105"/>
                </a:cubicBezTo>
                <a:cubicBezTo>
                  <a:pt x="2" y="106"/>
                  <a:pt x="2" y="106"/>
                  <a:pt x="2" y="106"/>
                </a:cubicBezTo>
                <a:cubicBezTo>
                  <a:pt x="1" y="106"/>
                  <a:pt x="0" y="107"/>
                  <a:pt x="0" y="109"/>
                </a:cubicBezTo>
                <a:cubicBezTo>
                  <a:pt x="1" y="112"/>
                  <a:pt x="1" y="114"/>
                  <a:pt x="2" y="117"/>
                </a:cubicBezTo>
                <a:cubicBezTo>
                  <a:pt x="2" y="118"/>
                  <a:pt x="3" y="119"/>
                  <a:pt x="4" y="119"/>
                </a:cubicBezTo>
                <a:cubicBezTo>
                  <a:pt x="4" y="119"/>
                  <a:pt x="4" y="119"/>
                  <a:pt x="4" y="119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2" y="123"/>
                  <a:pt x="13" y="128"/>
                  <a:pt x="15" y="133"/>
                </a:cubicBezTo>
                <a:cubicBezTo>
                  <a:pt x="10" y="136"/>
                  <a:pt x="10" y="136"/>
                  <a:pt x="10" y="136"/>
                </a:cubicBezTo>
                <a:cubicBezTo>
                  <a:pt x="9" y="136"/>
                  <a:pt x="8" y="137"/>
                  <a:pt x="9" y="139"/>
                </a:cubicBezTo>
                <a:cubicBezTo>
                  <a:pt x="10" y="141"/>
                  <a:pt x="11" y="144"/>
                  <a:pt x="13" y="146"/>
                </a:cubicBezTo>
                <a:cubicBezTo>
                  <a:pt x="13" y="147"/>
                  <a:pt x="14" y="147"/>
                  <a:pt x="15" y="147"/>
                </a:cubicBezTo>
                <a:cubicBezTo>
                  <a:pt x="15" y="147"/>
                  <a:pt x="15" y="147"/>
                  <a:pt x="16" y="147"/>
                </a:cubicBezTo>
                <a:cubicBezTo>
                  <a:pt x="21" y="144"/>
                  <a:pt x="21" y="144"/>
                  <a:pt x="21" y="144"/>
                </a:cubicBezTo>
                <a:cubicBezTo>
                  <a:pt x="24" y="149"/>
                  <a:pt x="27" y="153"/>
                  <a:pt x="30" y="157"/>
                </a:cubicBezTo>
                <a:cubicBezTo>
                  <a:pt x="26" y="161"/>
                  <a:pt x="26" y="161"/>
                  <a:pt x="26" y="161"/>
                </a:cubicBezTo>
                <a:cubicBezTo>
                  <a:pt x="25" y="162"/>
                  <a:pt x="25" y="163"/>
                  <a:pt x="26" y="164"/>
                </a:cubicBezTo>
                <a:cubicBezTo>
                  <a:pt x="28" y="166"/>
                  <a:pt x="30" y="168"/>
                  <a:pt x="32" y="170"/>
                </a:cubicBezTo>
                <a:cubicBezTo>
                  <a:pt x="32" y="171"/>
                  <a:pt x="33" y="171"/>
                  <a:pt x="34" y="171"/>
                </a:cubicBezTo>
                <a:cubicBezTo>
                  <a:pt x="34" y="171"/>
                  <a:pt x="35" y="171"/>
                  <a:pt x="35" y="170"/>
                </a:cubicBezTo>
                <a:cubicBezTo>
                  <a:pt x="40" y="166"/>
                  <a:pt x="40" y="166"/>
                  <a:pt x="40" y="166"/>
                </a:cubicBezTo>
                <a:cubicBezTo>
                  <a:pt x="44" y="169"/>
                  <a:pt x="48" y="172"/>
                  <a:pt x="52" y="175"/>
                </a:cubicBezTo>
                <a:cubicBezTo>
                  <a:pt x="49" y="180"/>
                  <a:pt x="49" y="180"/>
                  <a:pt x="49" y="180"/>
                </a:cubicBezTo>
                <a:cubicBezTo>
                  <a:pt x="49" y="181"/>
                  <a:pt x="49" y="183"/>
                  <a:pt x="50" y="183"/>
                </a:cubicBezTo>
                <a:cubicBezTo>
                  <a:pt x="53" y="185"/>
                  <a:pt x="55" y="186"/>
                  <a:pt x="58" y="187"/>
                </a:cubicBezTo>
                <a:cubicBezTo>
                  <a:pt x="58" y="187"/>
                  <a:pt x="58" y="187"/>
                  <a:pt x="59" y="187"/>
                </a:cubicBezTo>
                <a:cubicBezTo>
                  <a:pt x="60" y="187"/>
                  <a:pt x="60" y="187"/>
                  <a:pt x="61" y="186"/>
                </a:cubicBezTo>
                <a:cubicBezTo>
                  <a:pt x="64" y="181"/>
                  <a:pt x="64" y="181"/>
                  <a:pt x="64" y="181"/>
                </a:cubicBezTo>
                <a:cubicBezTo>
                  <a:pt x="68" y="183"/>
                  <a:pt x="73" y="184"/>
                  <a:pt x="78" y="185"/>
                </a:cubicBezTo>
                <a:cubicBezTo>
                  <a:pt x="77" y="191"/>
                  <a:pt x="77" y="191"/>
                  <a:pt x="77" y="191"/>
                </a:cubicBezTo>
                <a:cubicBezTo>
                  <a:pt x="77" y="193"/>
                  <a:pt x="78" y="194"/>
                  <a:pt x="79" y="194"/>
                </a:cubicBezTo>
                <a:cubicBezTo>
                  <a:pt x="82" y="194"/>
                  <a:pt x="85" y="195"/>
                  <a:pt x="88" y="195"/>
                </a:cubicBezTo>
                <a:cubicBezTo>
                  <a:pt x="88" y="195"/>
                  <a:pt x="88" y="195"/>
                  <a:pt x="88" y="195"/>
                </a:cubicBezTo>
                <a:cubicBezTo>
                  <a:pt x="89" y="195"/>
                  <a:pt x="90" y="195"/>
                  <a:pt x="90" y="193"/>
                </a:cubicBezTo>
                <a:cubicBezTo>
                  <a:pt x="91" y="187"/>
                  <a:pt x="91" y="187"/>
                  <a:pt x="91" y="187"/>
                </a:cubicBezTo>
                <a:cubicBezTo>
                  <a:pt x="94" y="187"/>
                  <a:pt x="96" y="188"/>
                  <a:pt x="99" y="188"/>
                </a:cubicBezTo>
                <a:cubicBezTo>
                  <a:pt x="101" y="188"/>
                  <a:pt x="104" y="187"/>
                  <a:pt x="106" y="187"/>
                </a:cubicBezTo>
                <a:cubicBezTo>
                  <a:pt x="107" y="193"/>
                  <a:pt x="107" y="193"/>
                  <a:pt x="107" y="193"/>
                </a:cubicBezTo>
                <a:cubicBezTo>
                  <a:pt x="108" y="195"/>
                  <a:pt x="109" y="195"/>
                  <a:pt x="110" y="195"/>
                </a:cubicBezTo>
                <a:cubicBezTo>
                  <a:pt x="110" y="195"/>
                  <a:pt x="110" y="195"/>
                  <a:pt x="110" y="195"/>
                </a:cubicBezTo>
                <a:cubicBezTo>
                  <a:pt x="113" y="195"/>
                  <a:pt x="116" y="194"/>
                  <a:pt x="118" y="194"/>
                </a:cubicBezTo>
                <a:cubicBezTo>
                  <a:pt x="120" y="194"/>
                  <a:pt x="120" y="193"/>
                  <a:pt x="120" y="191"/>
                </a:cubicBezTo>
                <a:cubicBezTo>
                  <a:pt x="119" y="185"/>
                  <a:pt x="119" y="185"/>
                  <a:pt x="119" y="185"/>
                </a:cubicBezTo>
                <a:cubicBezTo>
                  <a:pt x="124" y="184"/>
                  <a:pt x="129" y="183"/>
                  <a:pt x="134" y="181"/>
                </a:cubicBezTo>
                <a:cubicBezTo>
                  <a:pt x="137" y="186"/>
                  <a:pt x="137" y="186"/>
                  <a:pt x="137" y="186"/>
                </a:cubicBezTo>
                <a:cubicBezTo>
                  <a:pt x="137" y="187"/>
                  <a:pt x="138" y="187"/>
                  <a:pt x="139" y="187"/>
                </a:cubicBezTo>
                <a:cubicBezTo>
                  <a:pt x="139" y="187"/>
                  <a:pt x="139" y="187"/>
                  <a:pt x="140" y="187"/>
                </a:cubicBezTo>
                <a:cubicBezTo>
                  <a:pt x="142" y="186"/>
                  <a:pt x="145" y="185"/>
                  <a:pt x="147" y="183"/>
                </a:cubicBezTo>
                <a:cubicBezTo>
                  <a:pt x="148" y="183"/>
                  <a:pt x="149" y="181"/>
                  <a:pt x="148" y="180"/>
                </a:cubicBezTo>
                <a:cubicBezTo>
                  <a:pt x="146" y="175"/>
                  <a:pt x="146" y="175"/>
                  <a:pt x="146" y="175"/>
                </a:cubicBezTo>
                <a:cubicBezTo>
                  <a:pt x="150" y="172"/>
                  <a:pt x="154" y="169"/>
                  <a:pt x="158" y="166"/>
                </a:cubicBezTo>
                <a:cubicBezTo>
                  <a:pt x="162" y="170"/>
                  <a:pt x="162" y="170"/>
                  <a:pt x="162" y="170"/>
                </a:cubicBezTo>
                <a:cubicBezTo>
                  <a:pt x="163" y="171"/>
                  <a:pt x="163" y="171"/>
                  <a:pt x="164" y="171"/>
                </a:cubicBezTo>
                <a:cubicBezTo>
                  <a:pt x="165" y="171"/>
                  <a:pt x="165" y="171"/>
                  <a:pt x="166" y="170"/>
                </a:cubicBezTo>
                <a:cubicBezTo>
                  <a:pt x="168" y="168"/>
                  <a:pt x="170" y="166"/>
                  <a:pt x="172" y="164"/>
                </a:cubicBezTo>
                <a:cubicBezTo>
                  <a:pt x="172" y="163"/>
                  <a:pt x="172" y="162"/>
                  <a:pt x="172" y="161"/>
                </a:cubicBezTo>
                <a:cubicBezTo>
                  <a:pt x="167" y="157"/>
                  <a:pt x="167" y="157"/>
                  <a:pt x="167" y="157"/>
                </a:cubicBezTo>
                <a:cubicBezTo>
                  <a:pt x="171" y="153"/>
                  <a:pt x="174" y="149"/>
                  <a:pt x="176" y="144"/>
                </a:cubicBezTo>
                <a:cubicBezTo>
                  <a:pt x="182" y="147"/>
                  <a:pt x="182" y="147"/>
                  <a:pt x="182" y="147"/>
                </a:cubicBezTo>
                <a:cubicBezTo>
                  <a:pt x="182" y="147"/>
                  <a:pt x="183" y="147"/>
                  <a:pt x="183" y="147"/>
                </a:cubicBezTo>
                <a:cubicBezTo>
                  <a:pt x="184" y="147"/>
                  <a:pt x="185" y="147"/>
                  <a:pt x="185" y="146"/>
                </a:cubicBezTo>
                <a:cubicBezTo>
                  <a:pt x="186" y="144"/>
                  <a:pt x="188" y="141"/>
                  <a:pt x="189" y="139"/>
                </a:cubicBezTo>
                <a:cubicBezTo>
                  <a:pt x="189" y="137"/>
                  <a:pt x="189" y="136"/>
                  <a:pt x="188" y="136"/>
                </a:cubicBezTo>
                <a:cubicBezTo>
                  <a:pt x="182" y="133"/>
                  <a:pt x="182" y="133"/>
                  <a:pt x="182" y="133"/>
                </a:cubicBezTo>
                <a:cubicBezTo>
                  <a:pt x="184" y="128"/>
                  <a:pt x="186" y="123"/>
                  <a:pt x="187" y="118"/>
                </a:cubicBezTo>
                <a:cubicBezTo>
                  <a:pt x="193" y="119"/>
                  <a:pt x="193" y="119"/>
                  <a:pt x="193" y="119"/>
                </a:cubicBezTo>
                <a:cubicBezTo>
                  <a:pt x="194" y="119"/>
                  <a:pt x="194" y="119"/>
                  <a:pt x="194" y="119"/>
                </a:cubicBezTo>
                <a:cubicBezTo>
                  <a:pt x="195" y="119"/>
                  <a:pt x="196" y="118"/>
                  <a:pt x="196" y="117"/>
                </a:cubicBezTo>
                <a:cubicBezTo>
                  <a:pt x="196" y="114"/>
                  <a:pt x="197" y="112"/>
                  <a:pt x="197" y="109"/>
                </a:cubicBezTo>
                <a:cubicBezTo>
                  <a:pt x="197" y="107"/>
                  <a:pt x="197" y="106"/>
                  <a:pt x="195" y="106"/>
                </a:cubicBezTo>
                <a:close/>
              </a:path>
            </a:pathLst>
          </a:custGeom>
          <a:solidFill>
            <a:srgbClr val="00B050"/>
          </a:solidFill>
          <a:ln w="19050" cap="rnd">
            <a:solidFill>
              <a:schemeClr val="accent4">
                <a:lumMod val="75000"/>
              </a:schemeClr>
            </a:solidFill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25" name="Freeform 6"/>
          <p:cNvSpPr>
            <a:spLocks/>
          </p:cNvSpPr>
          <p:nvPr/>
        </p:nvSpPr>
        <p:spPr bwMode="auto">
          <a:xfrm>
            <a:off x="4659642" y="1523594"/>
            <a:ext cx="2947494" cy="2936956"/>
          </a:xfrm>
          <a:custGeom>
            <a:avLst/>
            <a:gdLst>
              <a:gd name="T0" fmla="*/ 189 w 197"/>
              <a:gd name="T1" fmla="*/ 92 h 196"/>
              <a:gd name="T2" fmla="*/ 196 w 197"/>
              <a:gd name="T3" fmla="*/ 80 h 196"/>
              <a:gd name="T4" fmla="*/ 187 w 197"/>
              <a:gd name="T5" fmla="*/ 79 h 196"/>
              <a:gd name="T6" fmla="*/ 189 w 197"/>
              <a:gd name="T7" fmla="*/ 58 h 196"/>
              <a:gd name="T8" fmla="*/ 183 w 197"/>
              <a:gd name="T9" fmla="*/ 50 h 196"/>
              <a:gd name="T10" fmla="*/ 172 w 197"/>
              <a:gd name="T11" fmla="*/ 35 h 196"/>
              <a:gd name="T12" fmla="*/ 165 w 197"/>
              <a:gd name="T13" fmla="*/ 26 h 196"/>
              <a:gd name="T14" fmla="*/ 147 w 197"/>
              <a:gd name="T15" fmla="*/ 21 h 196"/>
              <a:gd name="T16" fmla="*/ 141 w 197"/>
              <a:gd name="T17" fmla="*/ 9 h 196"/>
              <a:gd name="T18" fmla="*/ 135 w 197"/>
              <a:gd name="T19" fmla="*/ 15 h 196"/>
              <a:gd name="T20" fmla="*/ 122 w 197"/>
              <a:gd name="T21" fmla="*/ 4 h 196"/>
              <a:gd name="T22" fmla="*/ 111 w 197"/>
              <a:gd name="T23" fmla="*/ 0 h 196"/>
              <a:gd name="T24" fmla="*/ 98 w 197"/>
              <a:gd name="T25" fmla="*/ 8 h 196"/>
              <a:gd name="T26" fmla="*/ 98 w 197"/>
              <a:gd name="T27" fmla="*/ 8 h 196"/>
              <a:gd name="T28" fmla="*/ 92 w 197"/>
              <a:gd name="T29" fmla="*/ 2 h 196"/>
              <a:gd name="T30" fmla="*/ 81 w 197"/>
              <a:gd name="T31" fmla="*/ 1 h 196"/>
              <a:gd name="T32" fmla="*/ 65 w 197"/>
              <a:gd name="T33" fmla="*/ 14 h 196"/>
              <a:gd name="T34" fmla="*/ 59 w 197"/>
              <a:gd name="T35" fmla="*/ 7 h 196"/>
              <a:gd name="T36" fmla="*/ 53 w 197"/>
              <a:gd name="T37" fmla="*/ 20 h 196"/>
              <a:gd name="T38" fmla="*/ 35 w 197"/>
              <a:gd name="T39" fmla="*/ 23 h 196"/>
              <a:gd name="T40" fmla="*/ 27 w 197"/>
              <a:gd name="T41" fmla="*/ 33 h 196"/>
              <a:gd name="T42" fmla="*/ 16 w 197"/>
              <a:gd name="T43" fmla="*/ 47 h 196"/>
              <a:gd name="T44" fmla="*/ 9 w 197"/>
              <a:gd name="T45" fmla="*/ 55 h 196"/>
              <a:gd name="T46" fmla="*/ 13 w 197"/>
              <a:gd name="T47" fmla="*/ 69 h 196"/>
              <a:gd name="T48" fmla="*/ 4 w 197"/>
              <a:gd name="T49" fmla="*/ 75 h 196"/>
              <a:gd name="T50" fmla="*/ 2 w 197"/>
              <a:gd name="T51" fmla="*/ 88 h 196"/>
              <a:gd name="T52" fmla="*/ 2 w 197"/>
              <a:gd name="T53" fmla="*/ 105 h 196"/>
              <a:gd name="T54" fmla="*/ 4 w 197"/>
              <a:gd name="T55" fmla="*/ 118 h 196"/>
              <a:gd name="T56" fmla="*/ 15 w 197"/>
              <a:gd name="T57" fmla="*/ 132 h 196"/>
              <a:gd name="T58" fmla="*/ 12 w 197"/>
              <a:gd name="T59" fmla="*/ 145 h 196"/>
              <a:gd name="T60" fmla="*/ 21 w 197"/>
              <a:gd name="T61" fmla="*/ 144 h 196"/>
              <a:gd name="T62" fmla="*/ 25 w 197"/>
              <a:gd name="T63" fmla="*/ 163 h 196"/>
              <a:gd name="T64" fmla="*/ 34 w 197"/>
              <a:gd name="T65" fmla="*/ 170 h 196"/>
              <a:gd name="T66" fmla="*/ 48 w 197"/>
              <a:gd name="T67" fmla="*/ 180 h 196"/>
              <a:gd name="T68" fmla="*/ 58 w 197"/>
              <a:gd name="T69" fmla="*/ 187 h 196"/>
              <a:gd name="T70" fmla="*/ 70 w 197"/>
              <a:gd name="T71" fmla="*/ 183 h 196"/>
              <a:gd name="T72" fmla="*/ 78 w 197"/>
              <a:gd name="T73" fmla="*/ 194 h 196"/>
              <a:gd name="T74" fmla="*/ 89 w 197"/>
              <a:gd name="T75" fmla="*/ 194 h 196"/>
              <a:gd name="T76" fmla="*/ 105 w 197"/>
              <a:gd name="T77" fmla="*/ 188 h 196"/>
              <a:gd name="T78" fmla="*/ 108 w 197"/>
              <a:gd name="T79" fmla="*/ 196 h 196"/>
              <a:gd name="T80" fmla="*/ 118 w 197"/>
              <a:gd name="T81" fmla="*/ 186 h 196"/>
              <a:gd name="T82" fmla="*/ 137 w 197"/>
              <a:gd name="T83" fmla="*/ 189 h 196"/>
              <a:gd name="T84" fmla="*/ 147 w 197"/>
              <a:gd name="T85" fmla="*/ 182 h 196"/>
              <a:gd name="T86" fmla="*/ 161 w 197"/>
              <a:gd name="T87" fmla="*/ 172 h 196"/>
              <a:gd name="T88" fmla="*/ 171 w 197"/>
              <a:gd name="T89" fmla="*/ 166 h 196"/>
              <a:gd name="T90" fmla="*/ 176 w 197"/>
              <a:gd name="T91" fmla="*/ 146 h 196"/>
              <a:gd name="T92" fmla="*/ 184 w 197"/>
              <a:gd name="T93" fmla="*/ 148 h 196"/>
              <a:gd name="T94" fmla="*/ 182 w 197"/>
              <a:gd name="T95" fmla="*/ 134 h 196"/>
              <a:gd name="T96" fmla="*/ 193 w 197"/>
              <a:gd name="T97" fmla="*/ 121 h 196"/>
              <a:gd name="T98" fmla="*/ 197 w 197"/>
              <a:gd name="T99" fmla="*/ 111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97" h="196">
                <a:moveTo>
                  <a:pt x="195" y="108"/>
                </a:moveTo>
                <a:cubicBezTo>
                  <a:pt x="189" y="107"/>
                  <a:pt x="189" y="107"/>
                  <a:pt x="189" y="107"/>
                </a:cubicBezTo>
                <a:cubicBezTo>
                  <a:pt x="190" y="102"/>
                  <a:pt x="190" y="97"/>
                  <a:pt x="189" y="92"/>
                </a:cubicBezTo>
                <a:cubicBezTo>
                  <a:pt x="195" y="91"/>
                  <a:pt x="195" y="91"/>
                  <a:pt x="195" y="91"/>
                </a:cubicBezTo>
                <a:cubicBezTo>
                  <a:pt x="197" y="90"/>
                  <a:pt x="197" y="89"/>
                  <a:pt x="197" y="88"/>
                </a:cubicBezTo>
                <a:cubicBezTo>
                  <a:pt x="197" y="85"/>
                  <a:pt x="197" y="83"/>
                  <a:pt x="196" y="80"/>
                </a:cubicBezTo>
                <a:cubicBezTo>
                  <a:pt x="196" y="79"/>
                  <a:pt x="195" y="78"/>
                  <a:pt x="194" y="78"/>
                </a:cubicBezTo>
                <a:cubicBezTo>
                  <a:pt x="194" y="78"/>
                  <a:pt x="194" y="78"/>
                  <a:pt x="194" y="78"/>
                </a:cubicBezTo>
                <a:cubicBezTo>
                  <a:pt x="187" y="79"/>
                  <a:pt x="187" y="79"/>
                  <a:pt x="187" y="79"/>
                </a:cubicBezTo>
                <a:cubicBezTo>
                  <a:pt x="186" y="74"/>
                  <a:pt x="185" y="69"/>
                  <a:pt x="183" y="64"/>
                </a:cubicBezTo>
                <a:cubicBezTo>
                  <a:pt x="188" y="61"/>
                  <a:pt x="188" y="61"/>
                  <a:pt x="188" y="61"/>
                </a:cubicBezTo>
                <a:cubicBezTo>
                  <a:pt x="189" y="61"/>
                  <a:pt x="190" y="59"/>
                  <a:pt x="189" y="58"/>
                </a:cubicBezTo>
                <a:cubicBezTo>
                  <a:pt x="188" y="56"/>
                  <a:pt x="187" y="53"/>
                  <a:pt x="186" y="51"/>
                </a:cubicBezTo>
                <a:cubicBezTo>
                  <a:pt x="185" y="50"/>
                  <a:pt x="184" y="49"/>
                  <a:pt x="184" y="49"/>
                </a:cubicBezTo>
                <a:cubicBezTo>
                  <a:pt x="183" y="49"/>
                  <a:pt x="183" y="50"/>
                  <a:pt x="183" y="50"/>
                </a:cubicBezTo>
                <a:cubicBezTo>
                  <a:pt x="177" y="52"/>
                  <a:pt x="177" y="52"/>
                  <a:pt x="177" y="52"/>
                </a:cubicBezTo>
                <a:cubicBezTo>
                  <a:pt x="174" y="48"/>
                  <a:pt x="171" y="44"/>
                  <a:pt x="168" y="40"/>
                </a:cubicBezTo>
                <a:cubicBezTo>
                  <a:pt x="172" y="35"/>
                  <a:pt x="172" y="35"/>
                  <a:pt x="172" y="35"/>
                </a:cubicBezTo>
                <a:cubicBezTo>
                  <a:pt x="173" y="35"/>
                  <a:pt x="173" y="33"/>
                  <a:pt x="173" y="32"/>
                </a:cubicBezTo>
                <a:cubicBezTo>
                  <a:pt x="171" y="30"/>
                  <a:pt x="169" y="28"/>
                  <a:pt x="167" y="26"/>
                </a:cubicBezTo>
                <a:cubicBezTo>
                  <a:pt x="166" y="26"/>
                  <a:pt x="166" y="26"/>
                  <a:pt x="165" y="26"/>
                </a:cubicBezTo>
                <a:cubicBezTo>
                  <a:pt x="164" y="26"/>
                  <a:pt x="164" y="26"/>
                  <a:pt x="163" y="26"/>
                </a:cubicBezTo>
                <a:cubicBezTo>
                  <a:pt x="159" y="30"/>
                  <a:pt x="159" y="30"/>
                  <a:pt x="159" y="30"/>
                </a:cubicBezTo>
                <a:cubicBezTo>
                  <a:pt x="155" y="27"/>
                  <a:pt x="151" y="24"/>
                  <a:pt x="147" y="21"/>
                </a:cubicBezTo>
                <a:cubicBezTo>
                  <a:pt x="150" y="16"/>
                  <a:pt x="150" y="16"/>
                  <a:pt x="150" y="16"/>
                </a:cubicBezTo>
                <a:cubicBezTo>
                  <a:pt x="150" y="15"/>
                  <a:pt x="150" y="13"/>
                  <a:pt x="149" y="13"/>
                </a:cubicBezTo>
                <a:cubicBezTo>
                  <a:pt x="146" y="12"/>
                  <a:pt x="144" y="10"/>
                  <a:pt x="141" y="9"/>
                </a:cubicBezTo>
                <a:cubicBezTo>
                  <a:pt x="141" y="9"/>
                  <a:pt x="140" y="9"/>
                  <a:pt x="140" y="9"/>
                </a:cubicBezTo>
                <a:cubicBezTo>
                  <a:pt x="139" y="9"/>
                  <a:pt x="139" y="9"/>
                  <a:pt x="138" y="10"/>
                </a:cubicBezTo>
                <a:cubicBezTo>
                  <a:pt x="135" y="15"/>
                  <a:pt x="135" y="15"/>
                  <a:pt x="135" y="15"/>
                </a:cubicBezTo>
                <a:cubicBezTo>
                  <a:pt x="133" y="14"/>
                  <a:pt x="130" y="13"/>
                  <a:pt x="128" y="13"/>
                </a:cubicBezTo>
                <a:cubicBezTo>
                  <a:pt x="126" y="12"/>
                  <a:pt x="123" y="11"/>
                  <a:pt x="121" y="10"/>
                </a:cubicBezTo>
                <a:cubicBezTo>
                  <a:pt x="122" y="4"/>
                  <a:pt x="122" y="4"/>
                  <a:pt x="122" y="4"/>
                </a:cubicBezTo>
                <a:cubicBezTo>
                  <a:pt x="122" y="3"/>
                  <a:pt x="121" y="2"/>
                  <a:pt x="120" y="2"/>
                </a:cubicBezTo>
                <a:cubicBezTo>
                  <a:pt x="117" y="1"/>
                  <a:pt x="114" y="1"/>
                  <a:pt x="111" y="0"/>
                </a:cubicBezTo>
                <a:cubicBezTo>
                  <a:pt x="111" y="0"/>
                  <a:pt x="111" y="0"/>
                  <a:pt x="111" y="0"/>
                </a:cubicBezTo>
                <a:cubicBezTo>
                  <a:pt x="110" y="0"/>
                  <a:pt x="109" y="1"/>
                  <a:pt x="109" y="2"/>
                </a:cubicBezTo>
                <a:cubicBezTo>
                  <a:pt x="108" y="8"/>
                  <a:pt x="108" y="8"/>
                  <a:pt x="108" y="8"/>
                </a:cubicBezTo>
                <a:cubicBezTo>
                  <a:pt x="105" y="8"/>
                  <a:pt x="102" y="8"/>
                  <a:pt x="98" y="8"/>
                </a:cubicBezTo>
                <a:cubicBezTo>
                  <a:pt x="98" y="9"/>
                  <a:pt x="98" y="9"/>
                  <a:pt x="98" y="9"/>
                </a:cubicBezTo>
                <a:cubicBezTo>
                  <a:pt x="98" y="9"/>
                  <a:pt x="98" y="9"/>
                  <a:pt x="98" y="9"/>
                </a:cubicBezTo>
                <a:cubicBezTo>
                  <a:pt x="98" y="8"/>
                  <a:pt x="98" y="8"/>
                  <a:pt x="98" y="8"/>
                </a:cubicBezTo>
                <a:cubicBezTo>
                  <a:pt x="98" y="8"/>
                  <a:pt x="98" y="8"/>
                  <a:pt x="98" y="8"/>
                </a:cubicBezTo>
                <a:cubicBezTo>
                  <a:pt x="96" y="8"/>
                  <a:pt x="95" y="8"/>
                  <a:pt x="93" y="8"/>
                </a:cubicBezTo>
                <a:cubicBezTo>
                  <a:pt x="92" y="2"/>
                  <a:pt x="92" y="2"/>
                  <a:pt x="92" y="2"/>
                </a:cubicBezTo>
                <a:cubicBezTo>
                  <a:pt x="91" y="1"/>
                  <a:pt x="90" y="0"/>
                  <a:pt x="89" y="0"/>
                </a:cubicBezTo>
                <a:cubicBezTo>
                  <a:pt x="89" y="0"/>
                  <a:pt x="89" y="0"/>
                  <a:pt x="89" y="0"/>
                </a:cubicBezTo>
                <a:cubicBezTo>
                  <a:pt x="86" y="0"/>
                  <a:pt x="83" y="0"/>
                  <a:pt x="81" y="1"/>
                </a:cubicBezTo>
                <a:cubicBezTo>
                  <a:pt x="79" y="1"/>
                  <a:pt x="79" y="2"/>
                  <a:pt x="79" y="3"/>
                </a:cubicBezTo>
                <a:cubicBezTo>
                  <a:pt x="80" y="10"/>
                  <a:pt x="80" y="10"/>
                  <a:pt x="80" y="10"/>
                </a:cubicBezTo>
                <a:cubicBezTo>
                  <a:pt x="75" y="11"/>
                  <a:pt x="70" y="12"/>
                  <a:pt x="65" y="14"/>
                </a:cubicBezTo>
                <a:cubicBezTo>
                  <a:pt x="62" y="8"/>
                  <a:pt x="62" y="8"/>
                  <a:pt x="62" y="8"/>
                </a:cubicBezTo>
                <a:cubicBezTo>
                  <a:pt x="62" y="8"/>
                  <a:pt x="61" y="7"/>
                  <a:pt x="60" y="7"/>
                </a:cubicBezTo>
                <a:cubicBezTo>
                  <a:pt x="60" y="7"/>
                  <a:pt x="59" y="7"/>
                  <a:pt x="59" y="7"/>
                </a:cubicBezTo>
                <a:cubicBezTo>
                  <a:pt x="57" y="8"/>
                  <a:pt x="54" y="10"/>
                  <a:pt x="52" y="11"/>
                </a:cubicBezTo>
                <a:cubicBezTo>
                  <a:pt x="50" y="12"/>
                  <a:pt x="50" y="13"/>
                  <a:pt x="51" y="14"/>
                </a:cubicBezTo>
                <a:cubicBezTo>
                  <a:pt x="53" y="20"/>
                  <a:pt x="53" y="20"/>
                  <a:pt x="53" y="20"/>
                </a:cubicBezTo>
                <a:cubicBezTo>
                  <a:pt x="49" y="22"/>
                  <a:pt x="45" y="25"/>
                  <a:pt x="41" y="28"/>
                </a:cubicBezTo>
                <a:cubicBezTo>
                  <a:pt x="36" y="24"/>
                  <a:pt x="36" y="24"/>
                  <a:pt x="36" y="24"/>
                </a:cubicBezTo>
                <a:cubicBezTo>
                  <a:pt x="36" y="24"/>
                  <a:pt x="35" y="23"/>
                  <a:pt x="35" y="23"/>
                </a:cubicBezTo>
                <a:cubicBezTo>
                  <a:pt x="34" y="23"/>
                  <a:pt x="33" y="24"/>
                  <a:pt x="33" y="24"/>
                </a:cubicBezTo>
                <a:cubicBezTo>
                  <a:pt x="31" y="26"/>
                  <a:pt x="29" y="28"/>
                  <a:pt x="27" y="30"/>
                </a:cubicBezTo>
                <a:cubicBezTo>
                  <a:pt x="26" y="31"/>
                  <a:pt x="26" y="32"/>
                  <a:pt x="27" y="33"/>
                </a:cubicBezTo>
                <a:cubicBezTo>
                  <a:pt x="31" y="38"/>
                  <a:pt x="31" y="38"/>
                  <a:pt x="31" y="38"/>
                </a:cubicBezTo>
                <a:cubicBezTo>
                  <a:pt x="28" y="41"/>
                  <a:pt x="25" y="45"/>
                  <a:pt x="22" y="50"/>
                </a:cubicBezTo>
                <a:cubicBezTo>
                  <a:pt x="16" y="47"/>
                  <a:pt x="16" y="47"/>
                  <a:pt x="16" y="47"/>
                </a:cubicBezTo>
                <a:cubicBezTo>
                  <a:pt x="16" y="47"/>
                  <a:pt x="16" y="47"/>
                  <a:pt x="15" y="47"/>
                </a:cubicBezTo>
                <a:cubicBezTo>
                  <a:pt x="14" y="47"/>
                  <a:pt x="14" y="47"/>
                  <a:pt x="13" y="48"/>
                </a:cubicBezTo>
                <a:cubicBezTo>
                  <a:pt x="12" y="50"/>
                  <a:pt x="11" y="53"/>
                  <a:pt x="9" y="55"/>
                </a:cubicBezTo>
                <a:cubicBezTo>
                  <a:pt x="9" y="56"/>
                  <a:pt x="9" y="58"/>
                  <a:pt x="10" y="58"/>
                </a:cubicBezTo>
                <a:cubicBezTo>
                  <a:pt x="16" y="61"/>
                  <a:pt x="16" y="61"/>
                  <a:pt x="16" y="61"/>
                </a:cubicBezTo>
                <a:cubicBezTo>
                  <a:pt x="15" y="64"/>
                  <a:pt x="14" y="66"/>
                  <a:pt x="13" y="69"/>
                </a:cubicBezTo>
                <a:cubicBezTo>
                  <a:pt x="12" y="71"/>
                  <a:pt x="11" y="73"/>
                  <a:pt x="11" y="76"/>
                </a:cubicBezTo>
                <a:cubicBezTo>
                  <a:pt x="5" y="75"/>
                  <a:pt x="5" y="75"/>
                  <a:pt x="5" y="75"/>
                </a:cubicBezTo>
                <a:cubicBezTo>
                  <a:pt x="4" y="75"/>
                  <a:pt x="4" y="75"/>
                  <a:pt x="4" y="75"/>
                </a:cubicBezTo>
                <a:cubicBezTo>
                  <a:pt x="3" y="75"/>
                  <a:pt x="2" y="76"/>
                  <a:pt x="2" y="77"/>
                </a:cubicBezTo>
                <a:cubicBezTo>
                  <a:pt x="1" y="80"/>
                  <a:pt x="1" y="82"/>
                  <a:pt x="0" y="85"/>
                </a:cubicBezTo>
                <a:cubicBezTo>
                  <a:pt x="0" y="86"/>
                  <a:pt x="1" y="87"/>
                  <a:pt x="2" y="88"/>
                </a:cubicBezTo>
                <a:cubicBezTo>
                  <a:pt x="8" y="89"/>
                  <a:pt x="8" y="89"/>
                  <a:pt x="8" y="89"/>
                </a:cubicBezTo>
                <a:cubicBezTo>
                  <a:pt x="8" y="94"/>
                  <a:pt x="8" y="99"/>
                  <a:pt x="8" y="104"/>
                </a:cubicBezTo>
                <a:cubicBezTo>
                  <a:pt x="2" y="105"/>
                  <a:pt x="2" y="105"/>
                  <a:pt x="2" y="105"/>
                </a:cubicBezTo>
                <a:cubicBezTo>
                  <a:pt x="1" y="105"/>
                  <a:pt x="0" y="106"/>
                  <a:pt x="0" y="108"/>
                </a:cubicBezTo>
                <a:cubicBezTo>
                  <a:pt x="1" y="110"/>
                  <a:pt x="1" y="113"/>
                  <a:pt x="1" y="116"/>
                </a:cubicBezTo>
                <a:cubicBezTo>
                  <a:pt x="2" y="117"/>
                  <a:pt x="3" y="118"/>
                  <a:pt x="4" y="118"/>
                </a:cubicBezTo>
                <a:cubicBezTo>
                  <a:pt x="4" y="118"/>
                  <a:pt x="4" y="118"/>
                  <a:pt x="4" y="118"/>
                </a:cubicBezTo>
                <a:cubicBezTo>
                  <a:pt x="10" y="117"/>
                  <a:pt x="10" y="117"/>
                  <a:pt x="10" y="117"/>
                </a:cubicBezTo>
                <a:cubicBezTo>
                  <a:pt x="11" y="122"/>
                  <a:pt x="13" y="127"/>
                  <a:pt x="15" y="132"/>
                </a:cubicBezTo>
                <a:cubicBezTo>
                  <a:pt x="9" y="135"/>
                  <a:pt x="9" y="135"/>
                  <a:pt x="9" y="135"/>
                </a:cubicBezTo>
                <a:cubicBezTo>
                  <a:pt x="8" y="135"/>
                  <a:pt x="8" y="136"/>
                  <a:pt x="8" y="138"/>
                </a:cubicBezTo>
                <a:cubicBezTo>
                  <a:pt x="9" y="140"/>
                  <a:pt x="11" y="143"/>
                  <a:pt x="12" y="145"/>
                </a:cubicBezTo>
                <a:cubicBezTo>
                  <a:pt x="12" y="146"/>
                  <a:pt x="13" y="146"/>
                  <a:pt x="14" y="146"/>
                </a:cubicBezTo>
                <a:cubicBezTo>
                  <a:pt x="14" y="146"/>
                  <a:pt x="15" y="146"/>
                  <a:pt x="15" y="146"/>
                </a:cubicBezTo>
                <a:cubicBezTo>
                  <a:pt x="21" y="144"/>
                  <a:pt x="21" y="144"/>
                  <a:pt x="21" y="144"/>
                </a:cubicBezTo>
                <a:cubicBezTo>
                  <a:pt x="23" y="148"/>
                  <a:pt x="26" y="152"/>
                  <a:pt x="29" y="156"/>
                </a:cubicBezTo>
                <a:cubicBezTo>
                  <a:pt x="25" y="160"/>
                  <a:pt x="25" y="160"/>
                  <a:pt x="25" y="160"/>
                </a:cubicBezTo>
                <a:cubicBezTo>
                  <a:pt x="24" y="161"/>
                  <a:pt x="24" y="163"/>
                  <a:pt x="25" y="163"/>
                </a:cubicBezTo>
                <a:cubicBezTo>
                  <a:pt x="27" y="166"/>
                  <a:pt x="29" y="168"/>
                  <a:pt x="31" y="170"/>
                </a:cubicBezTo>
                <a:cubicBezTo>
                  <a:pt x="31" y="170"/>
                  <a:pt x="32" y="170"/>
                  <a:pt x="33" y="170"/>
                </a:cubicBezTo>
                <a:cubicBezTo>
                  <a:pt x="33" y="170"/>
                  <a:pt x="34" y="170"/>
                  <a:pt x="34" y="170"/>
                </a:cubicBezTo>
                <a:cubicBezTo>
                  <a:pt x="39" y="165"/>
                  <a:pt x="39" y="165"/>
                  <a:pt x="39" y="165"/>
                </a:cubicBezTo>
                <a:cubicBezTo>
                  <a:pt x="42" y="169"/>
                  <a:pt x="47" y="172"/>
                  <a:pt x="51" y="174"/>
                </a:cubicBezTo>
                <a:cubicBezTo>
                  <a:pt x="48" y="180"/>
                  <a:pt x="48" y="180"/>
                  <a:pt x="48" y="180"/>
                </a:cubicBezTo>
                <a:cubicBezTo>
                  <a:pt x="48" y="181"/>
                  <a:pt x="48" y="182"/>
                  <a:pt x="49" y="183"/>
                </a:cubicBezTo>
                <a:cubicBezTo>
                  <a:pt x="51" y="184"/>
                  <a:pt x="54" y="186"/>
                  <a:pt x="57" y="187"/>
                </a:cubicBezTo>
                <a:cubicBezTo>
                  <a:pt x="57" y="187"/>
                  <a:pt x="57" y="187"/>
                  <a:pt x="58" y="187"/>
                </a:cubicBezTo>
                <a:cubicBezTo>
                  <a:pt x="58" y="187"/>
                  <a:pt x="59" y="187"/>
                  <a:pt x="59" y="186"/>
                </a:cubicBezTo>
                <a:cubicBezTo>
                  <a:pt x="63" y="181"/>
                  <a:pt x="63" y="181"/>
                  <a:pt x="63" y="181"/>
                </a:cubicBezTo>
                <a:cubicBezTo>
                  <a:pt x="65" y="182"/>
                  <a:pt x="67" y="182"/>
                  <a:pt x="70" y="183"/>
                </a:cubicBezTo>
                <a:cubicBezTo>
                  <a:pt x="72" y="184"/>
                  <a:pt x="74" y="185"/>
                  <a:pt x="77" y="185"/>
                </a:cubicBezTo>
                <a:cubicBezTo>
                  <a:pt x="76" y="192"/>
                  <a:pt x="76" y="192"/>
                  <a:pt x="76" y="192"/>
                </a:cubicBezTo>
                <a:cubicBezTo>
                  <a:pt x="76" y="193"/>
                  <a:pt x="76" y="194"/>
                  <a:pt x="78" y="194"/>
                </a:cubicBezTo>
                <a:cubicBezTo>
                  <a:pt x="81" y="195"/>
                  <a:pt x="83" y="195"/>
                  <a:pt x="86" y="196"/>
                </a:cubicBezTo>
                <a:cubicBezTo>
                  <a:pt x="86" y="196"/>
                  <a:pt x="86" y="196"/>
                  <a:pt x="86" y="196"/>
                </a:cubicBezTo>
                <a:cubicBezTo>
                  <a:pt x="87" y="196"/>
                  <a:pt x="88" y="195"/>
                  <a:pt x="89" y="194"/>
                </a:cubicBezTo>
                <a:cubicBezTo>
                  <a:pt x="90" y="188"/>
                  <a:pt x="90" y="188"/>
                  <a:pt x="90" y="188"/>
                </a:cubicBezTo>
                <a:cubicBezTo>
                  <a:pt x="93" y="188"/>
                  <a:pt x="96" y="188"/>
                  <a:pt x="99" y="188"/>
                </a:cubicBezTo>
                <a:cubicBezTo>
                  <a:pt x="101" y="188"/>
                  <a:pt x="103" y="188"/>
                  <a:pt x="105" y="188"/>
                </a:cubicBezTo>
                <a:cubicBezTo>
                  <a:pt x="106" y="194"/>
                  <a:pt x="106" y="194"/>
                  <a:pt x="106" y="194"/>
                </a:cubicBezTo>
                <a:cubicBezTo>
                  <a:pt x="106" y="195"/>
                  <a:pt x="107" y="196"/>
                  <a:pt x="108" y="196"/>
                </a:cubicBezTo>
                <a:cubicBezTo>
                  <a:pt x="108" y="196"/>
                  <a:pt x="108" y="196"/>
                  <a:pt x="108" y="196"/>
                </a:cubicBezTo>
                <a:cubicBezTo>
                  <a:pt x="111" y="196"/>
                  <a:pt x="114" y="195"/>
                  <a:pt x="117" y="195"/>
                </a:cubicBezTo>
                <a:cubicBezTo>
                  <a:pt x="118" y="195"/>
                  <a:pt x="119" y="194"/>
                  <a:pt x="119" y="192"/>
                </a:cubicBezTo>
                <a:cubicBezTo>
                  <a:pt x="118" y="186"/>
                  <a:pt x="118" y="186"/>
                  <a:pt x="118" y="186"/>
                </a:cubicBezTo>
                <a:cubicBezTo>
                  <a:pt x="123" y="185"/>
                  <a:pt x="128" y="184"/>
                  <a:pt x="133" y="182"/>
                </a:cubicBezTo>
                <a:cubicBezTo>
                  <a:pt x="135" y="187"/>
                  <a:pt x="135" y="187"/>
                  <a:pt x="135" y="187"/>
                </a:cubicBezTo>
                <a:cubicBezTo>
                  <a:pt x="136" y="188"/>
                  <a:pt x="137" y="189"/>
                  <a:pt x="137" y="189"/>
                </a:cubicBezTo>
                <a:cubicBezTo>
                  <a:pt x="138" y="189"/>
                  <a:pt x="138" y="189"/>
                  <a:pt x="138" y="188"/>
                </a:cubicBezTo>
                <a:cubicBezTo>
                  <a:pt x="141" y="187"/>
                  <a:pt x="143" y="186"/>
                  <a:pt x="146" y="185"/>
                </a:cubicBezTo>
                <a:cubicBezTo>
                  <a:pt x="147" y="184"/>
                  <a:pt x="148" y="183"/>
                  <a:pt x="147" y="182"/>
                </a:cubicBezTo>
                <a:cubicBezTo>
                  <a:pt x="144" y="176"/>
                  <a:pt x="144" y="176"/>
                  <a:pt x="144" y="176"/>
                </a:cubicBezTo>
                <a:cubicBezTo>
                  <a:pt x="149" y="174"/>
                  <a:pt x="153" y="171"/>
                  <a:pt x="157" y="167"/>
                </a:cubicBezTo>
                <a:cubicBezTo>
                  <a:pt x="161" y="172"/>
                  <a:pt x="161" y="172"/>
                  <a:pt x="161" y="172"/>
                </a:cubicBezTo>
                <a:cubicBezTo>
                  <a:pt x="162" y="172"/>
                  <a:pt x="162" y="172"/>
                  <a:pt x="163" y="172"/>
                </a:cubicBezTo>
                <a:cubicBezTo>
                  <a:pt x="164" y="172"/>
                  <a:pt x="164" y="172"/>
                  <a:pt x="165" y="172"/>
                </a:cubicBezTo>
                <a:cubicBezTo>
                  <a:pt x="167" y="170"/>
                  <a:pt x="169" y="168"/>
                  <a:pt x="171" y="166"/>
                </a:cubicBezTo>
                <a:cubicBezTo>
                  <a:pt x="172" y="165"/>
                  <a:pt x="172" y="164"/>
                  <a:pt x="171" y="163"/>
                </a:cubicBezTo>
                <a:cubicBezTo>
                  <a:pt x="166" y="158"/>
                  <a:pt x="166" y="158"/>
                  <a:pt x="166" y="158"/>
                </a:cubicBezTo>
                <a:cubicBezTo>
                  <a:pt x="170" y="155"/>
                  <a:pt x="173" y="150"/>
                  <a:pt x="176" y="146"/>
                </a:cubicBezTo>
                <a:cubicBezTo>
                  <a:pt x="181" y="149"/>
                  <a:pt x="181" y="149"/>
                  <a:pt x="181" y="149"/>
                </a:cubicBezTo>
                <a:cubicBezTo>
                  <a:pt x="182" y="149"/>
                  <a:pt x="182" y="149"/>
                  <a:pt x="182" y="149"/>
                </a:cubicBezTo>
                <a:cubicBezTo>
                  <a:pt x="183" y="149"/>
                  <a:pt x="184" y="149"/>
                  <a:pt x="184" y="148"/>
                </a:cubicBezTo>
                <a:cubicBezTo>
                  <a:pt x="186" y="146"/>
                  <a:pt x="187" y="143"/>
                  <a:pt x="188" y="140"/>
                </a:cubicBezTo>
                <a:cubicBezTo>
                  <a:pt x="189" y="139"/>
                  <a:pt x="188" y="138"/>
                  <a:pt x="187" y="138"/>
                </a:cubicBezTo>
                <a:cubicBezTo>
                  <a:pt x="182" y="134"/>
                  <a:pt x="182" y="134"/>
                  <a:pt x="182" y="134"/>
                </a:cubicBezTo>
                <a:cubicBezTo>
                  <a:pt x="183" y="132"/>
                  <a:pt x="184" y="130"/>
                  <a:pt x="185" y="127"/>
                </a:cubicBezTo>
                <a:cubicBezTo>
                  <a:pt x="186" y="125"/>
                  <a:pt x="186" y="122"/>
                  <a:pt x="187" y="120"/>
                </a:cubicBezTo>
                <a:cubicBezTo>
                  <a:pt x="193" y="121"/>
                  <a:pt x="193" y="121"/>
                  <a:pt x="193" y="121"/>
                </a:cubicBezTo>
                <a:cubicBezTo>
                  <a:pt x="193" y="121"/>
                  <a:pt x="193" y="121"/>
                  <a:pt x="193" y="121"/>
                </a:cubicBezTo>
                <a:cubicBezTo>
                  <a:pt x="194" y="121"/>
                  <a:pt x="195" y="120"/>
                  <a:pt x="196" y="119"/>
                </a:cubicBezTo>
                <a:cubicBezTo>
                  <a:pt x="196" y="116"/>
                  <a:pt x="197" y="113"/>
                  <a:pt x="197" y="111"/>
                </a:cubicBezTo>
                <a:cubicBezTo>
                  <a:pt x="197" y="110"/>
                  <a:pt x="196" y="108"/>
                  <a:pt x="195" y="108"/>
                </a:cubicBezTo>
                <a:close/>
              </a:path>
            </a:pathLst>
          </a:custGeom>
          <a:solidFill>
            <a:schemeClr val="accent3"/>
          </a:solidFill>
          <a:ln w="19050" cap="rnd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26" name="Freeform 7"/>
          <p:cNvSpPr>
            <a:spLocks/>
          </p:cNvSpPr>
          <p:nvPr/>
        </p:nvSpPr>
        <p:spPr bwMode="auto">
          <a:xfrm>
            <a:off x="3078359" y="4123996"/>
            <a:ext cx="2170066" cy="2157422"/>
          </a:xfrm>
          <a:custGeom>
            <a:avLst/>
            <a:gdLst>
              <a:gd name="T0" fmla="*/ 135 w 145"/>
              <a:gd name="T1" fmla="*/ 77 h 144"/>
              <a:gd name="T2" fmla="*/ 143 w 145"/>
              <a:gd name="T3" fmla="*/ 65 h 144"/>
              <a:gd name="T4" fmla="*/ 143 w 145"/>
              <a:gd name="T5" fmla="*/ 53 h 144"/>
              <a:gd name="T6" fmla="*/ 141 w 145"/>
              <a:gd name="T7" fmla="*/ 51 h 144"/>
              <a:gd name="T8" fmla="*/ 129 w 145"/>
              <a:gd name="T9" fmla="*/ 45 h 144"/>
              <a:gd name="T10" fmla="*/ 135 w 145"/>
              <a:gd name="T11" fmla="*/ 39 h 144"/>
              <a:gd name="T12" fmla="*/ 130 w 145"/>
              <a:gd name="T13" fmla="*/ 28 h 144"/>
              <a:gd name="T14" fmla="*/ 127 w 145"/>
              <a:gd name="T15" fmla="*/ 27 h 144"/>
              <a:gd name="T16" fmla="*/ 113 w 145"/>
              <a:gd name="T17" fmla="*/ 25 h 144"/>
              <a:gd name="T18" fmla="*/ 117 w 145"/>
              <a:gd name="T19" fmla="*/ 15 h 144"/>
              <a:gd name="T20" fmla="*/ 108 w 145"/>
              <a:gd name="T21" fmla="*/ 9 h 144"/>
              <a:gd name="T22" fmla="*/ 101 w 145"/>
              <a:gd name="T23" fmla="*/ 17 h 144"/>
              <a:gd name="T24" fmla="*/ 92 w 145"/>
              <a:gd name="T25" fmla="*/ 13 h 144"/>
              <a:gd name="T26" fmla="*/ 92 w 145"/>
              <a:gd name="T27" fmla="*/ 2 h 144"/>
              <a:gd name="T28" fmla="*/ 82 w 145"/>
              <a:gd name="T29" fmla="*/ 0 h 144"/>
              <a:gd name="T30" fmla="*/ 78 w 145"/>
              <a:gd name="T31" fmla="*/ 10 h 144"/>
              <a:gd name="T32" fmla="*/ 72 w 145"/>
              <a:gd name="T33" fmla="*/ 10 h 144"/>
              <a:gd name="T34" fmla="*/ 66 w 145"/>
              <a:gd name="T35" fmla="*/ 2 h 144"/>
              <a:gd name="T36" fmla="*/ 63 w 145"/>
              <a:gd name="T37" fmla="*/ 0 h 144"/>
              <a:gd name="T38" fmla="*/ 52 w 145"/>
              <a:gd name="T39" fmla="*/ 4 h 144"/>
              <a:gd name="T40" fmla="*/ 45 w 145"/>
              <a:gd name="T41" fmla="*/ 17 h 144"/>
              <a:gd name="T42" fmla="*/ 38 w 145"/>
              <a:gd name="T43" fmla="*/ 9 h 144"/>
              <a:gd name="T44" fmla="*/ 28 w 145"/>
              <a:gd name="T45" fmla="*/ 14 h 144"/>
              <a:gd name="T46" fmla="*/ 32 w 145"/>
              <a:gd name="T47" fmla="*/ 25 h 144"/>
              <a:gd name="T48" fmla="*/ 18 w 145"/>
              <a:gd name="T49" fmla="*/ 27 h 144"/>
              <a:gd name="T50" fmla="*/ 15 w 145"/>
              <a:gd name="T51" fmla="*/ 28 h 144"/>
              <a:gd name="T52" fmla="*/ 10 w 145"/>
              <a:gd name="T53" fmla="*/ 39 h 144"/>
              <a:gd name="T54" fmla="*/ 14 w 145"/>
              <a:gd name="T55" fmla="*/ 52 h 144"/>
              <a:gd name="T56" fmla="*/ 5 w 145"/>
              <a:gd name="T57" fmla="*/ 51 h 144"/>
              <a:gd name="T58" fmla="*/ 2 w 145"/>
              <a:gd name="T59" fmla="*/ 53 h 144"/>
              <a:gd name="T60" fmla="*/ 2 w 145"/>
              <a:gd name="T61" fmla="*/ 65 h 144"/>
              <a:gd name="T62" fmla="*/ 11 w 145"/>
              <a:gd name="T63" fmla="*/ 77 h 144"/>
              <a:gd name="T64" fmla="*/ 0 w 145"/>
              <a:gd name="T65" fmla="*/ 82 h 144"/>
              <a:gd name="T66" fmla="*/ 5 w 145"/>
              <a:gd name="T67" fmla="*/ 93 h 144"/>
              <a:gd name="T68" fmla="*/ 14 w 145"/>
              <a:gd name="T69" fmla="*/ 91 h 144"/>
              <a:gd name="T70" fmla="*/ 17 w 145"/>
              <a:gd name="T71" fmla="*/ 100 h 144"/>
              <a:gd name="T72" fmla="*/ 10 w 145"/>
              <a:gd name="T73" fmla="*/ 108 h 144"/>
              <a:gd name="T74" fmla="*/ 17 w 145"/>
              <a:gd name="T75" fmla="*/ 117 h 144"/>
              <a:gd name="T76" fmla="*/ 26 w 145"/>
              <a:gd name="T77" fmla="*/ 112 h 144"/>
              <a:gd name="T78" fmla="*/ 28 w 145"/>
              <a:gd name="T79" fmla="*/ 127 h 144"/>
              <a:gd name="T80" fmla="*/ 37 w 145"/>
              <a:gd name="T81" fmla="*/ 135 h 144"/>
              <a:gd name="T82" fmla="*/ 40 w 145"/>
              <a:gd name="T83" fmla="*/ 134 h 144"/>
              <a:gd name="T84" fmla="*/ 53 w 145"/>
              <a:gd name="T85" fmla="*/ 131 h 144"/>
              <a:gd name="T86" fmla="*/ 52 w 145"/>
              <a:gd name="T87" fmla="*/ 140 h 144"/>
              <a:gd name="T88" fmla="*/ 63 w 145"/>
              <a:gd name="T89" fmla="*/ 144 h 144"/>
              <a:gd name="T90" fmla="*/ 66 w 145"/>
              <a:gd name="T91" fmla="*/ 142 h 144"/>
              <a:gd name="T92" fmla="*/ 73 w 145"/>
              <a:gd name="T93" fmla="*/ 134 h 144"/>
              <a:gd name="T94" fmla="*/ 80 w 145"/>
              <a:gd name="T95" fmla="*/ 142 h 144"/>
              <a:gd name="T96" fmla="*/ 82 w 145"/>
              <a:gd name="T97" fmla="*/ 144 h 144"/>
              <a:gd name="T98" fmla="*/ 93 w 145"/>
              <a:gd name="T99" fmla="*/ 140 h 144"/>
              <a:gd name="T100" fmla="*/ 101 w 145"/>
              <a:gd name="T101" fmla="*/ 127 h 144"/>
              <a:gd name="T102" fmla="*/ 108 w 145"/>
              <a:gd name="T103" fmla="*/ 136 h 144"/>
              <a:gd name="T104" fmla="*/ 117 w 145"/>
              <a:gd name="T105" fmla="*/ 130 h 144"/>
              <a:gd name="T106" fmla="*/ 113 w 145"/>
              <a:gd name="T107" fmla="*/ 119 h 144"/>
              <a:gd name="T108" fmla="*/ 128 w 145"/>
              <a:gd name="T109" fmla="*/ 117 h 144"/>
              <a:gd name="T110" fmla="*/ 131 w 145"/>
              <a:gd name="T111" fmla="*/ 117 h 144"/>
              <a:gd name="T112" fmla="*/ 135 w 145"/>
              <a:gd name="T113" fmla="*/ 106 h 144"/>
              <a:gd name="T114" fmla="*/ 132 w 145"/>
              <a:gd name="T115" fmla="*/ 92 h 144"/>
              <a:gd name="T116" fmla="*/ 141 w 145"/>
              <a:gd name="T117" fmla="*/ 93 h 144"/>
              <a:gd name="T118" fmla="*/ 143 w 145"/>
              <a:gd name="T119" fmla="*/ 91 h 144"/>
              <a:gd name="T120" fmla="*/ 143 w 145"/>
              <a:gd name="T121" fmla="*/ 79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5" h="144">
                <a:moveTo>
                  <a:pt x="143" y="79"/>
                </a:moveTo>
                <a:cubicBezTo>
                  <a:pt x="135" y="77"/>
                  <a:pt x="135" y="77"/>
                  <a:pt x="135" y="77"/>
                </a:cubicBezTo>
                <a:cubicBezTo>
                  <a:pt x="135" y="74"/>
                  <a:pt x="135" y="70"/>
                  <a:pt x="135" y="67"/>
                </a:cubicBezTo>
                <a:cubicBezTo>
                  <a:pt x="143" y="65"/>
                  <a:pt x="143" y="65"/>
                  <a:pt x="143" y="65"/>
                </a:cubicBezTo>
                <a:cubicBezTo>
                  <a:pt x="144" y="65"/>
                  <a:pt x="145" y="64"/>
                  <a:pt x="145" y="63"/>
                </a:cubicBezTo>
                <a:cubicBezTo>
                  <a:pt x="145" y="59"/>
                  <a:pt x="144" y="56"/>
                  <a:pt x="143" y="53"/>
                </a:cubicBezTo>
                <a:cubicBezTo>
                  <a:pt x="143" y="52"/>
                  <a:pt x="142" y="51"/>
                  <a:pt x="141" y="51"/>
                </a:cubicBezTo>
                <a:cubicBezTo>
                  <a:pt x="141" y="51"/>
                  <a:pt x="141" y="51"/>
                  <a:pt x="141" y="51"/>
                </a:cubicBezTo>
                <a:cubicBezTo>
                  <a:pt x="132" y="53"/>
                  <a:pt x="132" y="53"/>
                  <a:pt x="132" y="53"/>
                </a:cubicBezTo>
                <a:cubicBezTo>
                  <a:pt x="131" y="50"/>
                  <a:pt x="130" y="48"/>
                  <a:pt x="129" y="45"/>
                </a:cubicBezTo>
                <a:cubicBezTo>
                  <a:pt x="128" y="45"/>
                  <a:pt x="128" y="44"/>
                  <a:pt x="128" y="44"/>
                </a:cubicBezTo>
                <a:cubicBezTo>
                  <a:pt x="135" y="39"/>
                  <a:pt x="135" y="39"/>
                  <a:pt x="135" y="39"/>
                </a:cubicBezTo>
                <a:cubicBezTo>
                  <a:pt x="136" y="38"/>
                  <a:pt x="136" y="37"/>
                  <a:pt x="136" y="36"/>
                </a:cubicBezTo>
                <a:cubicBezTo>
                  <a:pt x="134" y="33"/>
                  <a:pt x="132" y="30"/>
                  <a:pt x="130" y="28"/>
                </a:cubicBezTo>
                <a:cubicBezTo>
                  <a:pt x="130" y="27"/>
                  <a:pt x="129" y="27"/>
                  <a:pt x="129" y="27"/>
                </a:cubicBezTo>
                <a:cubicBezTo>
                  <a:pt x="128" y="27"/>
                  <a:pt x="128" y="27"/>
                  <a:pt x="127" y="27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18" y="29"/>
                  <a:pt x="115" y="27"/>
                  <a:pt x="113" y="25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8" y="17"/>
                  <a:pt x="118" y="15"/>
                  <a:pt x="117" y="15"/>
                </a:cubicBezTo>
                <a:cubicBezTo>
                  <a:pt x="114" y="13"/>
                  <a:pt x="112" y="11"/>
                  <a:pt x="109" y="9"/>
                </a:cubicBezTo>
                <a:cubicBezTo>
                  <a:pt x="109" y="9"/>
                  <a:pt x="108" y="9"/>
                  <a:pt x="108" y="9"/>
                </a:cubicBezTo>
                <a:cubicBezTo>
                  <a:pt x="107" y="9"/>
                  <a:pt x="106" y="9"/>
                  <a:pt x="106" y="10"/>
                </a:cubicBezTo>
                <a:cubicBezTo>
                  <a:pt x="101" y="17"/>
                  <a:pt x="101" y="17"/>
                  <a:pt x="101" y="17"/>
                </a:cubicBezTo>
                <a:cubicBezTo>
                  <a:pt x="98" y="16"/>
                  <a:pt x="96" y="15"/>
                  <a:pt x="93" y="14"/>
                </a:cubicBezTo>
                <a:cubicBezTo>
                  <a:pt x="92" y="14"/>
                  <a:pt x="92" y="13"/>
                  <a:pt x="92" y="13"/>
                </a:cubicBezTo>
                <a:cubicBezTo>
                  <a:pt x="93" y="5"/>
                  <a:pt x="93" y="5"/>
                  <a:pt x="93" y="5"/>
                </a:cubicBezTo>
                <a:cubicBezTo>
                  <a:pt x="94" y="4"/>
                  <a:pt x="93" y="2"/>
                  <a:pt x="92" y="2"/>
                </a:cubicBezTo>
                <a:cubicBezTo>
                  <a:pt x="88" y="1"/>
                  <a:pt x="85" y="1"/>
                  <a:pt x="82" y="0"/>
                </a:cubicBezTo>
                <a:cubicBezTo>
                  <a:pt x="82" y="0"/>
                  <a:pt x="82" y="0"/>
                  <a:pt x="82" y="0"/>
                </a:cubicBezTo>
                <a:cubicBezTo>
                  <a:pt x="81" y="0"/>
                  <a:pt x="80" y="1"/>
                  <a:pt x="80" y="2"/>
                </a:cubicBezTo>
                <a:cubicBezTo>
                  <a:pt x="78" y="10"/>
                  <a:pt x="78" y="10"/>
                  <a:pt x="78" y="10"/>
                </a:cubicBezTo>
                <a:cubicBezTo>
                  <a:pt x="76" y="10"/>
                  <a:pt x="74" y="10"/>
                  <a:pt x="72" y="10"/>
                </a:cubicBezTo>
                <a:cubicBezTo>
                  <a:pt x="72" y="10"/>
                  <a:pt x="72" y="10"/>
                  <a:pt x="72" y="10"/>
                </a:cubicBezTo>
                <a:cubicBezTo>
                  <a:pt x="71" y="10"/>
                  <a:pt x="69" y="10"/>
                  <a:pt x="68" y="10"/>
                </a:cubicBezTo>
                <a:cubicBezTo>
                  <a:pt x="66" y="2"/>
                  <a:pt x="66" y="2"/>
                  <a:pt x="66" y="2"/>
                </a:cubicBezTo>
                <a:cubicBezTo>
                  <a:pt x="66" y="1"/>
                  <a:pt x="65" y="0"/>
                  <a:pt x="64" y="0"/>
                </a:cubicBezTo>
                <a:cubicBezTo>
                  <a:pt x="64" y="0"/>
                  <a:pt x="64" y="0"/>
                  <a:pt x="63" y="0"/>
                </a:cubicBezTo>
                <a:cubicBezTo>
                  <a:pt x="60" y="0"/>
                  <a:pt x="57" y="1"/>
                  <a:pt x="54" y="2"/>
                </a:cubicBezTo>
                <a:cubicBezTo>
                  <a:pt x="53" y="2"/>
                  <a:pt x="52" y="3"/>
                  <a:pt x="52" y="4"/>
                </a:cubicBezTo>
                <a:cubicBezTo>
                  <a:pt x="54" y="13"/>
                  <a:pt x="54" y="13"/>
                  <a:pt x="54" y="13"/>
                </a:cubicBezTo>
                <a:cubicBezTo>
                  <a:pt x="50" y="14"/>
                  <a:pt x="47" y="15"/>
                  <a:pt x="45" y="17"/>
                </a:cubicBezTo>
                <a:cubicBezTo>
                  <a:pt x="39" y="10"/>
                  <a:pt x="39" y="10"/>
                  <a:pt x="39" y="10"/>
                </a:cubicBezTo>
                <a:cubicBezTo>
                  <a:pt x="39" y="9"/>
                  <a:pt x="38" y="9"/>
                  <a:pt x="38" y="9"/>
                </a:cubicBezTo>
                <a:cubicBezTo>
                  <a:pt x="37" y="9"/>
                  <a:pt x="37" y="9"/>
                  <a:pt x="36" y="9"/>
                </a:cubicBezTo>
                <a:cubicBezTo>
                  <a:pt x="34" y="11"/>
                  <a:pt x="31" y="12"/>
                  <a:pt x="28" y="14"/>
                </a:cubicBezTo>
                <a:cubicBezTo>
                  <a:pt x="27" y="15"/>
                  <a:pt x="27" y="16"/>
                  <a:pt x="28" y="17"/>
                </a:cubicBezTo>
                <a:cubicBezTo>
                  <a:pt x="32" y="25"/>
                  <a:pt x="32" y="25"/>
                  <a:pt x="32" y="25"/>
                </a:cubicBezTo>
                <a:cubicBezTo>
                  <a:pt x="30" y="27"/>
                  <a:pt x="28" y="29"/>
                  <a:pt x="25" y="32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7" y="27"/>
                  <a:pt x="17" y="27"/>
                </a:cubicBezTo>
                <a:cubicBezTo>
                  <a:pt x="16" y="27"/>
                  <a:pt x="15" y="27"/>
                  <a:pt x="15" y="28"/>
                </a:cubicBezTo>
                <a:cubicBezTo>
                  <a:pt x="13" y="30"/>
                  <a:pt x="11" y="33"/>
                  <a:pt x="9" y="36"/>
                </a:cubicBezTo>
                <a:cubicBezTo>
                  <a:pt x="9" y="37"/>
                  <a:pt x="9" y="38"/>
                  <a:pt x="10" y="39"/>
                </a:cubicBezTo>
                <a:cubicBezTo>
                  <a:pt x="17" y="44"/>
                  <a:pt x="17" y="44"/>
                  <a:pt x="17" y="44"/>
                </a:cubicBezTo>
                <a:cubicBezTo>
                  <a:pt x="16" y="46"/>
                  <a:pt x="15" y="49"/>
                  <a:pt x="14" y="52"/>
                </a:cubicBezTo>
                <a:cubicBezTo>
                  <a:pt x="14" y="52"/>
                  <a:pt x="14" y="53"/>
                  <a:pt x="14" y="53"/>
                </a:cubicBezTo>
                <a:cubicBezTo>
                  <a:pt x="5" y="51"/>
                  <a:pt x="5" y="51"/>
                  <a:pt x="5" y="51"/>
                </a:cubicBezTo>
                <a:cubicBezTo>
                  <a:pt x="5" y="51"/>
                  <a:pt x="5" y="51"/>
                  <a:pt x="4" y="51"/>
                </a:cubicBezTo>
                <a:cubicBezTo>
                  <a:pt x="3" y="51"/>
                  <a:pt x="3" y="52"/>
                  <a:pt x="2" y="53"/>
                </a:cubicBezTo>
                <a:cubicBezTo>
                  <a:pt x="1" y="56"/>
                  <a:pt x="1" y="60"/>
                  <a:pt x="0" y="63"/>
                </a:cubicBezTo>
                <a:cubicBezTo>
                  <a:pt x="0" y="64"/>
                  <a:pt x="1" y="65"/>
                  <a:pt x="2" y="65"/>
                </a:cubicBezTo>
                <a:cubicBezTo>
                  <a:pt x="11" y="67"/>
                  <a:pt x="11" y="67"/>
                  <a:pt x="11" y="67"/>
                </a:cubicBezTo>
                <a:cubicBezTo>
                  <a:pt x="10" y="70"/>
                  <a:pt x="10" y="74"/>
                  <a:pt x="11" y="77"/>
                </a:cubicBezTo>
                <a:cubicBezTo>
                  <a:pt x="2" y="79"/>
                  <a:pt x="2" y="79"/>
                  <a:pt x="2" y="79"/>
                </a:cubicBezTo>
                <a:cubicBezTo>
                  <a:pt x="1" y="79"/>
                  <a:pt x="0" y="80"/>
                  <a:pt x="0" y="82"/>
                </a:cubicBezTo>
                <a:cubicBezTo>
                  <a:pt x="1" y="85"/>
                  <a:pt x="2" y="88"/>
                  <a:pt x="2" y="91"/>
                </a:cubicBezTo>
                <a:cubicBezTo>
                  <a:pt x="3" y="92"/>
                  <a:pt x="4" y="93"/>
                  <a:pt x="5" y="93"/>
                </a:cubicBezTo>
                <a:cubicBezTo>
                  <a:pt x="5" y="93"/>
                  <a:pt x="5" y="93"/>
                  <a:pt x="5" y="93"/>
                </a:cubicBezTo>
                <a:cubicBezTo>
                  <a:pt x="14" y="91"/>
                  <a:pt x="14" y="91"/>
                  <a:pt x="14" y="91"/>
                </a:cubicBezTo>
                <a:cubicBezTo>
                  <a:pt x="15" y="94"/>
                  <a:pt x="16" y="97"/>
                  <a:pt x="17" y="99"/>
                </a:cubicBezTo>
                <a:cubicBezTo>
                  <a:pt x="17" y="100"/>
                  <a:pt x="17" y="100"/>
                  <a:pt x="17" y="100"/>
                </a:cubicBezTo>
                <a:cubicBezTo>
                  <a:pt x="10" y="105"/>
                  <a:pt x="10" y="105"/>
                  <a:pt x="10" y="105"/>
                </a:cubicBezTo>
                <a:cubicBezTo>
                  <a:pt x="9" y="106"/>
                  <a:pt x="9" y="107"/>
                  <a:pt x="10" y="108"/>
                </a:cubicBezTo>
                <a:cubicBezTo>
                  <a:pt x="11" y="111"/>
                  <a:pt x="13" y="114"/>
                  <a:pt x="15" y="117"/>
                </a:cubicBezTo>
                <a:cubicBezTo>
                  <a:pt x="16" y="117"/>
                  <a:pt x="16" y="117"/>
                  <a:pt x="17" y="117"/>
                </a:cubicBezTo>
                <a:cubicBezTo>
                  <a:pt x="17" y="117"/>
                  <a:pt x="18" y="117"/>
                  <a:pt x="18" y="117"/>
                </a:cubicBezTo>
                <a:cubicBezTo>
                  <a:pt x="26" y="112"/>
                  <a:pt x="26" y="112"/>
                  <a:pt x="26" y="112"/>
                </a:cubicBezTo>
                <a:cubicBezTo>
                  <a:pt x="28" y="115"/>
                  <a:pt x="30" y="117"/>
                  <a:pt x="33" y="119"/>
                </a:cubicBezTo>
                <a:cubicBezTo>
                  <a:pt x="28" y="127"/>
                  <a:pt x="28" y="127"/>
                  <a:pt x="28" y="127"/>
                </a:cubicBezTo>
                <a:cubicBezTo>
                  <a:pt x="27" y="128"/>
                  <a:pt x="27" y="129"/>
                  <a:pt x="28" y="130"/>
                </a:cubicBezTo>
                <a:cubicBezTo>
                  <a:pt x="31" y="132"/>
                  <a:pt x="34" y="133"/>
                  <a:pt x="37" y="135"/>
                </a:cubicBezTo>
                <a:cubicBezTo>
                  <a:pt x="37" y="135"/>
                  <a:pt x="37" y="135"/>
                  <a:pt x="38" y="135"/>
                </a:cubicBezTo>
                <a:cubicBezTo>
                  <a:pt x="38" y="135"/>
                  <a:pt x="39" y="135"/>
                  <a:pt x="40" y="134"/>
                </a:cubicBezTo>
                <a:cubicBezTo>
                  <a:pt x="45" y="127"/>
                  <a:pt x="45" y="127"/>
                  <a:pt x="45" y="127"/>
                </a:cubicBezTo>
                <a:cubicBezTo>
                  <a:pt x="47" y="129"/>
                  <a:pt x="50" y="130"/>
                  <a:pt x="53" y="131"/>
                </a:cubicBezTo>
                <a:cubicBezTo>
                  <a:pt x="53" y="131"/>
                  <a:pt x="53" y="131"/>
                  <a:pt x="54" y="131"/>
                </a:cubicBezTo>
                <a:cubicBezTo>
                  <a:pt x="52" y="140"/>
                  <a:pt x="52" y="140"/>
                  <a:pt x="52" y="140"/>
                </a:cubicBezTo>
                <a:cubicBezTo>
                  <a:pt x="52" y="141"/>
                  <a:pt x="53" y="142"/>
                  <a:pt x="54" y="142"/>
                </a:cubicBezTo>
                <a:cubicBezTo>
                  <a:pt x="57" y="143"/>
                  <a:pt x="60" y="144"/>
                  <a:pt x="63" y="144"/>
                </a:cubicBezTo>
                <a:cubicBezTo>
                  <a:pt x="64" y="144"/>
                  <a:pt x="64" y="144"/>
                  <a:pt x="64" y="144"/>
                </a:cubicBezTo>
                <a:cubicBezTo>
                  <a:pt x="65" y="144"/>
                  <a:pt x="66" y="143"/>
                  <a:pt x="66" y="142"/>
                </a:cubicBezTo>
                <a:cubicBezTo>
                  <a:pt x="68" y="134"/>
                  <a:pt x="68" y="134"/>
                  <a:pt x="68" y="134"/>
                </a:cubicBezTo>
                <a:cubicBezTo>
                  <a:pt x="70" y="134"/>
                  <a:pt x="71" y="134"/>
                  <a:pt x="73" y="134"/>
                </a:cubicBezTo>
                <a:cubicBezTo>
                  <a:pt x="75" y="134"/>
                  <a:pt x="76" y="134"/>
                  <a:pt x="78" y="134"/>
                </a:cubicBezTo>
                <a:cubicBezTo>
                  <a:pt x="80" y="142"/>
                  <a:pt x="80" y="142"/>
                  <a:pt x="80" y="142"/>
                </a:cubicBezTo>
                <a:cubicBezTo>
                  <a:pt x="80" y="143"/>
                  <a:pt x="81" y="144"/>
                  <a:pt x="82" y="144"/>
                </a:cubicBezTo>
                <a:cubicBezTo>
                  <a:pt x="82" y="144"/>
                  <a:pt x="82" y="144"/>
                  <a:pt x="82" y="144"/>
                </a:cubicBezTo>
                <a:cubicBezTo>
                  <a:pt x="85" y="144"/>
                  <a:pt x="89" y="143"/>
                  <a:pt x="92" y="142"/>
                </a:cubicBezTo>
                <a:cubicBezTo>
                  <a:pt x="93" y="142"/>
                  <a:pt x="94" y="141"/>
                  <a:pt x="93" y="140"/>
                </a:cubicBezTo>
                <a:cubicBezTo>
                  <a:pt x="92" y="131"/>
                  <a:pt x="92" y="131"/>
                  <a:pt x="92" y="131"/>
                </a:cubicBezTo>
                <a:cubicBezTo>
                  <a:pt x="95" y="130"/>
                  <a:pt x="98" y="129"/>
                  <a:pt x="101" y="127"/>
                </a:cubicBezTo>
                <a:cubicBezTo>
                  <a:pt x="106" y="135"/>
                  <a:pt x="106" y="135"/>
                  <a:pt x="106" y="135"/>
                </a:cubicBezTo>
                <a:cubicBezTo>
                  <a:pt x="106" y="135"/>
                  <a:pt x="107" y="136"/>
                  <a:pt x="108" y="136"/>
                </a:cubicBezTo>
                <a:cubicBezTo>
                  <a:pt x="108" y="136"/>
                  <a:pt x="109" y="135"/>
                  <a:pt x="109" y="135"/>
                </a:cubicBezTo>
                <a:cubicBezTo>
                  <a:pt x="112" y="134"/>
                  <a:pt x="115" y="132"/>
                  <a:pt x="117" y="130"/>
                </a:cubicBezTo>
                <a:cubicBezTo>
                  <a:pt x="118" y="129"/>
                  <a:pt x="118" y="128"/>
                  <a:pt x="118" y="127"/>
                </a:cubicBezTo>
                <a:cubicBezTo>
                  <a:pt x="113" y="119"/>
                  <a:pt x="113" y="119"/>
                  <a:pt x="113" y="119"/>
                </a:cubicBezTo>
                <a:cubicBezTo>
                  <a:pt x="116" y="117"/>
                  <a:pt x="118" y="115"/>
                  <a:pt x="120" y="112"/>
                </a:cubicBezTo>
                <a:cubicBezTo>
                  <a:pt x="128" y="117"/>
                  <a:pt x="128" y="117"/>
                  <a:pt x="128" y="117"/>
                </a:cubicBezTo>
                <a:cubicBezTo>
                  <a:pt x="128" y="117"/>
                  <a:pt x="128" y="118"/>
                  <a:pt x="129" y="118"/>
                </a:cubicBezTo>
                <a:cubicBezTo>
                  <a:pt x="129" y="118"/>
                  <a:pt x="130" y="117"/>
                  <a:pt x="131" y="117"/>
                </a:cubicBezTo>
                <a:cubicBezTo>
                  <a:pt x="133" y="114"/>
                  <a:pt x="134" y="111"/>
                  <a:pt x="136" y="109"/>
                </a:cubicBezTo>
                <a:cubicBezTo>
                  <a:pt x="137" y="108"/>
                  <a:pt x="136" y="106"/>
                  <a:pt x="135" y="106"/>
                </a:cubicBezTo>
                <a:cubicBezTo>
                  <a:pt x="128" y="100"/>
                  <a:pt x="128" y="100"/>
                  <a:pt x="128" y="100"/>
                </a:cubicBezTo>
                <a:cubicBezTo>
                  <a:pt x="129" y="98"/>
                  <a:pt x="131" y="95"/>
                  <a:pt x="132" y="92"/>
                </a:cubicBezTo>
                <a:cubicBezTo>
                  <a:pt x="132" y="92"/>
                  <a:pt x="132" y="92"/>
                  <a:pt x="132" y="91"/>
                </a:cubicBezTo>
                <a:cubicBezTo>
                  <a:pt x="141" y="93"/>
                  <a:pt x="141" y="93"/>
                  <a:pt x="141" y="93"/>
                </a:cubicBezTo>
                <a:cubicBezTo>
                  <a:pt x="141" y="93"/>
                  <a:pt x="141" y="93"/>
                  <a:pt x="141" y="93"/>
                </a:cubicBezTo>
                <a:cubicBezTo>
                  <a:pt x="142" y="93"/>
                  <a:pt x="143" y="92"/>
                  <a:pt x="143" y="91"/>
                </a:cubicBezTo>
                <a:cubicBezTo>
                  <a:pt x="144" y="88"/>
                  <a:pt x="145" y="85"/>
                  <a:pt x="145" y="82"/>
                </a:cubicBezTo>
                <a:cubicBezTo>
                  <a:pt x="145" y="80"/>
                  <a:pt x="145" y="79"/>
                  <a:pt x="143" y="79"/>
                </a:cubicBezTo>
                <a:close/>
              </a:path>
            </a:pathLst>
          </a:custGeom>
          <a:solidFill>
            <a:schemeClr val="accent2"/>
          </a:solidFill>
          <a:ln w="19050" cap="rnd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27" name="Freeform 8"/>
          <p:cNvSpPr>
            <a:spLocks/>
          </p:cNvSpPr>
          <p:nvPr/>
        </p:nvSpPr>
        <p:spPr bwMode="auto">
          <a:xfrm>
            <a:off x="6319711" y="4263993"/>
            <a:ext cx="2184812" cy="2157422"/>
          </a:xfrm>
          <a:custGeom>
            <a:avLst/>
            <a:gdLst>
              <a:gd name="T0" fmla="*/ 135 w 146"/>
              <a:gd name="T1" fmla="*/ 77 h 144"/>
              <a:gd name="T2" fmla="*/ 144 w 146"/>
              <a:gd name="T3" fmla="*/ 65 h 144"/>
              <a:gd name="T4" fmla="*/ 143 w 146"/>
              <a:gd name="T5" fmla="*/ 53 h 144"/>
              <a:gd name="T6" fmla="*/ 141 w 146"/>
              <a:gd name="T7" fmla="*/ 51 h 144"/>
              <a:gd name="T8" fmla="*/ 129 w 146"/>
              <a:gd name="T9" fmla="*/ 45 h 144"/>
              <a:gd name="T10" fmla="*/ 135 w 146"/>
              <a:gd name="T11" fmla="*/ 39 h 144"/>
              <a:gd name="T12" fmla="*/ 131 w 146"/>
              <a:gd name="T13" fmla="*/ 27 h 144"/>
              <a:gd name="T14" fmla="*/ 128 w 146"/>
              <a:gd name="T15" fmla="*/ 27 h 144"/>
              <a:gd name="T16" fmla="*/ 113 w 146"/>
              <a:gd name="T17" fmla="*/ 25 h 144"/>
              <a:gd name="T18" fmla="*/ 117 w 146"/>
              <a:gd name="T19" fmla="*/ 14 h 144"/>
              <a:gd name="T20" fmla="*/ 108 w 146"/>
              <a:gd name="T21" fmla="*/ 9 h 144"/>
              <a:gd name="T22" fmla="*/ 101 w 146"/>
              <a:gd name="T23" fmla="*/ 17 h 144"/>
              <a:gd name="T24" fmla="*/ 92 w 146"/>
              <a:gd name="T25" fmla="*/ 13 h 144"/>
              <a:gd name="T26" fmla="*/ 92 w 146"/>
              <a:gd name="T27" fmla="*/ 2 h 144"/>
              <a:gd name="T28" fmla="*/ 82 w 146"/>
              <a:gd name="T29" fmla="*/ 0 h 144"/>
              <a:gd name="T30" fmla="*/ 78 w 146"/>
              <a:gd name="T31" fmla="*/ 10 h 144"/>
              <a:gd name="T32" fmla="*/ 73 w 146"/>
              <a:gd name="T33" fmla="*/ 10 h 144"/>
              <a:gd name="T34" fmla="*/ 66 w 146"/>
              <a:gd name="T35" fmla="*/ 1 h 144"/>
              <a:gd name="T36" fmla="*/ 64 w 146"/>
              <a:gd name="T37" fmla="*/ 0 h 144"/>
              <a:gd name="T38" fmla="*/ 52 w 146"/>
              <a:gd name="T39" fmla="*/ 4 h 144"/>
              <a:gd name="T40" fmla="*/ 45 w 146"/>
              <a:gd name="T41" fmla="*/ 17 h 144"/>
              <a:gd name="T42" fmla="*/ 38 w 146"/>
              <a:gd name="T43" fmla="*/ 8 h 144"/>
              <a:gd name="T44" fmla="*/ 29 w 146"/>
              <a:gd name="T45" fmla="*/ 14 h 144"/>
              <a:gd name="T46" fmla="*/ 33 w 146"/>
              <a:gd name="T47" fmla="*/ 25 h 144"/>
              <a:gd name="T48" fmla="*/ 18 w 146"/>
              <a:gd name="T49" fmla="*/ 27 h 144"/>
              <a:gd name="T50" fmla="*/ 15 w 146"/>
              <a:gd name="T51" fmla="*/ 27 h 144"/>
              <a:gd name="T52" fmla="*/ 10 w 146"/>
              <a:gd name="T53" fmla="*/ 38 h 144"/>
              <a:gd name="T54" fmla="*/ 14 w 146"/>
              <a:gd name="T55" fmla="*/ 52 h 144"/>
              <a:gd name="T56" fmla="*/ 5 w 146"/>
              <a:gd name="T57" fmla="*/ 51 h 144"/>
              <a:gd name="T58" fmla="*/ 3 w 146"/>
              <a:gd name="T59" fmla="*/ 53 h 144"/>
              <a:gd name="T60" fmla="*/ 2 w 146"/>
              <a:gd name="T61" fmla="*/ 65 h 144"/>
              <a:gd name="T62" fmla="*/ 11 w 146"/>
              <a:gd name="T63" fmla="*/ 77 h 144"/>
              <a:gd name="T64" fmla="*/ 1 w 146"/>
              <a:gd name="T65" fmla="*/ 81 h 144"/>
              <a:gd name="T66" fmla="*/ 5 w 146"/>
              <a:gd name="T67" fmla="*/ 92 h 144"/>
              <a:gd name="T68" fmla="*/ 14 w 146"/>
              <a:gd name="T69" fmla="*/ 91 h 144"/>
              <a:gd name="T70" fmla="*/ 18 w 146"/>
              <a:gd name="T71" fmla="*/ 100 h 144"/>
              <a:gd name="T72" fmla="*/ 10 w 146"/>
              <a:gd name="T73" fmla="*/ 108 h 144"/>
              <a:gd name="T74" fmla="*/ 17 w 146"/>
              <a:gd name="T75" fmla="*/ 117 h 144"/>
              <a:gd name="T76" fmla="*/ 26 w 146"/>
              <a:gd name="T77" fmla="*/ 112 h 144"/>
              <a:gd name="T78" fmla="*/ 28 w 146"/>
              <a:gd name="T79" fmla="*/ 126 h 144"/>
              <a:gd name="T80" fmla="*/ 37 w 146"/>
              <a:gd name="T81" fmla="*/ 135 h 144"/>
              <a:gd name="T82" fmla="*/ 40 w 146"/>
              <a:gd name="T83" fmla="*/ 134 h 144"/>
              <a:gd name="T84" fmla="*/ 53 w 146"/>
              <a:gd name="T85" fmla="*/ 130 h 144"/>
              <a:gd name="T86" fmla="*/ 52 w 146"/>
              <a:gd name="T87" fmla="*/ 139 h 144"/>
              <a:gd name="T88" fmla="*/ 64 w 146"/>
              <a:gd name="T89" fmla="*/ 144 h 144"/>
              <a:gd name="T90" fmla="*/ 66 w 146"/>
              <a:gd name="T91" fmla="*/ 142 h 144"/>
              <a:gd name="T92" fmla="*/ 73 w 146"/>
              <a:gd name="T93" fmla="*/ 134 h 144"/>
              <a:gd name="T94" fmla="*/ 80 w 146"/>
              <a:gd name="T95" fmla="*/ 142 h 144"/>
              <a:gd name="T96" fmla="*/ 82 w 146"/>
              <a:gd name="T97" fmla="*/ 144 h 144"/>
              <a:gd name="T98" fmla="*/ 94 w 146"/>
              <a:gd name="T99" fmla="*/ 139 h 144"/>
              <a:gd name="T100" fmla="*/ 101 w 146"/>
              <a:gd name="T101" fmla="*/ 127 h 144"/>
              <a:gd name="T102" fmla="*/ 108 w 146"/>
              <a:gd name="T103" fmla="*/ 135 h 144"/>
              <a:gd name="T104" fmla="*/ 118 w 146"/>
              <a:gd name="T105" fmla="*/ 130 h 144"/>
              <a:gd name="T106" fmla="*/ 113 w 146"/>
              <a:gd name="T107" fmla="*/ 119 h 144"/>
              <a:gd name="T108" fmla="*/ 128 w 146"/>
              <a:gd name="T109" fmla="*/ 117 h 144"/>
              <a:gd name="T110" fmla="*/ 131 w 146"/>
              <a:gd name="T111" fmla="*/ 116 h 144"/>
              <a:gd name="T112" fmla="*/ 136 w 146"/>
              <a:gd name="T113" fmla="*/ 105 h 144"/>
              <a:gd name="T114" fmla="*/ 132 w 146"/>
              <a:gd name="T115" fmla="*/ 92 h 144"/>
              <a:gd name="T116" fmla="*/ 141 w 146"/>
              <a:gd name="T117" fmla="*/ 92 h 144"/>
              <a:gd name="T118" fmla="*/ 144 w 146"/>
              <a:gd name="T119" fmla="*/ 91 h 144"/>
              <a:gd name="T120" fmla="*/ 144 w 146"/>
              <a:gd name="T121" fmla="*/ 79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6" h="144">
                <a:moveTo>
                  <a:pt x="144" y="79"/>
                </a:moveTo>
                <a:cubicBezTo>
                  <a:pt x="135" y="77"/>
                  <a:pt x="135" y="77"/>
                  <a:pt x="135" y="77"/>
                </a:cubicBezTo>
                <a:cubicBezTo>
                  <a:pt x="135" y="73"/>
                  <a:pt x="135" y="70"/>
                  <a:pt x="135" y="67"/>
                </a:cubicBezTo>
                <a:cubicBezTo>
                  <a:pt x="144" y="65"/>
                  <a:pt x="144" y="65"/>
                  <a:pt x="144" y="65"/>
                </a:cubicBezTo>
                <a:cubicBezTo>
                  <a:pt x="145" y="65"/>
                  <a:pt x="146" y="64"/>
                  <a:pt x="145" y="62"/>
                </a:cubicBezTo>
                <a:cubicBezTo>
                  <a:pt x="145" y="59"/>
                  <a:pt x="144" y="56"/>
                  <a:pt x="143" y="53"/>
                </a:cubicBezTo>
                <a:cubicBezTo>
                  <a:pt x="143" y="52"/>
                  <a:pt x="142" y="51"/>
                  <a:pt x="141" y="51"/>
                </a:cubicBezTo>
                <a:cubicBezTo>
                  <a:pt x="141" y="51"/>
                  <a:pt x="141" y="51"/>
                  <a:pt x="141" y="51"/>
                </a:cubicBezTo>
                <a:cubicBezTo>
                  <a:pt x="132" y="53"/>
                  <a:pt x="132" y="53"/>
                  <a:pt x="132" y="53"/>
                </a:cubicBezTo>
                <a:cubicBezTo>
                  <a:pt x="131" y="50"/>
                  <a:pt x="130" y="47"/>
                  <a:pt x="129" y="45"/>
                </a:cubicBezTo>
                <a:cubicBezTo>
                  <a:pt x="129" y="44"/>
                  <a:pt x="128" y="44"/>
                  <a:pt x="128" y="44"/>
                </a:cubicBezTo>
                <a:cubicBezTo>
                  <a:pt x="135" y="39"/>
                  <a:pt x="135" y="39"/>
                  <a:pt x="135" y="39"/>
                </a:cubicBezTo>
                <a:cubicBezTo>
                  <a:pt x="136" y="38"/>
                  <a:pt x="137" y="37"/>
                  <a:pt x="136" y="36"/>
                </a:cubicBezTo>
                <a:cubicBezTo>
                  <a:pt x="134" y="33"/>
                  <a:pt x="133" y="30"/>
                  <a:pt x="131" y="27"/>
                </a:cubicBezTo>
                <a:cubicBezTo>
                  <a:pt x="130" y="27"/>
                  <a:pt x="130" y="27"/>
                  <a:pt x="129" y="27"/>
                </a:cubicBezTo>
                <a:cubicBezTo>
                  <a:pt x="128" y="27"/>
                  <a:pt x="128" y="27"/>
                  <a:pt x="128" y="27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18" y="29"/>
                  <a:pt x="116" y="27"/>
                  <a:pt x="113" y="25"/>
                </a:cubicBezTo>
                <a:cubicBezTo>
                  <a:pt x="118" y="17"/>
                  <a:pt x="118" y="17"/>
                  <a:pt x="118" y="17"/>
                </a:cubicBezTo>
                <a:cubicBezTo>
                  <a:pt x="119" y="16"/>
                  <a:pt x="118" y="15"/>
                  <a:pt x="117" y="14"/>
                </a:cubicBezTo>
                <a:cubicBezTo>
                  <a:pt x="115" y="12"/>
                  <a:pt x="112" y="10"/>
                  <a:pt x="109" y="9"/>
                </a:cubicBezTo>
                <a:cubicBezTo>
                  <a:pt x="109" y="9"/>
                  <a:pt x="108" y="9"/>
                  <a:pt x="108" y="9"/>
                </a:cubicBezTo>
                <a:cubicBezTo>
                  <a:pt x="107" y="9"/>
                  <a:pt x="107" y="9"/>
                  <a:pt x="106" y="10"/>
                </a:cubicBezTo>
                <a:cubicBezTo>
                  <a:pt x="101" y="17"/>
                  <a:pt x="101" y="17"/>
                  <a:pt x="101" y="17"/>
                </a:cubicBezTo>
                <a:cubicBezTo>
                  <a:pt x="99" y="15"/>
                  <a:pt x="96" y="14"/>
                  <a:pt x="93" y="13"/>
                </a:cubicBezTo>
                <a:cubicBezTo>
                  <a:pt x="93" y="13"/>
                  <a:pt x="92" y="13"/>
                  <a:pt x="92" y="13"/>
                </a:cubicBezTo>
                <a:cubicBezTo>
                  <a:pt x="94" y="4"/>
                  <a:pt x="94" y="4"/>
                  <a:pt x="94" y="4"/>
                </a:cubicBezTo>
                <a:cubicBezTo>
                  <a:pt x="94" y="3"/>
                  <a:pt x="93" y="2"/>
                  <a:pt x="92" y="2"/>
                </a:cubicBezTo>
                <a:cubicBezTo>
                  <a:pt x="89" y="1"/>
                  <a:pt x="86" y="0"/>
                  <a:pt x="82" y="0"/>
                </a:cubicBezTo>
                <a:cubicBezTo>
                  <a:pt x="82" y="0"/>
                  <a:pt x="82" y="0"/>
                  <a:pt x="82" y="0"/>
                </a:cubicBezTo>
                <a:cubicBezTo>
                  <a:pt x="81" y="0"/>
                  <a:pt x="80" y="0"/>
                  <a:pt x="80" y="2"/>
                </a:cubicBezTo>
                <a:cubicBezTo>
                  <a:pt x="78" y="10"/>
                  <a:pt x="78" y="10"/>
                  <a:pt x="78" y="10"/>
                </a:cubicBezTo>
                <a:cubicBezTo>
                  <a:pt x="76" y="10"/>
                  <a:pt x="75" y="10"/>
                  <a:pt x="73" y="10"/>
                </a:cubicBezTo>
                <a:cubicBezTo>
                  <a:pt x="73" y="10"/>
                  <a:pt x="73" y="10"/>
                  <a:pt x="73" y="10"/>
                </a:cubicBezTo>
                <a:cubicBezTo>
                  <a:pt x="71" y="10"/>
                  <a:pt x="70" y="10"/>
                  <a:pt x="68" y="10"/>
                </a:cubicBezTo>
                <a:cubicBezTo>
                  <a:pt x="66" y="1"/>
                  <a:pt x="66" y="1"/>
                  <a:pt x="66" y="1"/>
                </a:cubicBezTo>
                <a:cubicBezTo>
                  <a:pt x="66" y="0"/>
                  <a:pt x="65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0" y="0"/>
                  <a:pt x="57" y="1"/>
                  <a:pt x="54" y="2"/>
                </a:cubicBezTo>
                <a:cubicBezTo>
                  <a:pt x="53" y="2"/>
                  <a:pt x="52" y="3"/>
                  <a:pt x="52" y="4"/>
                </a:cubicBezTo>
                <a:cubicBezTo>
                  <a:pt x="54" y="13"/>
                  <a:pt x="54" y="13"/>
                  <a:pt x="54" y="13"/>
                </a:cubicBezTo>
                <a:cubicBezTo>
                  <a:pt x="51" y="14"/>
                  <a:pt x="48" y="15"/>
                  <a:pt x="45" y="17"/>
                </a:cubicBezTo>
                <a:cubicBezTo>
                  <a:pt x="40" y="9"/>
                  <a:pt x="40" y="9"/>
                  <a:pt x="40" y="9"/>
                </a:cubicBezTo>
                <a:cubicBezTo>
                  <a:pt x="39" y="9"/>
                  <a:pt x="39" y="8"/>
                  <a:pt x="38" y="8"/>
                </a:cubicBezTo>
                <a:cubicBezTo>
                  <a:pt x="38" y="8"/>
                  <a:pt x="37" y="8"/>
                  <a:pt x="37" y="9"/>
                </a:cubicBezTo>
                <a:cubicBezTo>
                  <a:pt x="34" y="10"/>
                  <a:pt x="31" y="12"/>
                  <a:pt x="29" y="14"/>
                </a:cubicBezTo>
                <a:cubicBezTo>
                  <a:pt x="28" y="15"/>
                  <a:pt x="27" y="16"/>
                  <a:pt x="28" y="17"/>
                </a:cubicBezTo>
                <a:cubicBezTo>
                  <a:pt x="33" y="25"/>
                  <a:pt x="33" y="25"/>
                  <a:pt x="33" y="25"/>
                </a:cubicBezTo>
                <a:cubicBezTo>
                  <a:pt x="30" y="27"/>
                  <a:pt x="28" y="29"/>
                  <a:pt x="26" y="31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6"/>
                  <a:pt x="17" y="26"/>
                  <a:pt x="17" y="26"/>
                </a:cubicBezTo>
                <a:cubicBezTo>
                  <a:pt x="16" y="26"/>
                  <a:pt x="16" y="27"/>
                  <a:pt x="15" y="27"/>
                </a:cubicBezTo>
                <a:cubicBezTo>
                  <a:pt x="13" y="30"/>
                  <a:pt x="11" y="33"/>
                  <a:pt x="10" y="35"/>
                </a:cubicBezTo>
                <a:cubicBezTo>
                  <a:pt x="9" y="36"/>
                  <a:pt x="9" y="38"/>
                  <a:pt x="10" y="38"/>
                </a:cubicBezTo>
                <a:cubicBezTo>
                  <a:pt x="18" y="44"/>
                  <a:pt x="18" y="44"/>
                  <a:pt x="18" y="44"/>
                </a:cubicBezTo>
                <a:cubicBezTo>
                  <a:pt x="16" y="46"/>
                  <a:pt x="15" y="49"/>
                  <a:pt x="14" y="52"/>
                </a:cubicBezTo>
                <a:cubicBezTo>
                  <a:pt x="14" y="52"/>
                  <a:pt x="14" y="52"/>
                  <a:pt x="14" y="53"/>
                </a:cubicBezTo>
                <a:cubicBezTo>
                  <a:pt x="5" y="51"/>
                  <a:pt x="5" y="51"/>
                  <a:pt x="5" y="51"/>
                </a:cubicBezTo>
                <a:cubicBezTo>
                  <a:pt x="5" y="51"/>
                  <a:pt x="5" y="51"/>
                  <a:pt x="5" y="51"/>
                </a:cubicBezTo>
                <a:cubicBezTo>
                  <a:pt x="4" y="51"/>
                  <a:pt x="3" y="52"/>
                  <a:pt x="3" y="53"/>
                </a:cubicBezTo>
                <a:cubicBezTo>
                  <a:pt x="2" y="56"/>
                  <a:pt x="1" y="59"/>
                  <a:pt x="1" y="62"/>
                </a:cubicBezTo>
                <a:cubicBezTo>
                  <a:pt x="0" y="64"/>
                  <a:pt x="1" y="65"/>
                  <a:pt x="2" y="65"/>
                </a:cubicBezTo>
                <a:cubicBezTo>
                  <a:pt x="11" y="67"/>
                  <a:pt x="11" y="67"/>
                  <a:pt x="11" y="67"/>
                </a:cubicBezTo>
                <a:cubicBezTo>
                  <a:pt x="11" y="70"/>
                  <a:pt x="11" y="73"/>
                  <a:pt x="11" y="77"/>
                </a:cubicBezTo>
                <a:cubicBezTo>
                  <a:pt x="2" y="79"/>
                  <a:pt x="2" y="79"/>
                  <a:pt x="2" y="79"/>
                </a:cubicBezTo>
                <a:cubicBezTo>
                  <a:pt x="1" y="79"/>
                  <a:pt x="1" y="80"/>
                  <a:pt x="1" y="81"/>
                </a:cubicBezTo>
                <a:cubicBezTo>
                  <a:pt x="1" y="84"/>
                  <a:pt x="2" y="88"/>
                  <a:pt x="3" y="91"/>
                </a:cubicBezTo>
                <a:cubicBezTo>
                  <a:pt x="3" y="92"/>
                  <a:pt x="4" y="92"/>
                  <a:pt x="5" y="92"/>
                </a:cubicBezTo>
                <a:cubicBezTo>
                  <a:pt x="5" y="92"/>
                  <a:pt x="5" y="92"/>
                  <a:pt x="5" y="92"/>
                </a:cubicBezTo>
                <a:cubicBezTo>
                  <a:pt x="14" y="91"/>
                  <a:pt x="14" y="91"/>
                  <a:pt x="14" y="91"/>
                </a:cubicBezTo>
                <a:cubicBezTo>
                  <a:pt x="15" y="94"/>
                  <a:pt x="16" y="96"/>
                  <a:pt x="17" y="99"/>
                </a:cubicBezTo>
                <a:cubicBezTo>
                  <a:pt x="17" y="99"/>
                  <a:pt x="18" y="100"/>
                  <a:pt x="18" y="100"/>
                </a:cubicBezTo>
                <a:cubicBezTo>
                  <a:pt x="11" y="105"/>
                  <a:pt x="11" y="105"/>
                  <a:pt x="11" y="105"/>
                </a:cubicBezTo>
                <a:cubicBezTo>
                  <a:pt x="10" y="106"/>
                  <a:pt x="9" y="107"/>
                  <a:pt x="10" y="108"/>
                </a:cubicBezTo>
                <a:cubicBezTo>
                  <a:pt x="12" y="111"/>
                  <a:pt x="13" y="114"/>
                  <a:pt x="15" y="116"/>
                </a:cubicBezTo>
                <a:cubicBezTo>
                  <a:pt x="16" y="117"/>
                  <a:pt x="17" y="117"/>
                  <a:pt x="17" y="117"/>
                </a:cubicBezTo>
                <a:cubicBezTo>
                  <a:pt x="18" y="117"/>
                  <a:pt x="18" y="117"/>
                  <a:pt x="18" y="117"/>
                </a:cubicBezTo>
                <a:cubicBezTo>
                  <a:pt x="26" y="112"/>
                  <a:pt x="26" y="112"/>
                  <a:pt x="26" y="112"/>
                </a:cubicBezTo>
                <a:cubicBezTo>
                  <a:pt x="28" y="114"/>
                  <a:pt x="30" y="117"/>
                  <a:pt x="33" y="119"/>
                </a:cubicBezTo>
                <a:cubicBezTo>
                  <a:pt x="28" y="126"/>
                  <a:pt x="28" y="126"/>
                  <a:pt x="28" y="126"/>
                </a:cubicBezTo>
                <a:cubicBezTo>
                  <a:pt x="28" y="127"/>
                  <a:pt x="28" y="129"/>
                  <a:pt x="29" y="129"/>
                </a:cubicBezTo>
                <a:cubicBezTo>
                  <a:pt x="31" y="131"/>
                  <a:pt x="34" y="133"/>
                  <a:pt x="37" y="135"/>
                </a:cubicBezTo>
                <a:cubicBezTo>
                  <a:pt x="37" y="135"/>
                  <a:pt x="38" y="135"/>
                  <a:pt x="38" y="135"/>
                </a:cubicBezTo>
                <a:cubicBezTo>
                  <a:pt x="39" y="135"/>
                  <a:pt x="39" y="135"/>
                  <a:pt x="40" y="134"/>
                </a:cubicBezTo>
                <a:cubicBezTo>
                  <a:pt x="45" y="127"/>
                  <a:pt x="45" y="127"/>
                  <a:pt x="45" y="127"/>
                </a:cubicBezTo>
                <a:cubicBezTo>
                  <a:pt x="48" y="128"/>
                  <a:pt x="50" y="129"/>
                  <a:pt x="53" y="130"/>
                </a:cubicBezTo>
                <a:cubicBezTo>
                  <a:pt x="53" y="130"/>
                  <a:pt x="54" y="130"/>
                  <a:pt x="54" y="131"/>
                </a:cubicBezTo>
                <a:cubicBezTo>
                  <a:pt x="52" y="139"/>
                  <a:pt x="52" y="139"/>
                  <a:pt x="52" y="139"/>
                </a:cubicBezTo>
                <a:cubicBezTo>
                  <a:pt x="52" y="140"/>
                  <a:pt x="53" y="142"/>
                  <a:pt x="54" y="142"/>
                </a:cubicBezTo>
                <a:cubicBezTo>
                  <a:pt x="57" y="143"/>
                  <a:pt x="61" y="143"/>
                  <a:pt x="64" y="144"/>
                </a:cubicBezTo>
                <a:cubicBezTo>
                  <a:pt x="64" y="144"/>
                  <a:pt x="64" y="144"/>
                  <a:pt x="64" y="144"/>
                </a:cubicBezTo>
                <a:cubicBezTo>
                  <a:pt x="65" y="144"/>
                  <a:pt x="66" y="143"/>
                  <a:pt x="66" y="142"/>
                </a:cubicBezTo>
                <a:cubicBezTo>
                  <a:pt x="68" y="133"/>
                  <a:pt x="68" y="133"/>
                  <a:pt x="68" y="133"/>
                </a:cubicBezTo>
                <a:cubicBezTo>
                  <a:pt x="70" y="134"/>
                  <a:pt x="72" y="134"/>
                  <a:pt x="73" y="134"/>
                </a:cubicBezTo>
                <a:cubicBezTo>
                  <a:pt x="75" y="134"/>
                  <a:pt x="76" y="134"/>
                  <a:pt x="78" y="133"/>
                </a:cubicBezTo>
                <a:cubicBezTo>
                  <a:pt x="80" y="142"/>
                  <a:pt x="80" y="142"/>
                  <a:pt x="80" y="142"/>
                </a:cubicBezTo>
                <a:cubicBezTo>
                  <a:pt x="80" y="143"/>
                  <a:pt x="81" y="144"/>
                  <a:pt x="82" y="144"/>
                </a:cubicBezTo>
                <a:cubicBezTo>
                  <a:pt x="82" y="144"/>
                  <a:pt x="82" y="144"/>
                  <a:pt x="82" y="144"/>
                </a:cubicBezTo>
                <a:cubicBezTo>
                  <a:pt x="86" y="143"/>
                  <a:pt x="89" y="143"/>
                  <a:pt x="92" y="142"/>
                </a:cubicBezTo>
                <a:cubicBezTo>
                  <a:pt x="93" y="142"/>
                  <a:pt x="94" y="141"/>
                  <a:pt x="94" y="139"/>
                </a:cubicBezTo>
                <a:cubicBezTo>
                  <a:pt x="92" y="131"/>
                  <a:pt x="92" y="131"/>
                  <a:pt x="92" y="131"/>
                </a:cubicBezTo>
                <a:cubicBezTo>
                  <a:pt x="95" y="130"/>
                  <a:pt x="98" y="129"/>
                  <a:pt x="101" y="127"/>
                </a:cubicBezTo>
                <a:cubicBezTo>
                  <a:pt x="106" y="134"/>
                  <a:pt x="106" y="134"/>
                  <a:pt x="106" y="134"/>
                </a:cubicBezTo>
                <a:cubicBezTo>
                  <a:pt x="107" y="135"/>
                  <a:pt x="107" y="135"/>
                  <a:pt x="108" y="135"/>
                </a:cubicBezTo>
                <a:cubicBezTo>
                  <a:pt x="109" y="135"/>
                  <a:pt x="109" y="135"/>
                  <a:pt x="109" y="135"/>
                </a:cubicBezTo>
                <a:cubicBezTo>
                  <a:pt x="112" y="133"/>
                  <a:pt x="115" y="131"/>
                  <a:pt x="118" y="130"/>
                </a:cubicBezTo>
                <a:cubicBezTo>
                  <a:pt x="118" y="129"/>
                  <a:pt x="119" y="128"/>
                  <a:pt x="118" y="127"/>
                </a:cubicBezTo>
                <a:cubicBezTo>
                  <a:pt x="113" y="119"/>
                  <a:pt x="113" y="119"/>
                  <a:pt x="113" y="119"/>
                </a:cubicBezTo>
                <a:cubicBezTo>
                  <a:pt x="116" y="117"/>
                  <a:pt x="118" y="115"/>
                  <a:pt x="120" y="112"/>
                </a:cubicBezTo>
                <a:cubicBezTo>
                  <a:pt x="128" y="117"/>
                  <a:pt x="128" y="117"/>
                  <a:pt x="128" y="117"/>
                </a:cubicBezTo>
                <a:cubicBezTo>
                  <a:pt x="128" y="117"/>
                  <a:pt x="129" y="117"/>
                  <a:pt x="129" y="117"/>
                </a:cubicBezTo>
                <a:cubicBezTo>
                  <a:pt x="130" y="117"/>
                  <a:pt x="130" y="117"/>
                  <a:pt x="131" y="116"/>
                </a:cubicBezTo>
                <a:cubicBezTo>
                  <a:pt x="133" y="114"/>
                  <a:pt x="135" y="111"/>
                  <a:pt x="136" y="108"/>
                </a:cubicBezTo>
                <a:cubicBezTo>
                  <a:pt x="137" y="107"/>
                  <a:pt x="137" y="106"/>
                  <a:pt x="136" y="105"/>
                </a:cubicBezTo>
                <a:cubicBezTo>
                  <a:pt x="128" y="100"/>
                  <a:pt x="128" y="100"/>
                  <a:pt x="128" y="100"/>
                </a:cubicBezTo>
                <a:cubicBezTo>
                  <a:pt x="130" y="97"/>
                  <a:pt x="131" y="95"/>
                  <a:pt x="132" y="92"/>
                </a:cubicBezTo>
                <a:cubicBezTo>
                  <a:pt x="132" y="92"/>
                  <a:pt x="132" y="91"/>
                  <a:pt x="132" y="91"/>
                </a:cubicBezTo>
                <a:cubicBezTo>
                  <a:pt x="141" y="92"/>
                  <a:pt x="141" y="92"/>
                  <a:pt x="141" y="92"/>
                </a:cubicBezTo>
                <a:cubicBezTo>
                  <a:pt x="141" y="92"/>
                  <a:pt x="141" y="92"/>
                  <a:pt x="141" y="92"/>
                </a:cubicBezTo>
                <a:cubicBezTo>
                  <a:pt x="142" y="92"/>
                  <a:pt x="143" y="92"/>
                  <a:pt x="144" y="91"/>
                </a:cubicBezTo>
                <a:cubicBezTo>
                  <a:pt x="144" y="88"/>
                  <a:pt x="145" y="84"/>
                  <a:pt x="145" y="81"/>
                </a:cubicBezTo>
                <a:cubicBezTo>
                  <a:pt x="146" y="80"/>
                  <a:pt x="145" y="79"/>
                  <a:pt x="144" y="79"/>
                </a:cubicBezTo>
                <a:close/>
              </a:path>
            </a:pathLst>
          </a:custGeom>
          <a:solidFill>
            <a:schemeClr val="accent4"/>
          </a:solidFill>
          <a:ln w="19050" cap="rnd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28" name="Freeform 8"/>
          <p:cNvSpPr>
            <a:spLocks/>
          </p:cNvSpPr>
          <p:nvPr/>
        </p:nvSpPr>
        <p:spPr bwMode="auto">
          <a:xfrm>
            <a:off x="8417963" y="1365771"/>
            <a:ext cx="2184812" cy="2157422"/>
          </a:xfrm>
          <a:custGeom>
            <a:avLst/>
            <a:gdLst>
              <a:gd name="T0" fmla="*/ 135 w 146"/>
              <a:gd name="T1" fmla="*/ 77 h 144"/>
              <a:gd name="T2" fmla="*/ 144 w 146"/>
              <a:gd name="T3" fmla="*/ 65 h 144"/>
              <a:gd name="T4" fmla="*/ 143 w 146"/>
              <a:gd name="T5" fmla="*/ 53 h 144"/>
              <a:gd name="T6" fmla="*/ 141 w 146"/>
              <a:gd name="T7" fmla="*/ 51 h 144"/>
              <a:gd name="T8" fmla="*/ 129 w 146"/>
              <a:gd name="T9" fmla="*/ 45 h 144"/>
              <a:gd name="T10" fmla="*/ 135 w 146"/>
              <a:gd name="T11" fmla="*/ 39 h 144"/>
              <a:gd name="T12" fmla="*/ 131 w 146"/>
              <a:gd name="T13" fmla="*/ 27 h 144"/>
              <a:gd name="T14" fmla="*/ 128 w 146"/>
              <a:gd name="T15" fmla="*/ 27 h 144"/>
              <a:gd name="T16" fmla="*/ 113 w 146"/>
              <a:gd name="T17" fmla="*/ 25 h 144"/>
              <a:gd name="T18" fmla="*/ 117 w 146"/>
              <a:gd name="T19" fmla="*/ 14 h 144"/>
              <a:gd name="T20" fmla="*/ 108 w 146"/>
              <a:gd name="T21" fmla="*/ 9 h 144"/>
              <a:gd name="T22" fmla="*/ 101 w 146"/>
              <a:gd name="T23" fmla="*/ 17 h 144"/>
              <a:gd name="T24" fmla="*/ 92 w 146"/>
              <a:gd name="T25" fmla="*/ 13 h 144"/>
              <a:gd name="T26" fmla="*/ 92 w 146"/>
              <a:gd name="T27" fmla="*/ 2 h 144"/>
              <a:gd name="T28" fmla="*/ 82 w 146"/>
              <a:gd name="T29" fmla="*/ 0 h 144"/>
              <a:gd name="T30" fmla="*/ 78 w 146"/>
              <a:gd name="T31" fmla="*/ 10 h 144"/>
              <a:gd name="T32" fmla="*/ 73 w 146"/>
              <a:gd name="T33" fmla="*/ 10 h 144"/>
              <a:gd name="T34" fmla="*/ 66 w 146"/>
              <a:gd name="T35" fmla="*/ 1 h 144"/>
              <a:gd name="T36" fmla="*/ 64 w 146"/>
              <a:gd name="T37" fmla="*/ 0 h 144"/>
              <a:gd name="T38" fmla="*/ 52 w 146"/>
              <a:gd name="T39" fmla="*/ 4 h 144"/>
              <a:gd name="T40" fmla="*/ 45 w 146"/>
              <a:gd name="T41" fmla="*/ 17 h 144"/>
              <a:gd name="T42" fmla="*/ 38 w 146"/>
              <a:gd name="T43" fmla="*/ 8 h 144"/>
              <a:gd name="T44" fmla="*/ 29 w 146"/>
              <a:gd name="T45" fmla="*/ 14 h 144"/>
              <a:gd name="T46" fmla="*/ 33 w 146"/>
              <a:gd name="T47" fmla="*/ 25 h 144"/>
              <a:gd name="T48" fmla="*/ 18 w 146"/>
              <a:gd name="T49" fmla="*/ 27 h 144"/>
              <a:gd name="T50" fmla="*/ 15 w 146"/>
              <a:gd name="T51" fmla="*/ 27 h 144"/>
              <a:gd name="T52" fmla="*/ 10 w 146"/>
              <a:gd name="T53" fmla="*/ 38 h 144"/>
              <a:gd name="T54" fmla="*/ 14 w 146"/>
              <a:gd name="T55" fmla="*/ 52 h 144"/>
              <a:gd name="T56" fmla="*/ 5 w 146"/>
              <a:gd name="T57" fmla="*/ 51 h 144"/>
              <a:gd name="T58" fmla="*/ 3 w 146"/>
              <a:gd name="T59" fmla="*/ 53 h 144"/>
              <a:gd name="T60" fmla="*/ 2 w 146"/>
              <a:gd name="T61" fmla="*/ 65 h 144"/>
              <a:gd name="T62" fmla="*/ 11 w 146"/>
              <a:gd name="T63" fmla="*/ 77 h 144"/>
              <a:gd name="T64" fmla="*/ 1 w 146"/>
              <a:gd name="T65" fmla="*/ 81 h 144"/>
              <a:gd name="T66" fmla="*/ 5 w 146"/>
              <a:gd name="T67" fmla="*/ 92 h 144"/>
              <a:gd name="T68" fmla="*/ 14 w 146"/>
              <a:gd name="T69" fmla="*/ 91 h 144"/>
              <a:gd name="T70" fmla="*/ 18 w 146"/>
              <a:gd name="T71" fmla="*/ 100 h 144"/>
              <a:gd name="T72" fmla="*/ 10 w 146"/>
              <a:gd name="T73" fmla="*/ 108 h 144"/>
              <a:gd name="T74" fmla="*/ 17 w 146"/>
              <a:gd name="T75" fmla="*/ 117 h 144"/>
              <a:gd name="T76" fmla="*/ 26 w 146"/>
              <a:gd name="T77" fmla="*/ 112 h 144"/>
              <a:gd name="T78" fmla="*/ 28 w 146"/>
              <a:gd name="T79" fmla="*/ 126 h 144"/>
              <a:gd name="T80" fmla="*/ 37 w 146"/>
              <a:gd name="T81" fmla="*/ 135 h 144"/>
              <a:gd name="T82" fmla="*/ 40 w 146"/>
              <a:gd name="T83" fmla="*/ 134 h 144"/>
              <a:gd name="T84" fmla="*/ 53 w 146"/>
              <a:gd name="T85" fmla="*/ 130 h 144"/>
              <a:gd name="T86" fmla="*/ 52 w 146"/>
              <a:gd name="T87" fmla="*/ 139 h 144"/>
              <a:gd name="T88" fmla="*/ 64 w 146"/>
              <a:gd name="T89" fmla="*/ 144 h 144"/>
              <a:gd name="T90" fmla="*/ 66 w 146"/>
              <a:gd name="T91" fmla="*/ 142 h 144"/>
              <a:gd name="T92" fmla="*/ 73 w 146"/>
              <a:gd name="T93" fmla="*/ 134 h 144"/>
              <a:gd name="T94" fmla="*/ 80 w 146"/>
              <a:gd name="T95" fmla="*/ 142 h 144"/>
              <a:gd name="T96" fmla="*/ 82 w 146"/>
              <a:gd name="T97" fmla="*/ 144 h 144"/>
              <a:gd name="T98" fmla="*/ 94 w 146"/>
              <a:gd name="T99" fmla="*/ 139 h 144"/>
              <a:gd name="T100" fmla="*/ 101 w 146"/>
              <a:gd name="T101" fmla="*/ 127 h 144"/>
              <a:gd name="T102" fmla="*/ 108 w 146"/>
              <a:gd name="T103" fmla="*/ 135 h 144"/>
              <a:gd name="T104" fmla="*/ 118 w 146"/>
              <a:gd name="T105" fmla="*/ 130 h 144"/>
              <a:gd name="T106" fmla="*/ 113 w 146"/>
              <a:gd name="T107" fmla="*/ 119 h 144"/>
              <a:gd name="T108" fmla="*/ 128 w 146"/>
              <a:gd name="T109" fmla="*/ 117 h 144"/>
              <a:gd name="T110" fmla="*/ 131 w 146"/>
              <a:gd name="T111" fmla="*/ 116 h 144"/>
              <a:gd name="T112" fmla="*/ 136 w 146"/>
              <a:gd name="T113" fmla="*/ 105 h 144"/>
              <a:gd name="T114" fmla="*/ 132 w 146"/>
              <a:gd name="T115" fmla="*/ 92 h 144"/>
              <a:gd name="T116" fmla="*/ 141 w 146"/>
              <a:gd name="T117" fmla="*/ 92 h 144"/>
              <a:gd name="T118" fmla="*/ 144 w 146"/>
              <a:gd name="T119" fmla="*/ 91 h 144"/>
              <a:gd name="T120" fmla="*/ 144 w 146"/>
              <a:gd name="T121" fmla="*/ 79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6" h="144">
                <a:moveTo>
                  <a:pt x="144" y="79"/>
                </a:moveTo>
                <a:cubicBezTo>
                  <a:pt x="135" y="77"/>
                  <a:pt x="135" y="77"/>
                  <a:pt x="135" y="77"/>
                </a:cubicBezTo>
                <a:cubicBezTo>
                  <a:pt x="135" y="73"/>
                  <a:pt x="135" y="70"/>
                  <a:pt x="135" y="67"/>
                </a:cubicBezTo>
                <a:cubicBezTo>
                  <a:pt x="144" y="65"/>
                  <a:pt x="144" y="65"/>
                  <a:pt x="144" y="65"/>
                </a:cubicBezTo>
                <a:cubicBezTo>
                  <a:pt x="145" y="65"/>
                  <a:pt x="146" y="64"/>
                  <a:pt x="145" y="62"/>
                </a:cubicBezTo>
                <a:cubicBezTo>
                  <a:pt x="145" y="59"/>
                  <a:pt x="144" y="56"/>
                  <a:pt x="143" y="53"/>
                </a:cubicBezTo>
                <a:cubicBezTo>
                  <a:pt x="143" y="52"/>
                  <a:pt x="142" y="51"/>
                  <a:pt x="141" y="51"/>
                </a:cubicBezTo>
                <a:cubicBezTo>
                  <a:pt x="141" y="51"/>
                  <a:pt x="141" y="51"/>
                  <a:pt x="141" y="51"/>
                </a:cubicBezTo>
                <a:cubicBezTo>
                  <a:pt x="132" y="53"/>
                  <a:pt x="132" y="53"/>
                  <a:pt x="132" y="53"/>
                </a:cubicBezTo>
                <a:cubicBezTo>
                  <a:pt x="131" y="50"/>
                  <a:pt x="130" y="47"/>
                  <a:pt x="129" y="45"/>
                </a:cubicBezTo>
                <a:cubicBezTo>
                  <a:pt x="129" y="44"/>
                  <a:pt x="128" y="44"/>
                  <a:pt x="128" y="44"/>
                </a:cubicBezTo>
                <a:cubicBezTo>
                  <a:pt x="135" y="39"/>
                  <a:pt x="135" y="39"/>
                  <a:pt x="135" y="39"/>
                </a:cubicBezTo>
                <a:cubicBezTo>
                  <a:pt x="136" y="38"/>
                  <a:pt x="137" y="37"/>
                  <a:pt x="136" y="36"/>
                </a:cubicBezTo>
                <a:cubicBezTo>
                  <a:pt x="134" y="33"/>
                  <a:pt x="133" y="30"/>
                  <a:pt x="131" y="27"/>
                </a:cubicBezTo>
                <a:cubicBezTo>
                  <a:pt x="130" y="27"/>
                  <a:pt x="130" y="27"/>
                  <a:pt x="129" y="27"/>
                </a:cubicBezTo>
                <a:cubicBezTo>
                  <a:pt x="128" y="27"/>
                  <a:pt x="128" y="27"/>
                  <a:pt x="128" y="27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18" y="29"/>
                  <a:pt x="116" y="27"/>
                  <a:pt x="113" y="25"/>
                </a:cubicBezTo>
                <a:cubicBezTo>
                  <a:pt x="118" y="17"/>
                  <a:pt x="118" y="17"/>
                  <a:pt x="118" y="17"/>
                </a:cubicBezTo>
                <a:cubicBezTo>
                  <a:pt x="119" y="16"/>
                  <a:pt x="118" y="15"/>
                  <a:pt x="117" y="14"/>
                </a:cubicBezTo>
                <a:cubicBezTo>
                  <a:pt x="115" y="12"/>
                  <a:pt x="112" y="10"/>
                  <a:pt x="109" y="9"/>
                </a:cubicBezTo>
                <a:cubicBezTo>
                  <a:pt x="109" y="9"/>
                  <a:pt x="108" y="9"/>
                  <a:pt x="108" y="9"/>
                </a:cubicBezTo>
                <a:cubicBezTo>
                  <a:pt x="107" y="9"/>
                  <a:pt x="107" y="9"/>
                  <a:pt x="106" y="10"/>
                </a:cubicBezTo>
                <a:cubicBezTo>
                  <a:pt x="101" y="17"/>
                  <a:pt x="101" y="17"/>
                  <a:pt x="101" y="17"/>
                </a:cubicBezTo>
                <a:cubicBezTo>
                  <a:pt x="99" y="15"/>
                  <a:pt x="96" y="14"/>
                  <a:pt x="93" y="13"/>
                </a:cubicBezTo>
                <a:cubicBezTo>
                  <a:pt x="93" y="13"/>
                  <a:pt x="92" y="13"/>
                  <a:pt x="92" y="13"/>
                </a:cubicBezTo>
                <a:cubicBezTo>
                  <a:pt x="94" y="4"/>
                  <a:pt x="94" y="4"/>
                  <a:pt x="94" y="4"/>
                </a:cubicBezTo>
                <a:cubicBezTo>
                  <a:pt x="94" y="3"/>
                  <a:pt x="93" y="2"/>
                  <a:pt x="92" y="2"/>
                </a:cubicBezTo>
                <a:cubicBezTo>
                  <a:pt x="89" y="1"/>
                  <a:pt x="86" y="0"/>
                  <a:pt x="82" y="0"/>
                </a:cubicBezTo>
                <a:cubicBezTo>
                  <a:pt x="82" y="0"/>
                  <a:pt x="82" y="0"/>
                  <a:pt x="82" y="0"/>
                </a:cubicBezTo>
                <a:cubicBezTo>
                  <a:pt x="81" y="0"/>
                  <a:pt x="80" y="0"/>
                  <a:pt x="80" y="2"/>
                </a:cubicBezTo>
                <a:cubicBezTo>
                  <a:pt x="78" y="10"/>
                  <a:pt x="78" y="10"/>
                  <a:pt x="78" y="10"/>
                </a:cubicBezTo>
                <a:cubicBezTo>
                  <a:pt x="76" y="10"/>
                  <a:pt x="75" y="10"/>
                  <a:pt x="73" y="10"/>
                </a:cubicBezTo>
                <a:cubicBezTo>
                  <a:pt x="73" y="10"/>
                  <a:pt x="73" y="10"/>
                  <a:pt x="73" y="10"/>
                </a:cubicBezTo>
                <a:cubicBezTo>
                  <a:pt x="71" y="10"/>
                  <a:pt x="70" y="10"/>
                  <a:pt x="68" y="10"/>
                </a:cubicBezTo>
                <a:cubicBezTo>
                  <a:pt x="66" y="1"/>
                  <a:pt x="66" y="1"/>
                  <a:pt x="66" y="1"/>
                </a:cubicBezTo>
                <a:cubicBezTo>
                  <a:pt x="66" y="0"/>
                  <a:pt x="65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0" y="0"/>
                  <a:pt x="57" y="1"/>
                  <a:pt x="54" y="2"/>
                </a:cubicBezTo>
                <a:cubicBezTo>
                  <a:pt x="53" y="2"/>
                  <a:pt x="52" y="3"/>
                  <a:pt x="52" y="4"/>
                </a:cubicBezTo>
                <a:cubicBezTo>
                  <a:pt x="54" y="13"/>
                  <a:pt x="54" y="13"/>
                  <a:pt x="54" y="13"/>
                </a:cubicBezTo>
                <a:cubicBezTo>
                  <a:pt x="51" y="14"/>
                  <a:pt x="48" y="15"/>
                  <a:pt x="45" y="17"/>
                </a:cubicBezTo>
                <a:cubicBezTo>
                  <a:pt x="40" y="9"/>
                  <a:pt x="40" y="9"/>
                  <a:pt x="40" y="9"/>
                </a:cubicBezTo>
                <a:cubicBezTo>
                  <a:pt x="39" y="9"/>
                  <a:pt x="39" y="8"/>
                  <a:pt x="38" y="8"/>
                </a:cubicBezTo>
                <a:cubicBezTo>
                  <a:pt x="38" y="8"/>
                  <a:pt x="37" y="8"/>
                  <a:pt x="37" y="9"/>
                </a:cubicBezTo>
                <a:cubicBezTo>
                  <a:pt x="34" y="10"/>
                  <a:pt x="31" y="12"/>
                  <a:pt x="29" y="14"/>
                </a:cubicBezTo>
                <a:cubicBezTo>
                  <a:pt x="28" y="15"/>
                  <a:pt x="27" y="16"/>
                  <a:pt x="28" y="17"/>
                </a:cubicBezTo>
                <a:cubicBezTo>
                  <a:pt x="33" y="25"/>
                  <a:pt x="33" y="25"/>
                  <a:pt x="33" y="25"/>
                </a:cubicBezTo>
                <a:cubicBezTo>
                  <a:pt x="30" y="27"/>
                  <a:pt x="28" y="29"/>
                  <a:pt x="26" y="31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6"/>
                  <a:pt x="17" y="26"/>
                  <a:pt x="17" y="26"/>
                </a:cubicBezTo>
                <a:cubicBezTo>
                  <a:pt x="16" y="26"/>
                  <a:pt x="16" y="27"/>
                  <a:pt x="15" y="27"/>
                </a:cubicBezTo>
                <a:cubicBezTo>
                  <a:pt x="13" y="30"/>
                  <a:pt x="11" y="33"/>
                  <a:pt x="10" y="35"/>
                </a:cubicBezTo>
                <a:cubicBezTo>
                  <a:pt x="9" y="36"/>
                  <a:pt x="9" y="38"/>
                  <a:pt x="10" y="38"/>
                </a:cubicBezTo>
                <a:cubicBezTo>
                  <a:pt x="18" y="44"/>
                  <a:pt x="18" y="44"/>
                  <a:pt x="18" y="44"/>
                </a:cubicBezTo>
                <a:cubicBezTo>
                  <a:pt x="16" y="46"/>
                  <a:pt x="15" y="49"/>
                  <a:pt x="14" y="52"/>
                </a:cubicBezTo>
                <a:cubicBezTo>
                  <a:pt x="14" y="52"/>
                  <a:pt x="14" y="52"/>
                  <a:pt x="14" y="53"/>
                </a:cubicBezTo>
                <a:cubicBezTo>
                  <a:pt x="5" y="51"/>
                  <a:pt x="5" y="51"/>
                  <a:pt x="5" y="51"/>
                </a:cubicBezTo>
                <a:cubicBezTo>
                  <a:pt x="5" y="51"/>
                  <a:pt x="5" y="51"/>
                  <a:pt x="5" y="51"/>
                </a:cubicBezTo>
                <a:cubicBezTo>
                  <a:pt x="4" y="51"/>
                  <a:pt x="3" y="52"/>
                  <a:pt x="3" y="53"/>
                </a:cubicBezTo>
                <a:cubicBezTo>
                  <a:pt x="2" y="56"/>
                  <a:pt x="1" y="59"/>
                  <a:pt x="1" y="62"/>
                </a:cubicBezTo>
                <a:cubicBezTo>
                  <a:pt x="0" y="64"/>
                  <a:pt x="1" y="65"/>
                  <a:pt x="2" y="65"/>
                </a:cubicBezTo>
                <a:cubicBezTo>
                  <a:pt x="11" y="67"/>
                  <a:pt x="11" y="67"/>
                  <a:pt x="11" y="67"/>
                </a:cubicBezTo>
                <a:cubicBezTo>
                  <a:pt x="11" y="70"/>
                  <a:pt x="11" y="73"/>
                  <a:pt x="11" y="77"/>
                </a:cubicBezTo>
                <a:cubicBezTo>
                  <a:pt x="2" y="79"/>
                  <a:pt x="2" y="79"/>
                  <a:pt x="2" y="79"/>
                </a:cubicBezTo>
                <a:cubicBezTo>
                  <a:pt x="1" y="79"/>
                  <a:pt x="1" y="80"/>
                  <a:pt x="1" y="81"/>
                </a:cubicBezTo>
                <a:cubicBezTo>
                  <a:pt x="1" y="84"/>
                  <a:pt x="2" y="88"/>
                  <a:pt x="3" y="91"/>
                </a:cubicBezTo>
                <a:cubicBezTo>
                  <a:pt x="3" y="92"/>
                  <a:pt x="4" y="92"/>
                  <a:pt x="5" y="92"/>
                </a:cubicBezTo>
                <a:cubicBezTo>
                  <a:pt x="5" y="92"/>
                  <a:pt x="5" y="92"/>
                  <a:pt x="5" y="92"/>
                </a:cubicBezTo>
                <a:cubicBezTo>
                  <a:pt x="14" y="91"/>
                  <a:pt x="14" y="91"/>
                  <a:pt x="14" y="91"/>
                </a:cubicBezTo>
                <a:cubicBezTo>
                  <a:pt x="15" y="94"/>
                  <a:pt x="16" y="96"/>
                  <a:pt x="17" y="99"/>
                </a:cubicBezTo>
                <a:cubicBezTo>
                  <a:pt x="17" y="99"/>
                  <a:pt x="18" y="100"/>
                  <a:pt x="18" y="100"/>
                </a:cubicBezTo>
                <a:cubicBezTo>
                  <a:pt x="11" y="105"/>
                  <a:pt x="11" y="105"/>
                  <a:pt x="11" y="105"/>
                </a:cubicBezTo>
                <a:cubicBezTo>
                  <a:pt x="10" y="106"/>
                  <a:pt x="9" y="107"/>
                  <a:pt x="10" y="108"/>
                </a:cubicBezTo>
                <a:cubicBezTo>
                  <a:pt x="12" y="111"/>
                  <a:pt x="13" y="114"/>
                  <a:pt x="15" y="116"/>
                </a:cubicBezTo>
                <a:cubicBezTo>
                  <a:pt x="16" y="117"/>
                  <a:pt x="17" y="117"/>
                  <a:pt x="17" y="117"/>
                </a:cubicBezTo>
                <a:cubicBezTo>
                  <a:pt x="18" y="117"/>
                  <a:pt x="18" y="117"/>
                  <a:pt x="18" y="117"/>
                </a:cubicBezTo>
                <a:cubicBezTo>
                  <a:pt x="26" y="112"/>
                  <a:pt x="26" y="112"/>
                  <a:pt x="26" y="112"/>
                </a:cubicBezTo>
                <a:cubicBezTo>
                  <a:pt x="28" y="114"/>
                  <a:pt x="30" y="117"/>
                  <a:pt x="33" y="119"/>
                </a:cubicBezTo>
                <a:cubicBezTo>
                  <a:pt x="28" y="126"/>
                  <a:pt x="28" y="126"/>
                  <a:pt x="28" y="126"/>
                </a:cubicBezTo>
                <a:cubicBezTo>
                  <a:pt x="28" y="127"/>
                  <a:pt x="28" y="129"/>
                  <a:pt x="29" y="129"/>
                </a:cubicBezTo>
                <a:cubicBezTo>
                  <a:pt x="31" y="131"/>
                  <a:pt x="34" y="133"/>
                  <a:pt x="37" y="135"/>
                </a:cubicBezTo>
                <a:cubicBezTo>
                  <a:pt x="37" y="135"/>
                  <a:pt x="38" y="135"/>
                  <a:pt x="38" y="135"/>
                </a:cubicBezTo>
                <a:cubicBezTo>
                  <a:pt x="39" y="135"/>
                  <a:pt x="39" y="135"/>
                  <a:pt x="40" y="134"/>
                </a:cubicBezTo>
                <a:cubicBezTo>
                  <a:pt x="45" y="127"/>
                  <a:pt x="45" y="127"/>
                  <a:pt x="45" y="127"/>
                </a:cubicBezTo>
                <a:cubicBezTo>
                  <a:pt x="48" y="128"/>
                  <a:pt x="50" y="129"/>
                  <a:pt x="53" y="130"/>
                </a:cubicBezTo>
                <a:cubicBezTo>
                  <a:pt x="53" y="130"/>
                  <a:pt x="54" y="130"/>
                  <a:pt x="54" y="131"/>
                </a:cubicBezTo>
                <a:cubicBezTo>
                  <a:pt x="52" y="139"/>
                  <a:pt x="52" y="139"/>
                  <a:pt x="52" y="139"/>
                </a:cubicBezTo>
                <a:cubicBezTo>
                  <a:pt x="52" y="140"/>
                  <a:pt x="53" y="142"/>
                  <a:pt x="54" y="142"/>
                </a:cubicBezTo>
                <a:cubicBezTo>
                  <a:pt x="57" y="143"/>
                  <a:pt x="61" y="143"/>
                  <a:pt x="64" y="144"/>
                </a:cubicBezTo>
                <a:cubicBezTo>
                  <a:pt x="64" y="144"/>
                  <a:pt x="64" y="144"/>
                  <a:pt x="64" y="144"/>
                </a:cubicBezTo>
                <a:cubicBezTo>
                  <a:pt x="65" y="144"/>
                  <a:pt x="66" y="143"/>
                  <a:pt x="66" y="142"/>
                </a:cubicBezTo>
                <a:cubicBezTo>
                  <a:pt x="68" y="133"/>
                  <a:pt x="68" y="133"/>
                  <a:pt x="68" y="133"/>
                </a:cubicBezTo>
                <a:cubicBezTo>
                  <a:pt x="70" y="134"/>
                  <a:pt x="72" y="134"/>
                  <a:pt x="73" y="134"/>
                </a:cubicBezTo>
                <a:cubicBezTo>
                  <a:pt x="75" y="134"/>
                  <a:pt x="76" y="134"/>
                  <a:pt x="78" y="133"/>
                </a:cubicBezTo>
                <a:cubicBezTo>
                  <a:pt x="80" y="142"/>
                  <a:pt x="80" y="142"/>
                  <a:pt x="80" y="142"/>
                </a:cubicBezTo>
                <a:cubicBezTo>
                  <a:pt x="80" y="143"/>
                  <a:pt x="81" y="144"/>
                  <a:pt x="82" y="144"/>
                </a:cubicBezTo>
                <a:cubicBezTo>
                  <a:pt x="82" y="144"/>
                  <a:pt x="82" y="144"/>
                  <a:pt x="82" y="144"/>
                </a:cubicBezTo>
                <a:cubicBezTo>
                  <a:pt x="86" y="143"/>
                  <a:pt x="89" y="143"/>
                  <a:pt x="92" y="142"/>
                </a:cubicBezTo>
                <a:cubicBezTo>
                  <a:pt x="93" y="142"/>
                  <a:pt x="94" y="141"/>
                  <a:pt x="94" y="139"/>
                </a:cubicBezTo>
                <a:cubicBezTo>
                  <a:pt x="92" y="131"/>
                  <a:pt x="92" y="131"/>
                  <a:pt x="92" y="131"/>
                </a:cubicBezTo>
                <a:cubicBezTo>
                  <a:pt x="95" y="130"/>
                  <a:pt x="98" y="129"/>
                  <a:pt x="101" y="127"/>
                </a:cubicBezTo>
                <a:cubicBezTo>
                  <a:pt x="106" y="134"/>
                  <a:pt x="106" y="134"/>
                  <a:pt x="106" y="134"/>
                </a:cubicBezTo>
                <a:cubicBezTo>
                  <a:pt x="107" y="135"/>
                  <a:pt x="107" y="135"/>
                  <a:pt x="108" y="135"/>
                </a:cubicBezTo>
                <a:cubicBezTo>
                  <a:pt x="109" y="135"/>
                  <a:pt x="109" y="135"/>
                  <a:pt x="109" y="135"/>
                </a:cubicBezTo>
                <a:cubicBezTo>
                  <a:pt x="112" y="133"/>
                  <a:pt x="115" y="131"/>
                  <a:pt x="118" y="130"/>
                </a:cubicBezTo>
                <a:cubicBezTo>
                  <a:pt x="118" y="129"/>
                  <a:pt x="119" y="128"/>
                  <a:pt x="118" y="127"/>
                </a:cubicBezTo>
                <a:cubicBezTo>
                  <a:pt x="113" y="119"/>
                  <a:pt x="113" y="119"/>
                  <a:pt x="113" y="119"/>
                </a:cubicBezTo>
                <a:cubicBezTo>
                  <a:pt x="116" y="117"/>
                  <a:pt x="118" y="115"/>
                  <a:pt x="120" y="112"/>
                </a:cubicBezTo>
                <a:cubicBezTo>
                  <a:pt x="128" y="117"/>
                  <a:pt x="128" y="117"/>
                  <a:pt x="128" y="117"/>
                </a:cubicBezTo>
                <a:cubicBezTo>
                  <a:pt x="128" y="117"/>
                  <a:pt x="129" y="117"/>
                  <a:pt x="129" y="117"/>
                </a:cubicBezTo>
                <a:cubicBezTo>
                  <a:pt x="130" y="117"/>
                  <a:pt x="130" y="117"/>
                  <a:pt x="131" y="116"/>
                </a:cubicBezTo>
                <a:cubicBezTo>
                  <a:pt x="133" y="114"/>
                  <a:pt x="135" y="111"/>
                  <a:pt x="136" y="108"/>
                </a:cubicBezTo>
                <a:cubicBezTo>
                  <a:pt x="137" y="107"/>
                  <a:pt x="137" y="106"/>
                  <a:pt x="136" y="105"/>
                </a:cubicBezTo>
                <a:cubicBezTo>
                  <a:pt x="128" y="100"/>
                  <a:pt x="128" y="100"/>
                  <a:pt x="128" y="100"/>
                </a:cubicBezTo>
                <a:cubicBezTo>
                  <a:pt x="130" y="97"/>
                  <a:pt x="131" y="95"/>
                  <a:pt x="132" y="92"/>
                </a:cubicBezTo>
                <a:cubicBezTo>
                  <a:pt x="132" y="92"/>
                  <a:pt x="132" y="91"/>
                  <a:pt x="132" y="91"/>
                </a:cubicBezTo>
                <a:cubicBezTo>
                  <a:pt x="141" y="92"/>
                  <a:pt x="141" y="92"/>
                  <a:pt x="141" y="92"/>
                </a:cubicBezTo>
                <a:cubicBezTo>
                  <a:pt x="141" y="92"/>
                  <a:pt x="141" y="92"/>
                  <a:pt x="141" y="92"/>
                </a:cubicBezTo>
                <a:cubicBezTo>
                  <a:pt x="142" y="92"/>
                  <a:pt x="143" y="92"/>
                  <a:pt x="144" y="91"/>
                </a:cubicBezTo>
                <a:cubicBezTo>
                  <a:pt x="144" y="88"/>
                  <a:pt x="145" y="84"/>
                  <a:pt x="145" y="81"/>
                </a:cubicBezTo>
                <a:cubicBezTo>
                  <a:pt x="146" y="80"/>
                  <a:pt x="145" y="79"/>
                  <a:pt x="144" y="79"/>
                </a:cubicBezTo>
                <a:close/>
              </a:path>
            </a:pathLst>
          </a:custGeom>
          <a:solidFill>
            <a:schemeClr val="accent5"/>
          </a:solidFill>
          <a:ln w="19050" cap="rnd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30" name="Freeform 31"/>
          <p:cNvSpPr>
            <a:spLocks noEditPoints="1"/>
          </p:cNvSpPr>
          <p:nvPr/>
        </p:nvSpPr>
        <p:spPr bwMode="auto">
          <a:xfrm>
            <a:off x="3913155" y="4675121"/>
            <a:ext cx="503324" cy="434025"/>
          </a:xfrm>
          <a:custGeom>
            <a:avLst/>
            <a:gdLst/>
            <a:ahLst/>
            <a:cxnLst>
              <a:cxn ang="0">
                <a:pos x="64" y="28"/>
              </a:cxn>
              <a:cxn ang="0">
                <a:pos x="0" y="28"/>
              </a:cxn>
              <a:cxn ang="0">
                <a:pos x="0" y="15"/>
              </a:cxn>
              <a:cxn ang="0">
                <a:pos x="5" y="9"/>
              </a:cxn>
              <a:cxn ang="0">
                <a:pos x="18" y="9"/>
              </a:cxn>
              <a:cxn ang="0">
                <a:pos x="18" y="3"/>
              </a:cxn>
              <a:cxn ang="0">
                <a:pos x="21" y="0"/>
              </a:cxn>
              <a:cxn ang="0">
                <a:pos x="42" y="0"/>
              </a:cxn>
              <a:cxn ang="0">
                <a:pos x="45" y="3"/>
              </a:cxn>
              <a:cxn ang="0">
                <a:pos x="45" y="9"/>
              </a:cxn>
              <a:cxn ang="0">
                <a:pos x="58" y="9"/>
              </a:cxn>
              <a:cxn ang="0">
                <a:pos x="64" y="15"/>
              </a:cxn>
              <a:cxn ang="0">
                <a:pos x="64" y="28"/>
              </a:cxn>
              <a:cxn ang="0">
                <a:pos x="64" y="49"/>
              </a:cxn>
              <a:cxn ang="0">
                <a:pos x="58" y="55"/>
              </a:cxn>
              <a:cxn ang="0">
                <a:pos x="5" y="55"/>
              </a:cxn>
              <a:cxn ang="0">
                <a:pos x="0" y="49"/>
              </a:cxn>
              <a:cxn ang="0">
                <a:pos x="0" y="32"/>
              </a:cxn>
              <a:cxn ang="0">
                <a:pos x="24" y="32"/>
              </a:cxn>
              <a:cxn ang="0">
                <a:pos x="24" y="37"/>
              </a:cxn>
              <a:cxn ang="0">
                <a:pos x="26" y="40"/>
              </a:cxn>
              <a:cxn ang="0">
                <a:pos x="37" y="40"/>
              </a:cxn>
              <a:cxn ang="0">
                <a:pos x="40" y="37"/>
              </a:cxn>
              <a:cxn ang="0">
                <a:pos x="40" y="32"/>
              </a:cxn>
              <a:cxn ang="0">
                <a:pos x="64" y="32"/>
              </a:cxn>
              <a:cxn ang="0">
                <a:pos x="64" y="49"/>
              </a:cxn>
              <a:cxn ang="0">
                <a:pos x="41" y="9"/>
              </a:cxn>
              <a:cxn ang="0">
                <a:pos x="41" y="4"/>
              </a:cxn>
              <a:cxn ang="0">
                <a:pos x="23" y="4"/>
              </a:cxn>
              <a:cxn ang="0">
                <a:pos x="23" y="9"/>
              </a:cxn>
              <a:cxn ang="0">
                <a:pos x="41" y="9"/>
              </a:cxn>
              <a:cxn ang="0">
                <a:pos x="36" y="36"/>
              </a:cxn>
              <a:cxn ang="0">
                <a:pos x="27" y="36"/>
              </a:cxn>
              <a:cxn ang="0">
                <a:pos x="27" y="32"/>
              </a:cxn>
              <a:cxn ang="0">
                <a:pos x="36" y="32"/>
              </a:cxn>
              <a:cxn ang="0">
                <a:pos x="36" y="36"/>
              </a:cxn>
            </a:cxnLst>
            <a:rect l="0" t="0" r="r" b="b"/>
            <a:pathLst>
              <a:path w="64" h="55">
                <a:moveTo>
                  <a:pt x="64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1"/>
                  <a:pt x="2" y="9"/>
                  <a:pt x="5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1"/>
                  <a:pt x="20" y="0"/>
                  <a:pt x="21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4" y="0"/>
                  <a:pt x="45" y="1"/>
                  <a:pt x="45" y="3"/>
                </a:cubicBezTo>
                <a:cubicBezTo>
                  <a:pt x="45" y="9"/>
                  <a:pt x="45" y="9"/>
                  <a:pt x="45" y="9"/>
                </a:cubicBezTo>
                <a:cubicBezTo>
                  <a:pt x="58" y="9"/>
                  <a:pt x="58" y="9"/>
                  <a:pt x="58" y="9"/>
                </a:cubicBezTo>
                <a:cubicBezTo>
                  <a:pt x="61" y="9"/>
                  <a:pt x="64" y="11"/>
                  <a:pt x="64" y="15"/>
                </a:cubicBezTo>
                <a:lnTo>
                  <a:pt x="64" y="28"/>
                </a:lnTo>
                <a:close/>
                <a:moveTo>
                  <a:pt x="64" y="49"/>
                </a:moveTo>
                <a:cubicBezTo>
                  <a:pt x="64" y="52"/>
                  <a:pt x="61" y="55"/>
                  <a:pt x="58" y="55"/>
                </a:cubicBezTo>
                <a:cubicBezTo>
                  <a:pt x="5" y="55"/>
                  <a:pt x="5" y="55"/>
                  <a:pt x="5" y="55"/>
                </a:cubicBezTo>
                <a:cubicBezTo>
                  <a:pt x="2" y="55"/>
                  <a:pt x="0" y="52"/>
                  <a:pt x="0" y="49"/>
                </a:cubicBezTo>
                <a:cubicBezTo>
                  <a:pt x="0" y="32"/>
                  <a:pt x="0" y="32"/>
                  <a:pt x="0" y="32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37"/>
                  <a:pt x="24" y="37"/>
                  <a:pt x="24" y="37"/>
                </a:cubicBezTo>
                <a:cubicBezTo>
                  <a:pt x="24" y="39"/>
                  <a:pt x="25" y="40"/>
                  <a:pt x="26" y="40"/>
                </a:cubicBezTo>
                <a:cubicBezTo>
                  <a:pt x="37" y="40"/>
                  <a:pt x="37" y="40"/>
                  <a:pt x="37" y="40"/>
                </a:cubicBezTo>
                <a:cubicBezTo>
                  <a:pt x="39" y="40"/>
                  <a:pt x="40" y="39"/>
                  <a:pt x="40" y="37"/>
                </a:cubicBezTo>
                <a:cubicBezTo>
                  <a:pt x="40" y="32"/>
                  <a:pt x="40" y="32"/>
                  <a:pt x="40" y="32"/>
                </a:cubicBezTo>
                <a:cubicBezTo>
                  <a:pt x="64" y="32"/>
                  <a:pt x="64" y="32"/>
                  <a:pt x="64" y="32"/>
                </a:cubicBezTo>
                <a:lnTo>
                  <a:pt x="64" y="49"/>
                </a:lnTo>
                <a:close/>
                <a:moveTo>
                  <a:pt x="41" y="9"/>
                </a:moveTo>
                <a:cubicBezTo>
                  <a:pt x="41" y="4"/>
                  <a:pt x="41" y="4"/>
                  <a:pt x="41" y="4"/>
                </a:cubicBezTo>
                <a:cubicBezTo>
                  <a:pt x="23" y="4"/>
                  <a:pt x="23" y="4"/>
                  <a:pt x="23" y="4"/>
                </a:cubicBezTo>
                <a:cubicBezTo>
                  <a:pt x="23" y="9"/>
                  <a:pt x="23" y="9"/>
                  <a:pt x="23" y="9"/>
                </a:cubicBezTo>
                <a:lnTo>
                  <a:pt x="41" y="9"/>
                </a:lnTo>
                <a:close/>
                <a:moveTo>
                  <a:pt x="36" y="36"/>
                </a:moveTo>
                <a:cubicBezTo>
                  <a:pt x="27" y="36"/>
                  <a:pt x="27" y="36"/>
                  <a:pt x="27" y="36"/>
                </a:cubicBezTo>
                <a:cubicBezTo>
                  <a:pt x="27" y="32"/>
                  <a:pt x="27" y="32"/>
                  <a:pt x="27" y="32"/>
                </a:cubicBezTo>
                <a:cubicBezTo>
                  <a:pt x="36" y="32"/>
                  <a:pt x="36" y="32"/>
                  <a:pt x="36" y="32"/>
                </a:cubicBezTo>
                <a:lnTo>
                  <a:pt x="36" y="3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31" name="Freeform 111"/>
          <p:cNvSpPr>
            <a:spLocks noEditPoints="1"/>
          </p:cNvSpPr>
          <p:nvPr/>
        </p:nvSpPr>
        <p:spPr bwMode="auto">
          <a:xfrm>
            <a:off x="9193421" y="1712048"/>
            <a:ext cx="633896" cy="437310"/>
          </a:xfrm>
          <a:custGeom>
            <a:avLst/>
            <a:gdLst/>
            <a:ahLst/>
            <a:cxnLst>
              <a:cxn ang="0">
                <a:pos x="73" y="36"/>
              </a:cxn>
              <a:cxn ang="0">
                <a:pos x="58" y="50"/>
              </a:cxn>
              <a:cxn ang="0">
                <a:pos x="58" y="50"/>
              </a:cxn>
              <a:cxn ang="0">
                <a:pos x="15" y="50"/>
              </a:cxn>
              <a:cxn ang="0">
                <a:pos x="15" y="50"/>
              </a:cxn>
              <a:cxn ang="0">
                <a:pos x="14" y="50"/>
              </a:cxn>
              <a:cxn ang="0">
                <a:pos x="14" y="50"/>
              </a:cxn>
              <a:cxn ang="0">
                <a:pos x="0" y="35"/>
              </a:cxn>
              <a:cxn ang="0">
                <a:pos x="7" y="23"/>
              </a:cxn>
              <a:cxn ang="0">
                <a:pos x="7" y="20"/>
              </a:cxn>
              <a:cxn ang="0">
                <a:pos x="17" y="10"/>
              </a:cxn>
              <a:cxn ang="0">
                <a:pos x="23" y="12"/>
              </a:cxn>
              <a:cxn ang="0">
                <a:pos x="42" y="0"/>
              </a:cxn>
              <a:cxn ang="0">
                <a:pos x="64" y="21"/>
              </a:cxn>
              <a:cxn ang="0">
                <a:pos x="64" y="23"/>
              </a:cxn>
              <a:cxn ang="0">
                <a:pos x="73" y="36"/>
              </a:cxn>
              <a:cxn ang="0">
                <a:pos x="27" y="42"/>
              </a:cxn>
              <a:cxn ang="0">
                <a:pos x="35" y="38"/>
              </a:cxn>
              <a:cxn ang="0">
                <a:pos x="32" y="34"/>
              </a:cxn>
              <a:cxn ang="0">
                <a:pos x="27" y="37"/>
              </a:cxn>
              <a:cxn ang="0">
                <a:pos x="22" y="32"/>
              </a:cxn>
              <a:cxn ang="0">
                <a:pos x="27" y="28"/>
              </a:cxn>
              <a:cxn ang="0">
                <a:pos x="48" y="42"/>
              </a:cxn>
              <a:cxn ang="0">
                <a:pos x="58" y="32"/>
              </a:cxn>
              <a:cxn ang="0">
                <a:pos x="48" y="23"/>
              </a:cxn>
              <a:cxn ang="0">
                <a:pos x="39" y="26"/>
              </a:cxn>
              <a:cxn ang="0">
                <a:pos x="43" y="30"/>
              </a:cxn>
              <a:cxn ang="0">
                <a:pos x="48" y="28"/>
              </a:cxn>
              <a:cxn ang="0">
                <a:pos x="52" y="32"/>
              </a:cxn>
              <a:cxn ang="0">
                <a:pos x="48" y="37"/>
              </a:cxn>
              <a:cxn ang="0">
                <a:pos x="27" y="23"/>
              </a:cxn>
              <a:cxn ang="0">
                <a:pos x="16" y="32"/>
              </a:cxn>
              <a:cxn ang="0">
                <a:pos x="27" y="42"/>
              </a:cxn>
            </a:cxnLst>
            <a:rect l="0" t="0" r="r" b="b"/>
            <a:pathLst>
              <a:path w="73" h="50">
                <a:moveTo>
                  <a:pt x="73" y="36"/>
                </a:moveTo>
                <a:cubicBezTo>
                  <a:pt x="73" y="44"/>
                  <a:pt x="66" y="50"/>
                  <a:pt x="58" y="50"/>
                </a:cubicBezTo>
                <a:cubicBezTo>
                  <a:pt x="58" y="50"/>
                  <a:pt x="58" y="50"/>
                  <a:pt x="58" y="50"/>
                </a:cubicBezTo>
                <a:cubicBezTo>
                  <a:pt x="15" y="50"/>
                  <a:pt x="15" y="50"/>
                  <a:pt x="15" y="50"/>
                </a:cubicBezTo>
                <a:cubicBezTo>
                  <a:pt x="15" y="50"/>
                  <a:pt x="15" y="50"/>
                  <a:pt x="15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14" y="50"/>
                  <a:pt x="14" y="50"/>
                  <a:pt x="14" y="50"/>
                </a:cubicBezTo>
                <a:cubicBezTo>
                  <a:pt x="6" y="50"/>
                  <a:pt x="0" y="43"/>
                  <a:pt x="0" y="35"/>
                </a:cubicBezTo>
                <a:cubicBezTo>
                  <a:pt x="0" y="30"/>
                  <a:pt x="3" y="26"/>
                  <a:pt x="7" y="23"/>
                </a:cubicBezTo>
                <a:cubicBezTo>
                  <a:pt x="7" y="22"/>
                  <a:pt x="7" y="21"/>
                  <a:pt x="7" y="20"/>
                </a:cubicBezTo>
                <a:cubicBezTo>
                  <a:pt x="7" y="15"/>
                  <a:pt x="11" y="10"/>
                  <a:pt x="17" y="10"/>
                </a:cubicBezTo>
                <a:cubicBezTo>
                  <a:pt x="19" y="10"/>
                  <a:pt x="21" y="11"/>
                  <a:pt x="23" y="12"/>
                </a:cubicBezTo>
                <a:cubicBezTo>
                  <a:pt x="26" y="5"/>
                  <a:pt x="34" y="0"/>
                  <a:pt x="42" y="0"/>
                </a:cubicBezTo>
                <a:cubicBezTo>
                  <a:pt x="54" y="0"/>
                  <a:pt x="64" y="10"/>
                  <a:pt x="64" y="21"/>
                </a:cubicBezTo>
                <a:cubicBezTo>
                  <a:pt x="64" y="22"/>
                  <a:pt x="64" y="22"/>
                  <a:pt x="64" y="23"/>
                </a:cubicBezTo>
                <a:cubicBezTo>
                  <a:pt x="69" y="25"/>
                  <a:pt x="73" y="30"/>
                  <a:pt x="73" y="36"/>
                </a:cubicBezTo>
                <a:close/>
                <a:moveTo>
                  <a:pt x="27" y="42"/>
                </a:moveTo>
                <a:cubicBezTo>
                  <a:pt x="30" y="42"/>
                  <a:pt x="33" y="41"/>
                  <a:pt x="35" y="38"/>
                </a:cubicBezTo>
                <a:cubicBezTo>
                  <a:pt x="34" y="37"/>
                  <a:pt x="33" y="36"/>
                  <a:pt x="32" y="34"/>
                </a:cubicBezTo>
                <a:cubicBezTo>
                  <a:pt x="31" y="36"/>
                  <a:pt x="29" y="37"/>
                  <a:pt x="27" y="37"/>
                </a:cubicBezTo>
                <a:cubicBezTo>
                  <a:pt x="25" y="37"/>
                  <a:pt x="22" y="35"/>
                  <a:pt x="22" y="32"/>
                </a:cubicBezTo>
                <a:cubicBezTo>
                  <a:pt x="22" y="30"/>
                  <a:pt x="25" y="28"/>
                  <a:pt x="27" y="28"/>
                </a:cubicBezTo>
                <a:cubicBezTo>
                  <a:pt x="35" y="28"/>
                  <a:pt x="37" y="42"/>
                  <a:pt x="48" y="42"/>
                </a:cubicBezTo>
                <a:cubicBezTo>
                  <a:pt x="54" y="42"/>
                  <a:pt x="58" y="38"/>
                  <a:pt x="58" y="32"/>
                </a:cubicBezTo>
                <a:cubicBezTo>
                  <a:pt x="58" y="26"/>
                  <a:pt x="53" y="23"/>
                  <a:pt x="48" y="23"/>
                </a:cubicBezTo>
                <a:cubicBezTo>
                  <a:pt x="44" y="23"/>
                  <a:pt x="42" y="24"/>
                  <a:pt x="39" y="26"/>
                </a:cubicBezTo>
                <a:cubicBezTo>
                  <a:pt x="40" y="28"/>
                  <a:pt x="41" y="29"/>
                  <a:pt x="43" y="30"/>
                </a:cubicBezTo>
                <a:cubicBezTo>
                  <a:pt x="44" y="29"/>
                  <a:pt x="46" y="28"/>
                  <a:pt x="48" y="28"/>
                </a:cubicBezTo>
                <a:cubicBezTo>
                  <a:pt x="50" y="28"/>
                  <a:pt x="52" y="30"/>
                  <a:pt x="52" y="32"/>
                </a:cubicBezTo>
                <a:cubicBezTo>
                  <a:pt x="52" y="35"/>
                  <a:pt x="50" y="37"/>
                  <a:pt x="48" y="37"/>
                </a:cubicBezTo>
                <a:cubicBezTo>
                  <a:pt x="40" y="37"/>
                  <a:pt x="38" y="23"/>
                  <a:pt x="27" y="23"/>
                </a:cubicBezTo>
                <a:cubicBezTo>
                  <a:pt x="21" y="23"/>
                  <a:pt x="16" y="26"/>
                  <a:pt x="16" y="32"/>
                </a:cubicBezTo>
                <a:cubicBezTo>
                  <a:pt x="16" y="38"/>
                  <a:pt x="21" y="42"/>
                  <a:pt x="27" y="42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32" name="Freeform 119"/>
          <p:cNvSpPr>
            <a:spLocks noEditPoints="1"/>
          </p:cNvSpPr>
          <p:nvPr/>
        </p:nvSpPr>
        <p:spPr bwMode="auto">
          <a:xfrm>
            <a:off x="2145827" y="2594415"/>
            <a:ext cx="522788" cy="646140"/>
          </a:xfrm>
          <a:custGeom>
            <a:avLst/>
            <a:gdLst/>
            <a:ahLst/>
            <a:cxnLst>
              <a:cxn ang="0">
                <a:pos x="41" y="47"/>
              </a:cxn>
              <a:cxn ang="0">
                <a:pos x="37" y="51"/>
              </a:cxn>
              <a:cxn ang="0">
                <a:pos x="3" y="51"/>
              </a:cxn>
              <a:cxn ang="0">
                <a:pos x="0" y="47"/>
              </a:cxn>
              <a:cxn ang="0">
                <a:pos x="0" y="27"/>
              </a:cxn>
              <a:cxn ang="0">
                <a:pos x="3" y="23"/>
              </a:cxn>
              <a:cxn ang="0">
                <a:pos x="4" y="23"/>
              </a:cxn>
              <a:cxn ang="0">
                <a:pos x="4" y="16"/>
              </a:cxn>
              <a:cxn ang="0">
                <a:pos x="20" y="0"/>
              </a:cxn>
              <a:cxn ang="0">
                <a:pos x="36" y="16"/>
              </a:cxn>
              <a:cxn ang="0">
                <a:pos x="36" y="23"/>
              </a:cxn>
              <a:cxn ang="0">
                <a:pos x="37" y="23"/>
              </a:cxn>
              <a:cxn ang="0">
                <a:pos x="41" y="27"/>
              </a:cxn>
              <a:cxn ang="0">
                <a:pos x="41" y="47"/>
              </a:cxn>
              <a:cxn ang="0">
                <a:pos x="29" y="23"/>
              </a:cxn>
              <a:cxn ang="0">
                <a:pos x="29" y="16"/>
              </a:cxn>
              <a:cxn ang="0">
                <a:pos x="20" y="7"/>
              </a:cxn>
              <a:cxn ang="0">
                <a:pos x="11" y="16"/>
              </a:cxn>
              <a:cxn ang="0">
                <a:pos x="11" y="23"/>
              </a:cxn>
              <a:cxn ang="0">
                <a:pos x="29" y="23"/>
              </a:cxn>
            </a:cxnLst>
            <a:rect l="0" t="0" r="r" b="b"/>
            <a:pathLst>
              <a:path w="41" h="51">
                <a:moveTo>
                  <a:pt x="41" y="47"/>
                </a:moveTo>
                <a:cubicBezTo>
                  <a:pt x="41" y="49"/>
                  <a:pt x="39" y="51"/>
                  <a:pt x="37" y="51"/>
                </a:cubicBezTo>
                <a:cubicBezTo>
                  <a:pt x="3" y="51"/>
                  <a:pt x="3" y="51"/>
                  <a:pt x="3" y="51"/>
                </a:cubicBezTo>
                <a:cubicBezTo>
                  <a:pt x="1" y="51"/>
                  <a:pt x="0" y="49"/>
                  <a:pt x="0" y="47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25"/>
                  <a:pt x="1" y="23"/>
                  <a:pt x="3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8"/>
                  <a:pt x="12" y="0"/>
                  <a:pt x="20" y="0"/>
                </a:cubicBezTo>
                <a:cubicBezTo>
                  <a:pt x="29" y="0"/>
                  <a:pt x="36" y="8"/>
                  <a:pt x="36" y="16"/>
                </a:cubicBezTo>
                <a:cubicBezTo>
                  <a:pt x="36" y="23"/>
                  <a:pt x="36" y="23"/>
                  <a:pt x="36" y="23"/>
                </a:cubicBezTo>
                <a:cubicBezTo>
                  <a:pt x="37" y="23"/>
                  <a:pt x="37" y="23"/>
                  <a:pt x="37" y="23"/>
                </a:cubicBezTo>
                <a:cubicBezTo>
                  <a:pt x="39" y="23"/>
                  <a:pt x="41" y="25"/>
                  <a:pt x="41" y="27"/>
                </a:cubicBezTo>
                <a:lnTo>
                  <a:pt x="41" y="47"/>
                </a:lnTo>
                <a:close/>
                <a:moveTo>
                  <a:pt x="29" y="23"/>
                </a:moveTo>
                <a:cubicBezTo>
                  <a:pt x="29" y="16"/>
                  <a:pt x="29" y="16"/>
                  <a:pt x="29" y="16"/>
                </a:cubicBezTo>
                <a:cubicBezTo>
                  <a:pt x="29" y="11"/>
                  <a:pt x="25" y="7"/>
                  <a:pt x="20" y="7"/>
                </a:cubicBezTo>
                <a:cubicBezTo>
                  <a:pt x="15" y="7"/>
                  <a:pt x="11" y="11"/>
                  <a:pt x="11" y="16"/>
                </a:cubicBezTo>
                <a:cubicBezTo>
                  <a:pt x="11" y="23"/>
                  <a:pt x="11" y="23"/>
                  <a:pt x="11" y="23"/>
                </a:cubicBezTo>
                <a:lnTo>
                  <a:pt x="29" y="2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33" name="Freeform 129"/>
          <p:cNvSpPr>
            <a:spLocks noEditPoints="1"/>
          </p:cNvSpPr>
          <p:nvPr/>
        </p:nvSpPr>
        <p:spPr bwMode="auto">
          <a:xfrm>
            <a:off x="5664262" y="1895413"/>
            <a:ext cx="863476" cy="699002"/>
          </a:xfrm>
          <a:custGeom>
            <a:avLst/>
            <a:gdLst/>
            <a:ahLst/>
            <a:cxnLst>
              <a:cxn ang="0">
                <a:pos x="68" y="49"/>
              </a:cxn>
              <a:cxn ang="0">
                <a:pos x="63" y="55"/>
              </a:cxn>
              <a:cxn ang="0">
                <a:pos x="5" y="55"/>
              </a:cxn>
              <a:cxn ang="0">
                <a:pos x="0" y="49"/>
              </a:cxn>
              <a:cxn ang="0">
                <a:pos x="0" y="6"/>
              </a:cxn>
              <a:cxn ang="0">
                <a:pos x="5" y="0"/>
              </a:cxn>
              <a:cxn ang="0">
                <a:pos x="63" y="0"/>
              </a:cxn>
              <a:cxn ang="0">
                <a:pos x="68" y="6"/>
              </a:cxn>
              <a:cxn ang="0">
                <a:pos x="68" y="49"/>
              </a:cxn>
              <a:cxn ang="0">
                <a:pos x="5" y="5"/>
              </a:cxn>
              <a:cxn ang="0">
                <a:pos x="4" y="6"/>
              </a:cxn>
              <a:cxn ang="0">
                <a:pos x="4" y="49"/>
              </a:cxn>
              <a:cxn ang="0">
                <a:pos x="5" y="51"/>
              </a:cxn>
              <a:cxn ang="0">
                <a:pos x="63" y="51"/>
              </a:cxn>
              <a:cxn ang="0">
                <a:pos x="64" y="49"/>
              </a:cxn>
              <a:cxn ang="0">
                <a:pos x="64" y="6"/>
              </a:cxn>
              <a:cxn ang="0">
                <a:pos x="63" y="5"/>
              </a:cxn>
              <a:cxn ang="0">
                <a:pos x="5" y="5"/>
              </a:cxn>
              <a:cxn ang="0">
                <a:pos x="16" y="23"/>
              </a:cxn>
              <a:cxn ang="0">
                <a:pos x="9" y="16"/>
              </a:cxn>
              <a:cxn ang="0">
                <a:pos x="16" y="9"/>
              </a:cxn>
              <a:cxn ang="0">
                <a:pos x="23" y="16"/>
              </a:cxn>
              <a:cxn ang="0">
                <a:pos x="16" y="23"/>
              </a:cxn>
              <a:cxn ang="0">
                <a:pos x="59" y="46"/>
              </a:cxn>
              <a:cxn ang="0">
                <a:pos x="9" y="46"/>
              </a:cxn>
              <a:cxn ang="0">
                <a:pos x="9" y="39"/>
              </a:cxn>
              <a:cxn ang="0">
                <a:pos x="20" y="28"/>
              </a:cxn>
              <a:cxn ang="0">
                <a:pos x="26" y="33"/>
              </a:cxn>
              <a:cxn ang="0">
                <a:pos x="44" y="15"/>
              </a:cxn>
              <a:cxn ang="0">
                <a:pos x="59" y="30"/>
              </a:cxn>
              <a:cxn ang="0">
                <a:pos x="59" y="46"/>
              </a:cxn>
            </a:cxnLst>
            <a:rect l="0" t="0" r="r" b="b"/>
            <a:pathLst>
              <a:path w="68" h="55">
                <a:moveTo>
                  <a:pt x="68" y="49"/>
                </a:moveTo>
                <a:cubicBezTo>
                  <a:pt x="68" y="53"/>
                  <a:pt x="66" y="55"/>
                  <a:pt x="63" y="55"/>
                </a:cubicBezTo>
                <a:cubicBezTo>
                  <a:pt x="5" y="55"/>
                  <a:pt x="5" y="55"/>
                  <a:pt x="5" y="55"/>
                </a:cubicBezTo>
                <a:cubicBezTo>
                  <a:pt x="2" y="55"/>
                  <a:pt x="0" y="53"/>
                  <a:pt x="0" y="49"/>
                </a:cubicBezTo>
                <a:cubicBezTo>
                  <a:pt x="0" y="6"/>
                  <a:pt x="0" y="6"/>
                  <a:pt x="0" y="6"/>
                </a:cubicBezTo>
                <a:cubicBezTo>
                  <a:pt x="0" y="3"/>
                  <a:pt x="2" y="0"/>
                  <a:pt x="5" y="0"/>
                </a:cubicBezTo>
                <a:cubicBezTo>
                  <a:pt x="63" y="0"/>
                  <a:pt x="63" y="0"/>
                  <a:pt x="63" y="0"/>
                </a:cubicBezTo>
                <a:cubicBezTo>
                  <a:pt x="66" y="0"/>
                  <a:pt x="68" y="3"/>
                  <a:pt x="68" y="6"/>
                </a:cubicBezTo>
                <a:lnTo>
                  <a:pt x="68" y="49"/>
                </a:lnTo>
                <a:close/>
                <a:moveTo>
                  <a:pt x="5" y="5"/>
                </a:moveTo>
                <a:cubicBezTo>
                  <a:pt x="5" y="5"/>
                  <a:pt x="4" y="5"/>
                  <a:pt x="4" y="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50"/>
                  <a:pt x="5" y="51"/>
                  <a:pt x="5" y="51"/>
                </a:cubicBezTo>
                <a:cubicBezTo>
                  <a:pt x="63" y="51"/>
                  <a:pt x="63" y="51"/>
                  <a:pt x="63" y="51"/>
                </a:cubicBezTo>
                <a:cubicBezTo>
                  <a:pt x="63" y="51"/>
                  <a:pt x="64" y="50"/>
                  <a:pt x="64" y="49"/>
                </a:cubicBezTo>
                <a:cubicBezTo>
                  <a:pt x="64" y="6"/>
                  <a:pt x="64" y="6"/>
                  <a:pt x="64" y="6"/>
                </a:cubicBezTo>
                <a:cubicBezTo>
                  <a:pt x="64" y="5"/>
                  <a:pt x="63" y="5"/>
                  <a:pt x="63" y="5"/>
                </a:cubicBezTo>
                <a:lnTo>
                  <a:pt x="5" y="5"/>
                </a:lnTo>
                <a:close/>
                <a:moveTo>
                  <a:pt x="16" y="23"/>
                </a:moveTo>
                <a:cubicBezTo>
                  <a:pt x="12" y="23"/>
                  <a:pt x="9" y="20"/>
                  <a:pt x="9" y="16"/>
                </a:cubicBezTo>
                <a:cubicBezTo>
                  <a:pt x="9" y="13"/>
                  <a:pt x="12" y="9"/>
                  <a:pt x="16" y="9"/>
                </a:cubicBezTo>
                <a:cubicBezTo>
                  <a:pt x="20" y="9"/>
                  <a:pt x="23" y="13"/>
                  <a:pt x="23" y="16"/>
                </a:cubicBezTo>
                <a:cubicBezTo>
                  <a:pt x="23" y="20"/>
                  <a:pt x="20" y="23"/>
                  <a:pt x="16" y="23"/>
                </a:cubicBezTo>
                <a:close/>
                <a:moveTo>
                  <a:pt x="59" y="46"/>
                </a:moveTo>
                <a:cubicBezTo>
                  <a:pt x="9" y="46"/>
                  <a:pt x="9" y="46"/>
                  <a:pt x="9" y="46"/>
                </a:cubicBezTo>
                <a:cubicBezTo>
                  <a:pt x="9" y="39"/>
                  <a:pt x="9" y="39"/>
                  <a:pt x="9" y="39"/>
                </a:cubicBezTo>
                <a:cubicBezTo>
                  <a:pt x="20" y="28"/>
                  <a:pt x="20" y="28"/>
                  <a:pt x="20" y="28"/>
                </a:cubicBezTo>
                <a:cubicBezTo>
                  <a:pt x="26" y="33"/>
                  <a:pt x="26" y="33"/>
                  <a:pt x="26" y="33"/>
                </a:cubicBezTo>
                <a:cubicBezTo>
                  <a:pt x="44" y="15"/>
                  <a:pt x="44" y="15"/>
                  <a:pt x="44" y="15"/>
                </a:cubicBezTo>
                <a:cubicBezTo>
                  <a:pt x="59" y="30"/>
                  <a:pt x="59" y="30"/>
                  <a:pt x="59" y="30"/>
                </a:cubicBezTo>
                <a:lnTo>
                  <a:pt x="59" y="4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39" name="Freeform 144"/>
          <p:cNvSpPr>
            <a:spLocks noEditPoints="1"/>
          </p:cNvSpPr>
          <p:nvPr/>
        </p:nvSpPr>
        <p:spPr bwMode="auto">
          <a:xfrm>
            <a:off x="7023737" y="4727272"/>
            <a:ext cx="553271" cy="429141"/>
          </a:xfrm>
          <a:custGeom>
            <a:avLst/>
            <a:gdLst/>
            <a:ahLst/>
            <a:cxnLst>
              <a:cxn ang="0">
                <a:pos x="67" y="55"/>
              </a:cxn>
              <a:cxn ang="0">
                <a:pos x="65" y="56"/>
              </a:cxn>
              <a:cxn ang="0">
                <a:pos x="8" y="56"/>
              </a:cxn>
              <a:cxn ang="0">
                <a:pos x="6" y="55"/>
              </a:cxn>
              <a:cxn ang="0">
                <a:pos x="0" y="36"/>
              </a:cxn>
              <a:cxn ang="0">
                <a:pos x="36" y="0"/>
              </a:cxn>
              <a:cxn ang="0">
                <a:pos x="72" y="36"/>
              </a:cxn>
              <a:cxn ang="0">
                <a:pos x="67" y="55"/>
              </a:cxn>
              <a:cxn ang="0">
                <a:pos x="11" y="30"/>
              </a:cxn>
              <a:cxn ang="0">
                <a:pos x="6" y="36"/>
              </a:cxn>
              <a:cxn ang="0">
                <a:pos x="11" y="41"/>
              </a:cxn>
              <a:cxn ang="0">
                <a:pos x="16" y="36"/>
              </a:cxn>
              <a:cxn ang="0">
                <a:pos x="11" y="30"/>
              </a:cxn>
              <a:cxn ang="0">
                <a:pos x="18" y="12"/>
              </a:cxn>
              <a:cxn ang="0">
                <a:pos x="13" y="18"/>
              </a:cxn>
              <a:cxn ang="0">
                <a:pos x="18" y="23"/>
              </a:cxn>
              <a:cxn ang="0">
                <a:pos x="24" y="18"/>
              </a:cxn>
              <a:cxn ang="0">
                <a:pos x="18" y="12"/>
              </a:cxn>
              <a:cxn ang="0">
                <a:pos x="45" y="22"/>
              </a:cxn>
              <a:cxn ang="0">
                <a:pos x="43" y="18"/>
              </a:cxn>
              <a:cxn ang="0">
                <a:pos x="40" y="20"/>
              </a:cxn>
              <a:cxn ang="0">
                <a:pos x="36" y="36"/>
              </a:cxn>
              <a:cxn ang="0">
                <a:pos x="29" y="41"/>
              </a:cxn>
              <a:cxn ang="0">
                <a:pos x="34" y="51"/>
              </a:cxn>
              <a:cxn ang="0">
                <a:pos x="44" y="45"/>
              </a:cxn>
              <a:cxn ang="0">
                <a:pos x="41" y="37"/>
              </a:cxn>
              <a:cxn ang="0">
                <a:pos x="45" y="22"/>
              </a:cxn>
              <a:cxn ang="0">
                <a:pos x="36" y="5"/>
              </a:cxn>
              <a:cxn ang="0">
                <a:pos x="31" y="10"/>
              </a:cxn>
              <a:cxn ang="0">
                <a:pos x="36" y="15"/>
              </a:cxn>
              <a:cxn ang="0">
                <a:pos x="42" y="10"/>
              </a:cxn>
              <a:cxn ang="0">
                <a:pos x="36" y="5"/>
              </a:cxn>
              <a:cxn ang="0">
                <a:pos x="54" y="12"/>
              </a:cxn>
              <a:cxn ang="0">
                <a:pos x="49" y="18"/>
              </a:cxn>
              <a:cxn ang="0">
                <a:pos x="54" y="23"/>
              </a:cxn>
              <a:cxn ang="0">
                <a:pos x="60" y="18"/>
              </a:cxn>
              <a:cxn ang="0">
                <a:pos x="54" y="12"/>
              </a:cxn>
              <a:cxn ang="0">
                <a:pos x="62" y="30"/>
              </a:cxn>
              <a:cxn ang="0">
                <a:pos x="57" y="36"/>
              </a:cxn>
              <a:cxn ang="0">
                <a:pos x="62" y="41"/>
              </a:cxn>
              <a:cxn ang="0">
                <a:pos x="67" y="36"/>
              </a:cxn>
              <a:cxn ang="0">
                <a:pos x="62" y="30"/>
              </a:cxn>
            </a:cxnLst>
            <a:rect l="0" t="0" r="r" b="b"/>
            <a:pathLst>
              <a:path w="72" h="56">
                <a:moveTo>
                  <a:pt x="67" y="55"/>
                </a:moveTo>
                <a:cubicBezTo>
                  <a:pt x="66" y="56"/>
                  <a:pt x="66" y="56"/>
                  <a:pt x="65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7" y="56"/>
                  <a:pt x="7" y="56"/>
                  <a:pt x="6" y="55"/>
                </a:cubicBezTo>
                <a:cubicBezTo>
                  <a:pt x="2" y="49"/>
                  <a:pt x="0" y="42"/>
                  <a:pt x="0" y="36"/>
                </a:cubicBezTo>
                <a:cubicBezTo>
                  <a:pt x="0" y="16"/>
                  <a:pt x="17" y="0"/>
                  <a:pt x="36" y="0"/>
                </a:cubicBezTo>
                <a:cubicBezTo>
                  <a:pt x="56" y="0"/>
                  <a:pt x="72" y="16"/>
                  <a:pt x="72" y="36"/>
                </a:cubicBezTo>
                <a:cubicBezTo>
                  <a:pt x="72" y="42"/>
                  <a:pt x="70" y="49"/>
                  <a:pt x="67" y="55"/>
                </a:cubicBezTo>
                <a:close/>
                <a:moveTo>
                  <a:pt x="11" y="30"/>
                </a:moveTo>
                <a:cubicBezTo>
                  <a:pt x="8" y="30"/>
                  <a:pt x="6" y="33"/>
                  <a:pt x="6" y="36"/>
                </a:cubicBezTo>
                <a:cubicBezTo>
                  <a:pt x="6" y="38"/>
                  <a:pt x="8" y="41"/>
                  <a:pt x="11" y="41"/>
                </a:cubicBezTo>
                <a:cubicBezTo>
                  <a:pt x="14" y="41"/>
                  <a:pt x="16" y="38"/>
                  <a:pt x="16" y="36"/>
                </a:cubicBezTo>
                <a:cubicBezTo>
                  <a:pt x="16" y="33"/>
                  <a:pt x="14" y="30"/>
                  <a:pt x="11" y="30"/>
                </a:cubicBezTo>
                <a:close/>
                <a:moveTo>
                  <a:pt x="18" y="12"/>
                </a:moveTo>
                <a:cubicBezTo>
                  <a:pt x="16" y="12"/>
                  <a:pt x="13" y="15"/>
                  <a:pt x="13" y="18"/>
                </a:cubicBezTo>
                <a:cubicBezTo>
                  <a:pt x="13" y="20"/>
                  <a:pt x="16" y="23"/>
                  <a:pt x="18" y="23"/>
                </a:cubicBezTo>
                <a:cubicBezTo>
                  <a:pt x="21" y="23"/>
                  <a:pt x="24" y="20"/>
                  <a:pt x="24" y="18"/>
                </a:cubicBezTo>
                <a:cubicBezTo>
                  <a:pt x="24" y="15"/>
                  <a:pt x="21" y="12"/>
                  <a:pt x="18" y="12"/>
                </a:cubicBezTo>
                <a:close/>
                <a:moveTo>
                  <a:pt x="45" y="22"/>
                </a:moveTo>
                <a:cubicBezTo>
                  <a:pt x="45" y="20"/>
                  <a:pt x="44" y="19"/>
                  <a:pt x="43" y="18"/>
                </a:cubicBezTo>
                <a:cubicBezTo>
                  <a:pt x="42" y="18"/>
                  <a:pt x="40" y="19"/>
                  <a:pt x="40" y="20"/>
                </a:cubicBezTo>
                <a:cubicBezTo>
                  <a:pt x="36" y="36"/>
                  <a:pt x="36" y="36"/>
                  <a:pt x="36" y="36"/>
                </a:cubicBezTo>
                <a:cubicBezTo>
                  <a:pt x="33" y="36"/>
                  <a:pt x="30" y="38"/>
                  <a:pt x="29" y="41"/>
                </a:cubicBezTo>
                <a:cubicBezTo>
                  <a:pt x="28" y="45"/>
                  <a:pt x="30" y="50"/>
                  <a:pt x="34" y="51"/>
                </a:cubicBezTo>
                <a:cubicBezTo>
                  <a:pt x="39" y="52"/>
                  <a:pt x="43" y="49"/>
                  <a:pt x="44" y="45"/>
                </a:cubicBezTo>
                <a:cubicBezTo>
                  <a:pt x="45" y="42"/>
                  <a:pt x="43" y="39"/>
                  <a:pt x="41" y="37"/>
                </a:cubicBezTo>
                <a:lnTo>
                  <a:pt x="45" y="22"/>
                </a:lnTo>
                <a:close/>
                <a:moveTo>
                  <a:pt x="36" y="5"/>
                </a:moveTo>
                <a:cubicBezTo>
                  <a:pt x="34" y="5"/>
                  <a:pt x="31" y="7"/>
                  <a:pt x="31" y="10"/>
                </a:cubicBezTo>
                <a:cubicBezTo>
                  <a:pt x="31" y="13"/>
                  <a:pt x="34" y="15"/>
                  <a:pt x="36" y="15"/>
                </a:cubicBezTo>
                <a:cubicBezTo>
                  <a:pt x="39" y="15"/>
                  <a:pt x="42" y="13"/>
                  <a:pt x="42" y="10"/>
                </a:cubicBezTo>
                <a:cubicBezTo>
                  <a:pt x="42" y="7"/>
                  <a:pt x="39" y="5"/>
                  <a:pt x="36" y="5"/>
                </a:cubicBezTo>
                <a:close/>
                <a:moveTo>
                  <a:pt x="54" y="12"/>
                </a:moveTo>
                <a:cubicBezTo>
                  <a:pt x="52" y="12"/>
                  <a:pt x="49" y="15"/>
                  <a:pt x="49" y="18"/>
                </a:cubicBezTo>
                <a:cubicBezTo>
                  <a:pt x="49" y="20"/>
                  <a:pt x="52" y="23"/>
                  <a:pt x="54" y="23"/>
                </a:cubicBezTo>
                <a:cubicBezTo>
                  <a:pt x="57" y="23"/>
                  <a:pt x="60" y="20"/>
                  <a:pt x="60" y="18"/>
                </a:cubicBezTo>
                <a:cubicBezTo>
                  <a:pt x="60" y="15"/>
                  <a:pt x="57" y="12"/>
                  <a:pt x="54" y="12"/>
                </a:cubicBezTo>
                <a:close/>
                <a:moveTo>
                  <a:pt x="62" y="30"/>
                </a:moveTo>
                <a:cubicBezTo>
                  <a:pt x="59" y="30"/>
                  <a:pt x="57" y="33"/>
                  <a:pt x="57" y="36"/>
                </a:cubicBezTo>
                <a:cubicBezTo>
                  <a:pt x="57" y="38"/>
                  <a:pt x="59" y="41"/>
                  <a:pt x="62" y="41"/>
                </a:cubicBezTo>
                <a:cubicBezTo>
                  <a:pt x="65" y="41"/>
                  <a:pt x="67" y="38"/>
                  <a:pt x="67" y="36"/>
                </a:cubicBezTo>
                <a:cubicBezTo>
                  <a:pt x="67" y="33"/>
                  <a:pt x="65" y="30"/>
                  <a:pt x="62" y="3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40" name="Subtitle 2"/>
          <p:cNvSpPr txBox="1">
            <a:spLocks/>
          </p:cNvSpPr>
          <p:nvPr/>
        </p:nvSpPr>
        <p:spPr>
          <a:xfrm>
            <a:off x="1166745" y="3307138"/>
            <a:ext cx="2467013" cy="770706"/>
          </a:xfrm>
          <a:prstGeom prst="rect">
            <a:avLst/>
          </a:prstGeom>
        </p:spPr>
        <p:txBody>
          <a:bodyPr vert="horz" wrap="square" lIns="91422" tIns="45711" rIns="91422" bIns="45711" rtlCol="0">
            <a:spAutoFit/>
          </a:bodyPr>
          <a:lstStyle>
            <a:lvl1pPr marL="0" indent="0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8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1pPr>
            <a:lvl2pPr marL="914217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2pPr>
            <a:lvl3pPr marL="182843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3pPr>
            <a:lvl4pPr marL="2742651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4pPr>
            <a:lvl5pPr marL="36568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1900" dirty="0">
                <a:solidFill>
                  <a:schemeClr val="bg1"/>
                </a:solidFill>
                <a:latin typeface="Quicksand" panose="02070303000000060000" pitchFamily="18" charset="77"/>
                <a:ea typeface="Lato" panose="020F0502020204030203" pitchFamily="34" charset="0"/>
                <a:cs typeface="Lato" panose="020F0502020204030203" pitchFamily="34" charset="0"/>
              </a:rPr>
              <a:t>KEAMANAN BAGI PELAKU INOVASI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A624C86-2B87-0044-B041-26AB2854986D}"/>
              </a:ext>
            </a:extLst>
          </p:cNvPr>
          <p:cNvSpPr>
            <a:spLocks/>
          </p:cNvSpPr>
          <p:nvPr/>
        </p:nvSpPr>
        <p:spPr bwMode="auto">
          <a:xfrm>
            <a:off x="692491" y="295980"/>
            <a:ext cx="526451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  <a:latin typeface="Quicksand" panose="02070303000000060000" pitchFamily="18" charset="77"/>
                <a:ea typeface="Roboto" charset="0"/>
                <a:cs typeface="Poppins" pitchFamily="2" charset="77"/>
                <a:sym typeface="Bebas Neue" charset="0"/>
              </a:rPr>
              <a:t>PP NO.38 TAHUN 2017</a:t>
            </a:r>
            <a:endParaRPr lang="en-US" sz="4400" b="1" dirty="0">
              <a:solidFill>
                <a:schemeClr val="accent2"/>
              </a:solidFill>
              <a:latin typeface="Quicksand" panose="02070303000000060000" pitchFamily="18" charset="77"/>
              <a:ea typeface="Roboto" charset="0"/>
              <a:cs typeface="Poppins" pitchFamily="2" charset="77"/>
              <a:sym typeface="Bebas Neue" charset="0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8739FDC1-620E-594E-B4D1-554C7BB6CF34}"/>
              </a:ext>
            </a:extLst>
          </p:cNvPr>
          <p:cNvSpPr txBox="1">
            <a:spLocks/>
          </p:cNvSpPr>
          <p:nvPr/>
        </p:nvSpPr>
        <p:spPr>
          <a:xfrm>
            <a:off x="3324750" y="5143370"/>
            <a:ext cx="1746013" cy="663497"/>
          </a:xfrm>
          <a:prstGeom prst="rect">
            <a:avLst/>
          </a:prstGeom>
        </p:spPr>
        <p:txBody>
          <a:bodyPr vert="horz" wrap="square" lIns="91422" tIns="45711" rIns="91422" bIns="45711" rtlCol="0">
            <a:spAutoFit/>
          </a:bodyPr>
          <a:lstStyle>
            <a:lvl1pPr marL="0" indent="0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8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1pPr>
            <a:lvl2pPr marL="914217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2pPr>
            <a:lvl3pPr marL="182843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3pPr>
            <a:lvl4pPr marL="2742651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4pPr>
            <a:lvl5pPr marL="36568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Quicksand" panose="02070303000000060000" pitchFamily="18" charset="77"/>
                <a:ea typeface="Lato" panose="020F0502020204030203" pitchFamily="34" charset="0"/>
                <a:cs typeface="Lato" panose="020F0502020204030203" pitchFamily="34" charset="0"/>
              </a:rPr>
              <a:t>RUANG EKSPERIMEN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BFF2805F-E3EE-594C-862A-EC91EB81AE9E}"/>
              </a:ext>
            </a:extLst>
          </p:cNvPr>
          <p:cNvSpPr txBox="1">
            <a:spLocks/>
          </p:cNvSpPr>
          <p:nvPr/>
        </p:nvSpPr>
        <p:spPr>
          <a:xfrm>
            <a:off x="4906789" y="2864146"/>
            <a:ext cx="2467013" cy="752817"/>
          </a:xfrm>
          <a:prstGeom prst="rect">
            <a:avLst/>
          </a:prstGeom>
        </p:spPr>
        <p:txBody>
          <a:bodyPr vert="horz" wrap="square" lIns="91422" tIns="45711" rIns="91422" bIns="45711" rtlCol="0">
            <a:spAutoFit/>
          </a:bodyPr>
          <a:lstStyle>
            <a:lvl1pPr marL="0" indent="0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8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1pPr>
            <a:lvl2pPr marL="914217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2pPr>
            <a:lvl3pPr marL="182843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3pPr>
            <a:lvl4pPr marL="2742651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4pPr>
            <a:lvl5pPr marL="36568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1850" dirty="0">
                <a:latin typeface="Quicksand" panose="02070303000000060000" pitchFamily="18" charset="77"/>
                <a:ea typeface="Lato" panose="020F0502020204030203" pitchFamily="34" charset="0"/>
                <a:cs typeface="Lato" panose="020F0502020204030203" pitchFamily="34" charset="0"/>
              </a:rPr>
              <a:t>SINERGITAS QUADRUPLE HELIX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33C58DEA-14FB-CB47-AF65-8918FFCED4F1}"/>
              </a:ext>
            </a:extLst>
          </p:cNvPr>
          <p:cNvSpPr txBox="1">
            <a:spLocks/>
          </p:cNvSpPr>
          <p:nvPr/>
        </p:nvSpPr>
        <p:spPr>
          <a:xfrm>
            <a:off x="6504350" y="5205832"/>
            <a:ext cx="1791857" cy="368031"/>
          </a:xfrm>
          <a:prstGeom prst="rect">
            <a:avLst/>
          </a:prstGeom>
        </p:spPr>
        <p:txBody>
          <a:bodyPr vert="horz" wrap="square" lIns="91422" tIns="45711" rIns="91422" bIns="45711" rtlCol="0">
            <a:spAutoFit/>
          </a:bodyPr>
          <a:lstStyle>
            <a:lvl1pPr marL="0" indent="0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8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1pPr>
            <a:lvl2pPr marL="914217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2pPr>
            <a:lvl3pPr marL="182843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3pPr>
            <a:lvl4pPr marL="2742651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4pPr>
            <a:lvl5pPr marL="36568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1600" dirty="0">
                <a:latin typeface="Quicksand" panose="02070303000000060000" pitchFamily="18" charset="77"/>
                <a:ea typeface="Lato" panose="020F0502020204030203" pitchFamily="34" charset="0"/>
                <a:cs typeface="Lato" panose="020F0502020204030203" pitchFamily="34" charset="0"/>
              </a:rPr>
              <a:t>THINK THANK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1594A529-B273-6E44-9957-C88E51543383}"/>
              </a:ext>
            </a:extLst>
          </p:cNvPr>
          <p:cNvSpPr txBox="1">
            <a:spLocks/>
          </p:cNvSpPr>
          <p:nvPr/>
        </p:nvSpPr>
        <p:spPr>
          <a:xfrm>
            <a:off x="8611756" y="2253721"/>
            <a:ext cx="1828818" cy="681387"/>
          </a:xfrm>
          <a:prstGeom prst="rect">
            <a:avLst/>
          </a:prstGeom>
        </p:spPr>
        <p:txBody>
          <a:bodyPr vert="horz" wrap="square" lIns="91422" tIns="45711" rIns="91422" bIns="45711" rtlCol="0">
            <a:spAutoFit/>
          </a:bodyPr>
          <a:lstStyle>
            <a:lvl1pPr marL="0" indent="0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8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1pPr>
            <a:lvl2pPr marL="914217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2pPr>
            <a:lvl3pPr marL="182843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3pPr>
            <a:lvl4pPr marL="2742651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4pPr>
            <a:lvl5pPr marL="36568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1650" dirty="0">
                <a:solidFill>
                  <a:schemeClr val="bg1"/>
                </a:solidFill>
                <a:latin typeface="Quicksand" panose="02070303000000060000" pitchFamily="18" charset="77"/>
                <a:ea typeface="Lato" panose="020F0502020204030203" pitchFamily="34" charset="0"/>
                <a:cs typeface="Lato" panose="020F0502020204030203" pitchFamily="34" charset="0"/>
              </a:rPr>
              <a:t>PENATAAN DATA INOVASI</a:t>
            </a:r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0576CDBF-5810-745B-3E7C-776FC2328A81}"/>
              </a:ext>
            </a:extLst>
          </p:cNvPr>
          <p:cNvSpPr>
            <a:spLocks/>
          </p:cNvSpPr>
          <p:nvPr/>
        </p:nvSpPr>
        <p:spPr bwMode="auto">
          <a:xfrm>
            <a:off x="8761060" y="3692491"/>
            <a:ext cx="2184812" cy="2157422"/>
          </a:xfrm>
          <a:custGeom>
            <a:avLst/>
            <a:gdLst>
              <a:gd name="T0" fmla="*/ 135 w 146"/>
              <a:gd name="T1" fmla="*/ 77 h 144"/>
              <a:gd name="T2" fmla="*/ 144 w 146"/>
              <a:gd name="T3" fmla="*/ 65 h 144"/>
              <a:gd name="T4" fmla="*/ 143 w 146"/>
              <a:gd name="T5" fmla="*/ 53 h 144"/>
              <a:gd name="T6" fmla="*/ 141 w 146"/>
              <a:gd name="T7" fmla="*/ 51 h 144"/>
              <a:gd name="T8" fmla="*/ 129 w 146"/>
              <a:gd name="T9" fmla="*/ 45 h 144"/>
              <a:gd name="T10" fmla="*/ 135 w 146"/>
              <a:gd name="T11" fmla="*/ 39 h 144"/>
              <a:gd name="T12" fmla="*/ 131 w 146"/>
              <a:gd name="T13" fmla="*/ 27 h 144"/>
              <a:gd name="T14" fmla="*/ 128 w 146"/>
              <a:gd name="T15" fmla="*/ 27 h 144"/>
              <a:gd name="T16" fmla="*/ 113 w 146"/>
              <a:gd name="T17" fmla="*/ 25 h 144"/>
              <a:gd name="T18" fmla="*/ 117 w 146"/>
              <a:gd name="T19" fmla="*/ 14 h 144"/>
              <a:gd name="T20" fmla="*/ 108 w 146"/>
              <a:gd name="T21" fmla="*/ 9 h 144"/>
              <a:gd name="T22" fmla="*/ 101 w 146"/>
              <a:gd name="T23" fmla="*/ 17 h 144"/>
              <a:gd name="T24" fmla="*/ 92 w 146"/>
              <a:gd name="T25" fmla="*/ 13 h 144"/>
              <a:gd name="T26" fmla="*/ 92 w 146"/>
              <a:gd name="T27" fmla="*/ 2 h 144"/>
              <a:gd name="T28" fmla="*/ 82 w 146"/>
              <a:gd name="T29" fmla="*/ 0 h 144"/>
              <a:gd name="T30" fmla="*/ 78 w 146"/>
              <a:gd name="T31" fmla="*/ 10 h 144"/>
              <a:gd name="T32" fmla="*/ 73 w 146"/>
              <a:gd name="T33" fmla="*/ 10 h 144"/>
              <a:gd name="T34" fmla="*/ 66 w 146"/>
              <a:gd name="T35" fmla="*/ 1 h 144"/>
              <a:gd name="T36" fmla="*/ 64 w 146"/>
              <a:gd name="T37" fmla="*/ 0 h 144"/>
              <a:gd name="T38" fmla="*/ 52 w 146"/>
              <a:gd name="T39" fmla="*/ 4 h 144"/>
              <a:gd name="T40" fmla="*/ 45 w 146"/>
              <a:gd name="T41" fmla="*/ 17 h 144"/>
              <a:gd name="T42" fmla="*/ 38 w 146"/>
              <a:gd name="T43" fmla="*/ 8 h 144"/>
              <a:gd name="T44" fmla="*/ 29 w 146"/>
              <a:gd name="T45" fmla="*/ 14 h 144"/>
              <a:gd name="T46" fmla="*/ 33 w 146"/>
              <a:gd name="T47" fmla="*/ 25 h 144"/>
              <a:gd name="T48" fmla="*/ 18 w 146"/>
              <a:gd name="T49" fmla="*/ 27 h 144"/>
              <a:gd name="T50" fmla="*/ 15 w 146"/>
              <a:gd name="T51" fmla="*/ 27 h 144"/>
              <a:gd name="T52" fmla="*/ 10 w 146"/>
              <a:gd name="T53" fmla="*/ 38 h 144"/>
              <a:gd name="T54" fmla="*/ 14 w 146"/>
              <a:gd name="T55" fmla="*/ 52 h 144"/>
              <a:gd name="T56" fmla="*/ 5 w 146"/>
              <a:gd name="T57" fmla="*/ 51 h 144"/>
              <a:gd name="T58" fmla="*/ 3 w 146"/>
              <a:gd name="T59" fmla="*/ 53 h 144"/>
              <a:gd name="T60" fmla="*/ 2 w 146"/>
              <a:gd name="T61" fmla="*/ 65 h 144"/>
              <a:gd name="T62" fmla="*/ 11 w 146"/>
              <a:gd name="T63" fmla="*/ 77 h 144"/>
              <a:gd name="T64" fmla="*/ 1 w 146"/>
              <a:gd name="T65" fmla="*/ 81 h 144"/>
              <a:gd name="T66" fmla="*/ 5 w 146"/>
              <a:gd name="T67" fmla="*/ 92 h 144"/>
              <a:gd name="T68" fmla="*/ 14 w 146"/>
              <a:gd name="T69" fmla="*/ 91 h 144"/>
              <a:gd name="T70" fmla="*/ 18 w 146"/>
              <a:gd name="T71" fmla="*/ 100 h 144"/>
              <a:gd name="T72" fmla="*/ 10 w 146"/>
              <a:gd name="T73" fmla="*/ 108 h 144"/>
              <a:gd name="T74" fmla="*/ 17 w 146"/>
              <a:gd name="T75" fmla="*/ 117 h 144"/>
              <a:gd name="T76" fmla="*/ 26 w 146"/>
              <a:gd name="T77" fmla="*/ 112 h 144"/>
              <a:gd name="T78" fmla="*/ 28 w 146"/>
              <a:gd name="T79" fmla="*/ 126 h 144"/>
              <a:gd name="T80" fmla="*/ 37 w 146"/>
              <a:gd name="T81" fmla="*/ 135 h 144"/>
              <a:gd name="T82" fmla="*/ 40 w 146"/>
              <a:gd name="T83" fmla="*/ 134 h 144"/>
              <a:gd name="T84" fmla="*/ 53 w 146"/>
              <a:gd name="T85" fmla="*/ 130 h 144"/>
              <a:gd name="T86" fmla="*/ 52 w 146"/>
              <a:gd name="T87" fmla="*/ 139 h 144"/>
              <a:gd name="T88" fmla="*/ 64 w 146"/>
              <a:gd name="T89" fmla="*/ 144 h 144"/>
              <a:gd name="T90" fmla="*/ 66 w 146"/>
              <a:gd name="T91" fmla="*/ 142 h 144"/>
              <a:gd name="T92" fmla="*/ 73 w 146"/>
              <a:gd name="T93" fmla="*/ 134 h 144"/>
              <a:gd name="T94" fmla="*/ 80 w 146"/>
              <a:gd name="T95" fmla="*/ 142 h 144"/>
              <a:gd name="T96" fmla="*/ 82 w 146"/>
              <a:gd name="T97" fmla="*/ 144 h 144"/>
              <a:gd name="T98" fmla="*/ 94 w 146"/>
              <a:gd name="T99" fmla="*/ 139 h 144"/>
              <a:gd name="T100" fmla="*/ 101 w 146"/>
              <a:gd name="T101" fmla="*/ 127 h 144"/>
              <a:gd name="T102" fmla="*/ 108 w 146"/>
              <a:gd name="T103" fmla="*/ 135 h 144"/>
              <a:gd name="T104" fmla="*/ 118 w 146"/>
              <a:gd name="T105" fmla="*/ 130 h 144"/>
              <a:gd name="T106" fmla="*/ 113 w 146"/>
              <a:gd name="T107" fmla="*/ 119 h 144"/>
              <a:gd name="T108" fmla="*/ 128 w 146"/>
              <a:gd name="T109" fmla="*/ 117 h 144"/>
              <a:gd name="T110" fmla="*/ 131 w 146"/>
              <a:gd name="T111" fmla="*/ 116 h 144"/>
              <a:gd name="T112" fmla="*/ 136 w 146"/>
              <a:gd name="T113" fmla="*/ 105 h 144"/>
              <a:gd name="T114" fmla="*/ 132 w 146"/>
              <a:gd name="T115" fmla="*/ 92 h 144"/>
              <a:gd name="T116" fmla="*/ 141 w 146"/>
              <a:gd name="T117" fmla="*/ 92 h 144"/>
              <a:gd name="T118" fmla="*/ 144 w 146"/>
              <a:gd name="T119" fmla="*/ 91 h 144"/>
              <a:gd name="T120" fmla="*/ 144 w 146"/>
              <a:gd name="T121" fmla="*/ 79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6" h="144">
                <a:moveTo>
                  <a:pt x="144" y="79"/>
                </a:moveTo>
                <a:cubicBezTo>
                  <a:pt x="135" y="77"/>
                  <a:pt x="135" y="77"/>
                  <a:pt x="135" y="77"/>
                </a:cubicBezTo>
                <a:cubicBezTo>
                  <a:pt x="135" y="73"/>
                  <a:pt x="135" y="70"/>
                  <a:pt x="135" y="67"/>
                </a:cubicBezTo>
                <a:cubicBezTo>
                  <a:pt x="144" y="65"/>
                  <a:pt x="144" y="65"/>
                  <a:pt x="144" y="65"/>
                </a:cubicBezTo>
                <a:cubicBezTo>
                  <a:pt x="145" y="65"/>
                  <a:pt x="146" y="64"/>
                  <a:pt x="145" y="62"/>
                </a:cubicBezTo>
                <a:cubicBezTo>
                  <a:pt x="145" y="59"/>
                  <a:pt x="144" y="56"/>
                  <a:pt x="143" y="53"/>
                </a:cubicBezTo>
                <a:cubicBezTo>
                  <a:pt x="143" y="52"/>
                  <a:pt x="142" y="51"/>
                  <a:pt x="141" y="51"/>
                </a:cubicBezTo>
                <a:cubicBezTo>
                  <a:pt x="141" y="51"/>
                  <a:pt x="141" y="51"/>
                  <a:pt x="141" y="51"/>
                </a:cubicBezTo>
                <a:cubicBezTo>
                  <a:pt x="132" y="53"/>
                  <a:pt x="132" y="53"/>
                  <a:pt x="132" y="53"/>
                </a:cubicBezTo>
                <a:cubicBezTo>
                  <a:pt x="131" y="50"/>
                  <a:pt x="130" y="47"/>
                  <a:pt x="129" y="45"/>
                </a:cubicBezTo>
                <a:cubicBezTo>
                  <a:pt x="129" y="44"/>
                  <a:pt x="128" y="44"/>
                  <a:pt x="128" y="44"/>
                </a:cubicBezTo>
                <a:cubicBezTo>
                  <a:pt x="135" y="39"/>
                  <a:pt x="135" y="39"/>
                  <a:pt x="135" y="39"/>
                </a:cubicBezTo>
                <a:cubicBezTo>
                  <a:pt x="136" y="38"/>
                  <a:pt x="137" y="37"/>
                  <a:pt x="136" y="36"/>
                </a:cubicBezTo>
                <a:cubicBezTo>
                  <a:pt x="134" y="33"/>
                  <a:pt x="133" y="30"/>
                  <a:pt x="131" y="27"/>
                </a:cubicBezTo>
                <a:cubicBezTo>
                  <a:pt x="130" y="27"/>
                  <a:pt x="130" y="27"/>
                  <a:pt x="129" y="27"/>
                </a:cubicBezTo>
                <a:cubicBezTo>
                  <a:pt x="128" y="27"/>
                  <a:pt x="128" y="27"/>
                  <a:pt x="128" y="27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18" y="29"/>
                  <a:pt x="116" y="27"/>
                  <a:pt x="113" y="25"/>
                </a:cubicBezTo>
                <a:cubicBezTo>
                  <a:pt x="118" y="17"/>
                  <a:pt x="118" y="17"/>
                  <a:pt x="118" y="17"/>
                </a:cubicBezTo>
                <a:cubicBezTo>
                  <a:pt x="119" y="16"/>
                  <a:pt x="118" y="15"/>
                  <a:pt x="117" y="14"/>
                </a:cubicBezTo>
                <a:cubicBezTo>
                  <a:pt x="115" y="12"/>
                  <a:pt x="112" y="10"/>
                  <a:pt x="109" y="9"/>
                </a:cubicBezTo>
                <a:cubicBezTo>
                  <a:pt x="109" y="9"/>
                  <a:pt x="108" y="9"/>
                  <a:pt x="108" y="9"/>
                </a:cubicBezTo>
                <a:cubicBezTo>
                  <a:pt x="107" y="9"/>
                  <a:pt x="107" y="9"/>
                  <a:pt x="106" y="10"/>
                </a:cubicBezTo>
                <a:cubicBezTo>
                  <a:pt x="101" y="17"/>
                  <a:pt x="101" y="17"/>
                  <a:pt x="101" y="17"/>
                </a:cubicBezTo>
                <a:cubicBezTo>
                  <a:pt x="99" y="15"/>
                  <a:pt x="96" y="14"/>
                  <a:pt x="93" y="13"/>
                </a:cubicBezTo>
                <a:cubicBezTo>
                  <a:pt x="93" y="13"/>
                  <a:pt x="92" y="13"/>
                  <a:pt x="92" y="13"/>
                </a:cubicBezTo>
                <a:cubicBezTo>
                  <a:pt x="94" y="4"/>
                  <a:pt x="94" y="4"/>
                  <a:pt x="94" y="4"/>
                </a:cubicBezTo>
                <a:cubicBezTo>
                  <a:pt x="94" y="3"/>
                  <a:pt x="93" y="2"/>
                  <a:pt x="92" y="2"/>
                </a:cubicBezTo>
                <a:cubicBezTo>
                  <a:pt x="89" y="1"/>
                  <a:pt x="86" y="0"/>
                  <a:pt x="82" y="0"/>
                </a:cubicBezTo>
                <a:cubicBezTo>
                  <a:pt x="82" y="0"/>
                  <a:pt x="82" y="0"/>
                  <a:pt x="82" y="0"/>
                </a:cubicBezTo>
                <a:cubicBezTo>
                  <a:pt x="81" y="0"/>
                  <a:pt x="80" y="0"/>
                  <a:pt x="80" y="2"/>
                </a:cubicBezTo>
                <a:cubicBezTo>
                  <a:pt x="78" y="10"/>
                  <a:pt x="78" y="10"/>
                  <a:pt x="78" y="10"/>
                </a:cubicBezTo>
                <a:cubicBezTo>
                  <a:pt x="76" y="10"/>
                  <a:pt x="75" y="10"/>
                  <a:pt x="73" y="10"/>
                </a:cubicBezTo>
                <a:cubicBezTo>
                  <a:pt x="73" y="10"/>
                  <a:pt x="73" y="10"/>
                  <a:pt x="73" y="10"/>
                </a:cubicBezTo>
                <a:cubicBezTo>
                  <a:pt x="71" y="10"/>
                  <a:pt x="70" y="10"/>
                  <a:pt x="68" y="10"/>
                </a:cubicBezTo>
                <a:cubicBezTo>
                  <a:pt x="66" y="1"/>
                  <a:pt x="66" y="1"/>
                  <a:pt x="66" y="1"/>
                </a:cubicBezTo>
                <a:cubicBezTo>
                  <a:pt x="66" y="0"/>
                  <a:pt x="65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0" y="0"/>
                  <a:pt x="57" y="1"/>
                  <a:pt x="54" y="2"/>
                </a:cubicBezTo>
                <a:cubicBezTo>
                  <a:pt x="53" y="2"/>
                  <a:pt x="52" y="3"/>
                  <a:pt x="52" y="4"/>
                </a:cubicBezTo>
                <a:cubicBezTo>
                  <a:pt x="54" y="13"/>
                  <a:pt x="54" y="13"/>
                  <a:pt x="54" y="13"/>
                </a:cubicBezTo>
                <a:cubicBezTo>
                  <a:pt x="51" y="14"/>
                  <a:pt x="48" y="15"/>
                  <a:pt x="45" y="17"/>
                </a:cubicBezTo>
                <a:cubicBezTo>
                  <a:pt x="40" y="9"/>
                  <a:pt x="40" y="9"/>
                  <a:pt x="40" y="9"/>
                </a:cubicBezTo>
                <a:cubicBezTo>
                  <a:pt x="39" y="9"/>
                  <a:pt x="39" y="8"/>
                  <a:pt x="38" y="8"/>
                </a:cubicBezTo>
                <a:cubicBezTo>
                  <a:pt x="38" y="8"/>
                  <a:pt x="37" y="8"/>
                  <a:pt x="37" y="9"/>
                </a:cubicBezTo>
                <a:cubicBezTo>
                  <a:pt x="34" y="10"/>
                  <a:pt x="31" y="12"/>
                  <a:pt x="29" y="14"/>
                </a:cubicBezTo>
                <a:cubicBezTo>
                  <a:pt x="28" y="15"/>
                  <a:pt x="27" y="16"/>
                  <a:pt x="28" y="17"/>
                </a:cubicBezTo>
                <a:cubicBezTo>
                  <a:pt x="33" y="25"/>
                  <a:pt x="33" y="25"/>
                  <a:pt x="33" y="25"/>
                </a:cubicBezTo>
                <a:cubicBezTo>
                  <a:pt x="30" y="27"/>
                  <a:pt x="28" y="29"/>
                  <a:pt x="26" y="31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6"/>
                  <a:pt x="17" y="26"/>
                  <a:pt x="17" y="26"/>
                </a:cubicBezTo>
                <a:cubicBezTo>
                  <a:pt x="16" y="26"/>
                  <a:pt x="16" y="27"/>
                  <a:pt x="15" y="27"/>
                </a:cubicBezTo>
                <a:cubicBezTo>
                  <a:pt x="13" y="30"/>
                  <a:pt x="11" y="33"/>
                  <a:pt x="10" y="35"/>
                </a:cubicBezTo>
                <a:cubicBezTo>
                  <a:pt x="9" y="36"/>
                  <a:pt x="9" y="38"/>
                  <a:pt x="10" y="38"/>
                </a:cubicBezTo>
                <a:cubicBezTo>
                  <a:pt x="18" y="44"/>
                  <a:pt x="18" y="44"/>
                  <a:pt x="18" y="44"/>
                </a:cubicBezTo>
                <a:cubicBezTo>
                  <a:pt x="16" y="46"/>
                  <a:pt x="15" y="49"/>
                  <a:pt x="14" y="52"/>
                </a:cubicBezTo>
                <a:cubicBezTo>
                  <a:pt x="14" y="52"/>
                  <a:pt x="14" y="52"/>
                  <a:pt x="14" y="53"/>
                </a:cubicBezTo>
                <a:cubicBezTo>
                  <a:pt x="5" y="51"/>
                  <a:pt x="5" y="51"/>
                  <a:pt x="5" y="51"/>
                </a:cubicBezTo>
                <a:cubicBezTo>
                  <a:pt x="5" y="51"/>
                  <a:pt x="5" y="51"/>
                  <a:pt x="5" y="51"/>
                </a:cubicBezTo>
                <a:cubicBezTo>
                  <a:pt x="4" y="51"/>
                  <a:pt x="3" y="52"/>
                  <a:pt x="3" y="53"/>
                </a:cubicBezTo>
                <a:cubicBezTo>
                  <a:pt x="2" y="56"/>
                  <a:pt x="1" y="59"/>
                  <a:pt x="1" y="62"/>
                </a:cubicBezTo>
                <a:cubicBezTo>
                  <a:pt x="0" y="64"/>
                  <a:pt x="1" y="65"/>
                  <a:pt x="2" y="65"/>
                </a:cubicBezTo>
                <a:cubicBezTo>
                  <a:pt x="11" y="67"/>
                  <a:pt x="11" y="67"/>
                  <a:pt x="11" y="67"/>
                </a:cubicBezTo>
                <a:cubicBezTo>
                  <a:pt x="11" y="70"/>
                  <a:pt x="11" y="73"/>
                  <a:pt x="11" y="77"/>
                </a:cubicBezTo>
                <a:cubicBezTo>
                  <a:pt x="2" y="79"/>
                  <a:pt x="2" y="79"/>
                  <a:pt x="2" y="79"/>
                </a:cubicBezTo>
                <a:cubicBezTo>
                  <a:pt x="1" y="79"/>
                  <a:pt x="1" y="80"/>
                  <a:pt x="1" y="81"/>
                </a:cubicBezTo>
                <a:cubicBezTo>
                  <a:pt x="1" y="84"/>
                  <a:pt x="2" y="88"/>
                  <a:pt x="3" y="91"/>
                </a:cubicBezTo>
                <a:cubicBezTo>
                  <a:pt x="3" y="92"/>
                  <a:pt x="4" y="92"/>
                  <a:pt x="5" y="92"/>
                </a:cubicBezTo>
                <a:cubicBezTo>
                  <a:pt x="5" y="92"/>
                  <a:pt x="5" y="92"/>
                  <a:pt x="5" y="92"/>
                </a:cubicBezTo>
                <a:cubicBezTo>
                  <a:pt x="14" y="91"/>
                  <a:pt x="14" y="91"/>
                  <a:pt x="14" y="91"/>
                </a:cubicBezTo>
                <a:cubicBezTo>
                  <a:pt x="15" y="94"/>
                  <a:pt x="16" y="96"/>
                  <a:pt x="17" y="99"/>
                </a:cubicBezTo>
                <a:cubicBezTo>
                  <a:pt x="17" y="99"/>
                  <a:pt x="18" y="100"/>
                  <a:pt x="18" y="100"/>
                </a:cubicBezTo>
                <a:cubicBezTo>
                  <a:pt x="11" y="105"/>
                  <a:pt x="11" y="105"/>
                  <a:pt x="11" y="105"/>
                </a:cubicBezTo>
                <a:cubicBezTo>
                  <a:pt x="10" y="106"/>
                  <a:pt x="9" y="107"/>
                  <a:pt x="10" y="108"/>
                </a:cubicBezTo>
                <a:cubicBezTo>
                  <a:pt x="12" y="111"/>
                  <a:pt x="13" y="114"/>
                  <a:pt x="15" y="116"/>
                </a:cubicBezTo>
                <a:cubicBezTo>
                  <a:pt x="16" y="117"/>
                  <a:pt x="17" y="117"/>
                  <a:pt x="17" y="117"/>
                </a:cubicBezTo>
                <a:cubicBezTo>
                  <a:pt x="18" y="117"/>
                  <a:pt x="18" y="117"/>
                  <a:pt x="18" y="117"/>
                </a:cubicBezTo>
                <a:cubicBezTo>
                  <a:pt x="26" y="112"/>
                  <a:pt x="26" y="112"/>
                  <a:pt x="26" y="112"/>
                </a:cubicBezTo>
                <a:cubicBezTo>
                  <a:pt x="28" y="114"/>
                  <a:pt x="30" y="117"/>
                  <a:pt x="33" y="119"/>
                </a:cubicBezTo>
                <a:cubicBezTo>
                  <a:pt x="28" y="126"/>
                  <a:pt x="28" y="126"/>
                  <a:pt x="28" y="126"/>
                </a:cubicBezTo>
                <a:cubicBezTo>
                  <a:pt x="28" y="127"/>
                  <a:pt x="28" y="129"/>
                  <a:pt x="29" y="129"/>
                </a:cubicBezTo>
                <a:cubicBezTo>
                  <a:pt x="31" y="131"/>
                  <a:pt x="34" y="133"/>
                  <a:pt x="37" y="135"/>
                </a:cubicBezTo>
                <a:cubicBezTo>
                  <a:pt x="37" y="135"/>
                  <a:pt x="38" y="135"/>
                  <a:pt x="38" y="135"/>
                </a:cubicBezTo>
                <a:cubicBezTo>
                  <a:pt x="39" y="135"/>
                  <a:pt x="39" y="135"/>
                  <a:pt x="40" y="134"/>
                </a:cubicBezTo>
                <a:cubicBezTo>
                  <a:pt x="45" y="127"/>
                  <a:pt x="45" y="127"/>
                  <a:pt x="45" y="127"/>
                </a:cubicBezTo>
                <a:cubicBezTo>
                  <a:pt x="48" y="128"/>
                  <a:pt x="50" y="129"/>
                  <a:pt x="53" y="130"/>
                </a:cubicBezTo>
                <a:cubicBezTo>
                  <a:pt x="53" y="130"/>
                  <a:pt x="54" y="130"/>
                  <a:pt x="54" y="131"/>
                </a:cubicBezTo>
                <a:cubicBezTo>
                  <a:pt x="52" y="139"/>
                  <a:pt x="52" y="139"/>
                  <a:pt x="52" y="139"/>
                </a:cubicBezTo>
                <a:cubicBezTo>
                  <a:pt x="52" y="140"/>
                  <a:pt x="53" y="142"/>
                  <a:pt x="54" y="142"/>
                </a:cubicBezTo>
                <a:cubicBezTo>
                  <a:pt x="57" y="143"/>
                  <a:pt x="61" y="143"/>
                  <a:pt x="64" y="144"/>
                </a:cubicBezTo>
                <a:cubicBezTo>
                  <a:pt x="64" y="144"/>
                  <a:pt x="64" y="144"/>
                  <a:pt x="64" y="144"/>
                </a:cubicBezTo>
                <a:cubicBezTo>
                  <a:pt x="65" y="144"/>
                  <a:pt x="66" y="143"/>
                  <a:pt x="66" y="142"/>
                </a:cubicBezTo>
                <a:cubicBezTo>
                  <a:pt x="68" y="133"/>
                  <a:pt x="68" y="133"/>
                  <a:pt x="68" y="133"/>
                </a:cubicBezTo>
                <a:cubicBezTo>
                  <a:pt x="70" y="134"/>
                  <a:pt x="72" y="134"/>
                  <a:pt x="73" y="134"/>
                </a:cubicBezTo>
                <a:cubicBezTo>
                  <a:pt x="75" y="134"/>
                  <a:pt x="76" y="134"/>
                  <a:pt x="78" y="133"/>
                </a:cubicBezTo>
                <a:cubicBezTo>
                  <a:pt x="80" y="142"/>
                  <a:pt x="80" y="142"/>
                  <a:pt x="80" y="142"/>
                </a:cubicBezTo>
                <a:cubicBezTo>
                  <a:pt x="80" y="143"/>
                  <a:pt x="81" y="144"/>
                  <a:pt x="82" y="144"/>
                </a:cubicBezTo>
                <a:cubicBezTo>
                  <a:pt x="82" y="144"/>
                  <a:pt x="82" y="144"/>
                  <a:pt x="82" y="144"/>
                </a:cubicBezTo>
                <a:cubicBezTo>
                  <a:pt x="86" y="143"/>
                  <a:pt x="89" y="143"/>
                  <a:pt x="92" y="142"/>
                </a:cubicBezTo>
                <a:cubicBezTo>
                  <a:pt x="93" y="142"/>
                  <a:pt x="94" y="141"/>
                  <a:pt x="94" y="139"/>
                </a:cubicBezTo>
                <a:cubicBezTo>
                  <a:pt x="92" y="131"/>
                  <a:pt x="92" y="131"/>
                  <a:pt x="92" y="131"/>
                </a:cubicBezTo>
                <a:cubicBezTo>
                  <a:pt x="95" y="130"/>
                  <a:pt x="98" y="129"/>
                  <a:pt x="101" y="127"/>
                </a:cubicBezTo>
                <a:cubicBezTo>
                  <a:pt x="106" y="134"/>
                  <a:pt x="106" y="134"/>
                  <a:pt x="106" y="134"/>
                </a:cubicBezTo>
                <a:cubicBezTo>
                  <a:pt x="107" y="135"/>
                  <a:pt x="107" y="135"/>
                  <a:pt x="108" y="135"/>
                </a:cubicBezTo>
                <a:cubicBezTo>
                  <a:pt x="109" y="135"/>
                  <a:pt x="109" y="135"/>
                  <a:pt x="109" y="135"/>
                </a:cubicBezTo>
                <a:cubicBezTo>
                  <a:pt x="112" y="133"/>
                  <a:pt x="115" y="131"/>
                  <a:pt x="118" y="130"/>
                </a:cubicBezTo>
                <a:cubicBezTo>
                  <a:pt x="118" y="129"/>
                  <a:pt x="119" y="128"/>
                  <a:pt x="118" y="127"/>
                </a:cubicBezTo>
                <a:cubicBezTo>
                  <a:pt x="113" y="119"/>
                  <a:pt x="113" y="119"/>
                  <a:pt x="113" y="119"/>
                </a:cubicBezTo>
                <a:cubicBezTo>
                  <a:pt x="116" y="117"/>
                  <a:pt x="118" y="115"/>
                  <a:pt x="120" y="112"/>
                </a:cubicBezTo>
                <a:cubicBezTo>
                  <a:pt x="128" y="117"/>
                  <a:pt x="128" y="117"/>
                  <a:pt x="128" y="117"/>
                </a:cubicBezTo>
                <a:cubicBezTo>
                  <a:pt x="128" y="117"/>
                  <a:pt x="129" y="117"/>
                  <a:pt x="129" y="117"/>
                </a:cubicBezTo>
                <a:cubicBezTo>
                  <a:pt x="130" y="117"/>
                  <a:pt x="130" y="117"/>
                  <a:pt x="131" y="116"/>
                </a:cubicBezTo>
                <a:cubicBezTo>
                  <a:pt x="133" y="114"/>
                  <a:pt x="135" y="111"/>
                  <a:pt x="136" y="108"/>
                </a:cubicBezTo>
                <a:cubicBezTo>
                  <a:pt x="137" y="107"/>
                  <a:pt x="137" y="106"/>
                  <a:pt x="136" y="105"/>
                </a:cubicBezTo>
                <a:cubicBezTo>
                  <a:pt x="128" y="100"/>
                  <a:pt x="128" y="100"/>
                  <a:pt x="128" y="100"/>
                </a:cubicBezTo>
                <a:cubicBezTo>
                  <a:pt x="130" y="97"/>
                  <a:pt x="131" y="95"/>
                  <a:pt x="132" y="92"/>
                </a:cubicBezTo>
                <a:cubicBezTo>
                  <a:pt x="132" y="92"/>
                  <a:pt x="132" y="91"/>
                  <a:pt x="132" y="91"/>
                </a:cubicBezTo>
                <a:cubicBezTo>
                  <a:pt x="141" y="92"/>
                  <a:pt x="141" y="92"/>
                  <a:pt x="141" y="92"/>
                </a:cubicBezTo>
                <a:cubicBezTo>
                  <a:pt x="141" y="92"/>
                  <a:pt x="141" y="92"/>
                  <a:pt x="141" y="92"/>
                </a:cubicBezTo>
                <a:cubicBezTo>
                  <a:pt x="142" y="92"/>
                  <a:pt x="143" y="92"/>
                  <a:pt x="144" y="91"/>
                </a:cubicBezTo>
                <a:cubicBezTo>
                  <a:pt x="144" y="88"/>
                  <a:pt x="145" y="84"/>
                  <a:pt x="145" y="81"/>
                </a:cubicBezTo>
                <a:cubicBezTo>
                  <a:pt x="146" y="80"/>
                  <a:pt x="145" y="79"/>
                  <a:pt x="144" y="79"/>
                </a:cubicBezTo>
                <a:close/>
              </a:path>
            </a:pathLst>
          </a:custGeom>
          <a:solidFill>
            <a:srgbClr val="7030A0"/>
          </a:solidFill>
          <a:ln w="19050" cap="rnd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19" name="Freeform 31">
            <a:extLst>
              <a:ext uri="{FF2B5EF4-FFF2-40B4-BE49-F238E27FC236}">
                <a16:creationId xmlns:a16="http://schemas.microsoft.com/office/drawing/2014/main" id="{53946961-CD30-65C1-E771-C2893C840B2D}"/>
              </a:ext>
            </a:extLst>
          </p:cNvPr>
          <p:cNvSpPr>
            <a:spLocks noEditPoints="1"/>
          </p:cNvSpPr>
          <p:nvPr/>
        </p:nvSpPr>
        <p:spPr bwMode="auto">
          <a:xfrm>
            <a:off x="9658447" y="4263993"/>
            <a:ext cx="503324" cy="434025"/>
          </a:xfrm>
          <a:custGeom>
            <a:avLst/>
            <a:gdLst/>
            <a:ahLst/>
            <a:cxnLst>
              <a:cxn ang="0">
                <a:pos x="64" y="28"/>
              </a:cxn>
              <a:cxn ang="0">
                <a:pos x="0" y="28"/>
              </a:cxn>
              <a:cxn ang="0">
                <a:pos x="0" y="15"/>
              </a:cxn>
              <a:cxn ang="0">
                <a:pos x="5" y="9"/>
              </a:cxn>
              <a:cxn ang="0">
                <a:pos x="18" y="9"/>
              </a:cxn>
              <a:cxn ang="0">
                <a:pos x="18" y="3"/>
              </a:cxn>
              <a:cxn ang="0">
                <a:pos x="21" y="0"/>
              </a:cxn>
              <a:cxn ang="0">
                <a:pos x="42" y="0"/>
              </a:cxn>
              <a:cxn ang="0">
                <a:pos x="45" y="3"/>
              </a:cxn>
              <a:cxn ang="0">
                <a:pos x="45" y="9"/>
              </a:cxn>
              <a:cxn ang="0">
                <a:pos x="58" y="9"/>
              </a:cxn>
              <a:cxn ang="0">
                <a:pos x="64" y="15"/>
              </a:cxn>
              <a:cxn ang="0">
                <a:pos x="64" y="28"/>
              </a:cxn>
              <a:cxn ang="0">
                <a:pos x="64" y="49"/>
              </a:cxn>
              <a:cxn ang="0">
                <a:pos x="58" y="55"/>
              </a:cxn>
              <a:cxn ang="0">
                <a:pos x="5" y="55"/>
              </a:cxn>
              <a:cxn ang="0">
                <a:pos x="0" y="49"/>
              </a:cxn>
              <a:cxn ang="0">
                <a:pos x="0" y="32"/>
              </a:cxn>
              <a:cxn ang="0">
                <a:pos x="24" y="32"/>
              </a:cxn>
              <a:cxn ang="0">
                <a:pos x="24" y="37"/>
              </a:cxn>
              <a:cxn ang="0">
                <a:pos x="26" y="40"/>
              </a:cxn>
              <a:cxn ang="0">
                <a:pos x="37" y="40"/>
              </a:cxn>
              <a:cxn ang="0">
                <a:pos x="40" y="37"/>
              </a:cxn>
              <a:cxn ang="0">
                <a:pos x="40" y="32"/>
              </a:cxn>
              <a:cxn ang="0">
                <a:pos x="64" y="32"/>
              </a:cxn>
              <a:cxn ang="0">
                <a:pos x="64" y="49"/>
              </a:cxn>
              <a:cxn ang="0">
                <a:pos x="41" y="9"/>
              </a:cxn>
              <a:cxn ang="0">
                <a:pos x="41" y="4"/>
              </a:cxn>
              <a:cxn ang="0">
                <a:pos x="23" y="4"/>
              </a:cxn>
              <a:cxn ang="0">
                <a:pos x="23" y="9"/>
              </a:cxn>
              <a:cxn ang="0">
                <a:pos x="41" y="9"/>
              </a:cxn>
              <a:cxn ang="0">
                <a:pos x="36" y="36"/>
              </a:cxn>
              <a:cxn ang="0">
                <a:pos x="27" y="36"/>
              </a:cxn>
              <a:cxn ang="0">
                <a:pos x="27" y="32"/>
              </a:cxn>
              <a:cxn ang="0">
                <a:pos x="36" y="32"/>
              </a:cxn>
              <a:cxn ang="0">
                <a:pos x="36" y="36"/>
              </a:cxn>
            </a:cxnLst>
            <a:rect l="0" t="0" r="r" b="b"/>
            <a:pathLst>
              <a:path w="64" h="55">
                <a:moveTo>
                  <a:pt x="64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1"/>
                  <a:pt x="2" y="9"/>
                  <a:pt x="5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1"/>
                  <a:pt x="20" y="0"/>
                  <a:pt x="21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4" y="0"/>
                  <a:pt x="45" y="1"/>
                  <a:pt x="45" y="3"/>
                </a:cubicBezTo>
                <a:cubicBezTo>
                  <a:pt x="45" y="9"/>
                  <a:pt x="45" y="9"/>
                  <a:pt x="45" y="9"/>
                </a:cubicBezTo>
                <a:cubicBezTo>
                  <a:pt x="58" y="9"/>
                  <a:pt x="58" y="9"/>
                  <a:pt x="58" y="9"/>
                </a:cubicBezTo>
                <a:cubicBezTo>
                  <a:pt x="61" y="9"/>
                  <a:pt x="64" y="11"/>
                  <a:pt x="64" y="15"/>
                </a:cubicBezTo>
                <a:lnTo>
                  <a:pt x="64" y="28"/>
                </a:lnTo>
                <a:close/>
                <a:moveTo>
                  <a:pt x="64" y="49"/>
                </a:moveTo>
                <a:cubicBezTo>
                  <a:pt x="64" y="52"/>
                  <a:pt x="61" y="55"/>
                  <a:pt x="58" y="55"/>
                </a:cubicBezTo>
                <a:cubicBezTo>
                  <a:pt x="5" y="55"/>
                  <a:pt x="5" y="55"/>
                  <a:pt x="5" y="55"/>
                </a:cubicBezTo>
                <a:cubicBezTo>
                  <a:pt x="2" y="55"/>
                  <a:pt x="0" y="52"/>
                  <a:pt x="0" y="49"/>
                </a:cubicBezTo>
                <a:cubicBezTo>
                  <a:pt x="0" y="32"/>
                  <a:pt x="0" y="32"/>
                  <a:pt x="0" y="32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37"/>
                  <a:pt x="24" y="37"/>
                  <a:pt x="24" y="37"/>
                </a:cubicBezTo>
                <a:cubicBezTo>
                  <a:pt x="24" y="39"/>
                  <a:pt x="25" y="40"/>
                  <a:pt x="26" y="40"/>
                </a:cubicBezTo>
                <a:cubicBezTo>
                  <a:pt x="37" y="40"/>
                  <a:pt x="37" y="40"/>
                  <a:pt x="37" y="40"/>
                </a:cubicBezTo>
                <a:cubicBezTo>
                  <a:pt x="39" y="40"/>
                  <a:pt x="40" y="39"/>
                  <a:pt x="40" y="37"/>
                </a:cubicBezTo>
                <a:cubicBezTo>
                  <a:pt x="40" y="32"/>
                  <a:pt x="40" y="32"/>
                  <a:pt x="40" y="32"/>
                </a:cubicBezTo>
                <a:cubicBezTo>
                  <a:pt x="64" y="32"/>
                  <a:pt x="64" y="32"/>
                  <a:pt x="64" y="32"/>
                </a:cubicBezTo>
                <a:lnTo>
                  <a:pt x="64" y="49"/>
                </a:lnTo>
                <a:close/>
                <a:moveTo>
                  <a:pt x="41" y="9"/>
                </a:moveTo>
                <a:cubicBezTo>
                  <a:pt x="41" y="4"/>
                  <a:pt x="41" y="4"/>
                  <a:pt x="41" y="4"/>
                </a:cubicBezTo>
                <a:cubicBezTo>
                  <a:pt x="23" y="4"/>
                  <a:pt x="23" y="4"/>
                  <a:pt x="23" y="4"/>
                </a:cubicBezTo>
                <a:cubicBezTo>
                  <a:pt x="23" y="9"/>
                  <a:pt x="23" y="9"/>
                  <a:pt x="23" y="9"/>
                </a:cubicBezTo>
                <a:lnTo>
                  <a:pt x="41" y="9"/>
                </a:lnTo>
                <a:close/>
                <a:moveTo>
                  <a:pt x="36" y="36"/>
                </a:moveTo>
                <a:cubicBezTo>
                  <a:pt x="27" y="36"/>
                  <a:pt x="27" y="36"/>
                  <a:pt x="27" y="36"/>
                </a:cubicBezTo>
                <a:cubicBezTo>
                  <a:pt x="27" y="32"/>
                  <a:pt x="27" y="32"/>
                  <a:pt x="27" y="32"/>
                </a:cubicBezTo>
                <a:cubicBezTo>
                  <a:pt x="36" y="32"/>
                  <a:pt x="36" y="32"/>
                  <a:pt x="36" y="32"/>
                </a:cubicBezTo>
                <a:lnTo>
                  <a:pt x="36" y="3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90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6D84D74-8DDD-9867-9AB5-F25EBA7365FA}"/>
              </a:ext>
            </a:extLst>
          </p:cNvPr>
          <p:cNvSpPr txBox="1">
            <a:spLocks/>
          </p:cNvSpPr>
          <p:nvPr/>
        </p:nvSpPr>
        <p:spPr>
          <a:xfrm>
            <a:off x="9045213" y="4797428"/>
            <a:ext cx="1746013" cy="368031"/>
          </a:xfrm>
          <a:prstGeom prst="rect">
            <a:avLst/>
          </a:prstGeom>
        </p:spPr>
        <p:txBody>
          <a:bodyPr vert="horz" wrap="square" lIns="91422" tIns="45711" rIns="91422" bIns="45711" rtlCol="0">
            <a:spAutoFit/>
          </a:bodyPr>
          <a:lstStyle>
            <a:lvl1pPr marL="0" indent="0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lang="en-US" sz="48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1pPr>
            <a:lvl2pPr marL="914217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2pPr>
            <a:lvl3pPr marL="1828434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6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3pPr>
            <a:lvl4pPr marL="2742651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 smtClean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4pPr>
            <a:lvl5pPr marL="3656868" indent="0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3200" kern="1200" dirty="0">
                <a:solidFill>
                  <a:schemeClr val="tx1"/>
                </a:solidFill>
                <a:effectLst/>
                <a:latin typeface="Lato Light"/>
                <a:ea typeface="+mn-ea"/>
                <a:cs typeface="Lato Light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1600" dirty="0">
                <a:latin typeface="Quicksand" panose="02070303000000060000" pitchFamily="18" charset="77"/>
                <a:ea typeface="Lato" panose="020F0502020204030203" pitchFamily="34" charset="0"/>
                <a:cs typeface="Lato" panose="020F0502020204030203" pitchFamily="34" charset="0"/>
              </a:rPr>
              <a:t>DISKRESI</a:t>
            </a:r>
          </a:p>
        </p:txBody>
      </p:sp>
    </p:spTree>
    <p:extLst>
      <p:ext uri="{BB962C8B-B14F-4D97-AF65-F5344CB8AC3E}">
        <p14:creationId xmlns:p14="http://schemas.microsoft.com/office/powerpoint/2010/main" val="1184822077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38CB6-6173-EC86-BEBB-E2699F8AD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39972"/>
          </a:xfrm>
        </p:spPr>
        <p:txBody>
          <a:bodyPr/>
          <a:lstStyle/>
          <a:p>
            <a:pPr algn="ctr"/>
            <a:r>
              <a:rPr lang="en-US" dirty="0" err="1"/>
              <a:t>Satuan</a:t>
            </a:r>
            <a:r>
              <a:rPr lang="en-US" dirty="0"/>
              <a:t> </a:t>
            </a:r>
            <a:r>
              <a:rPr lang="en-US" dirty="0" err="1"/>
              <a:t>Pemerintah</a:t>
            </a:r>
            <a:r>
              <a:rPr lang="en-US" dirty="0"/>
              <a:t> Daerah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5AFF5-C743-A2FA-DDD2-2C9924556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9974"/>
            <a:ext cx="10515600" cy="5336990"/>
          </a:xfrm>
        </p:spPr>
        <p:txBody>
          <a:bodyPr>
            <a:normAutofit fontScale="62500" lnSpcReduction="20000"/>
          </a:bodyPr>
          <a:lstStyle/>
          <a:p>
            <a:r>
              <a:rPr lang="en-ID" sz="3600" b="1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visi</a:t>
            </a:r>
            <a:r>
              <a:rPr lang="en-ID" sz="36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 dan </a:t>
            </a:r>
            <a:r>
              <a:rPr lang="en-ID" sz="3600" b="1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Misi</a:t>
            </a:r>
            <a:endParaRPr lang="en-ID" sz="3600" b="1" dirty="0">
              <a:solidFill>
                <a:srgbClr val="FF0000"/>
              </a:solidFill>
              <a:latin typeface="Roboto" panose="02000000000000000000" pitchFamily="2" charset="0"/>
            </a:endParaRPr>
          </a:p>
          <a:p>
            <a:r>
              <a:rPr lang="en-ID" b="0" i="0" dirty="0" err="1">
                <a:effectLst/>
                <a:latin typeface="Roboto" panose="02000000000000000000" pitchFamily="2" charset="0"/>
              </a:rPr>
              <a:t>Penerapan</a:t>
            </a:r>
            <a:r>
              <a:rPr lang="en-ID" b="0" i="0" dirty="0">
                <a:effectLst/>
                <a:latin typeface="Roboto" panose="02000000000000000000" pitchFamily="2" charset="0"/>
              </a:rPr>
              <a:t> SIPD (</a:t>
            </a:r>
            <a:r>
              <a:rPr lang="en-ID" b="0" i="0" dirty="0" err="1">
                <a:effectLst/>
                <a:latin typeface="Roboto" panose="02000000000000000000" pitchFamily="2" charset="0"/>
              </a:rPr>
              <a:t>Sistem</a:t>
            </a:r>
            <a:r>
              <a:rPr lang="en-ID" b="0" i="0" dirty="0"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effectLst/>
                <a:latin typeface="Roboto" panose="02000000000000000000" pitchFamily="2" charset="0"/>
              </a:rPr>
              <a:t>Informasi</a:t>
            </a:r>
            <a:r>
              <a:rPr lang="en-ID" b="0" i="0" dirty="0"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effectLst/>
                <a:latin typeface="Roboto" panose="02000000000000000000" pitchFamily="2" charset="0"/>
              </a:rPr>
              <a:t>Pemerintah</a:t>
            </a:r>
            <a:r>
              <a:rPr lang="en-ID" b="0" i="0" dirty="0">
                <a:effectLst/>
                <a:latin typeface="Roboto" panose="02000000000000000000" pitchFamily="2" charset="0"/>
              </a:rPr>
              <a:t> Daerah)</a:t>
            </a:r>
          </a:p>
          <a:p>
            <a:r>
              <a:rPr lang="en-ID" b="0" i="0" dirty="0">
                <a:effectLst/>
                <a:latin typeface="Roboto" panose="02000000000000000000" pitchFamily="2" charset="0"/>
              </a:rPr>
              <a:t>APBD </a:t>
            </a:r>
            <a:r>
              <a:rPr lang="en-ID" b="0" i="0" dirty="0" err="1">
                <a:effectLst/>
                <a:latin typeface="Roboto" panose="02000000000000000000" pitchFamily="2" charset="0"/>
              </a:rPr>
              <a:t>Tepat</a:t>
            </a:r>
            <a:r>
              <a:rPr lang="en-ID" b="0" i="0" dirty="0">
                <a:effectLst/>
                <a:latin typeface="Roboto" panose="02000000000000000000" pitchFamily="2" charset="0"/>
              </a:rPr>
              <a:t> Waktu</a:t>
            </a:r>
          </a:p>
          <a:p>
            <a:r>
              <a:rPr lang="en-ID" sz="3600" b="1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Kualitas</a:t>
            </a:r>
            <a:r>
              <a:rPr lang="en-ID" sz="36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sz="3600" b="1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Peningkatan</a:t>
            </a:r>
            <a:r>
              <a:rPr lang="en-ID" sz="36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sz="3600" b="1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Perizinan</a:t>
            </a:r>
            <a:endParaRPr lang="en-ID" sz="3600" b="1" dirty="0">
              <a:solidFill>
                <a:srgbClr val="FF0000"/>
              </a:solidFill>
              <a:latin typeface="Roboto" panose="02000000000000000000" pitchFamily="2" charset="0"/>
            </a:endParaRPr>
          </a:p>
          <a:p>
            <a:r>
              <a:rPr lang="en-ID" sz="3600" b="1" dirty="0" err="1">
                <a:solidFill>
                  <a:srgbClr val="FF0000"/>
                </a:solidFill>
                <a:latin typeface="Roboto" panose="02000000000000000000" pitchFamily="2" charset="0"/>
              </a:rPr>
              <a:t>Jumlah</a:t>
            </a:r>
            <a:r>
              <a:rPr lang="en-ID" sz="3600" b="1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ID" sz="3600" b="1" dirty="0" err="1">
                <a:solidFill>
                  <a:srgbClr val="FF0000"/>
                </a:solidFill>
                <a:latin typeface="Roboto" panose="02000000000000000000" pitchFamily="2" charset="0"/>
              </a:rPr>
              <a:t>Pendapatan</a:t>
            </a:r>
            <a:r>
              <a:rPr lang="en-ID" sz="3600" b="1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ID" sz="3600" b="1" dirty="0" err="1">
                <a:solidFill>
                  <a:srgbClr val="FF0000"/>
                </a:solidFill>
                <a:latin typeface="Roboto" panose="02000000000000000000" pitchFamily="2" charset="0"/>
              </a:rPr>
              <a:t>Perkapita</a:t>
            </a:r>
            <a:endParaRPr lang="en-ID" sz="3600" b="1" dirty="0">
              <a:solidFill>
                <a:srgbClr val="FF0000"/>
              </a:solidFill>
              <a:latin typeface="Roboto" panose="02000000000000000000" pitchFamily="2" charset="0"/>
            </a:endParaRPr>
          </a:p>
          <a:p>
            <a:r>
              <a:rPr lang="en-ID" sz="3600" b="1" dirty="0" err="1">
                <a:solidFill>
                  <a:srgbClr val="FF0000"/>
                </a:solidFill>
                <a:latin typeface="Roboto" panose="02000000000000000000" pitchFamily="2" charset="0"/>
              </a:rPr>
              <a:t>Penurunan</a:t>
            </a:r>
            <a:r>
              <a:rPr lang="en-ID" sz="3600" b="1" dirty="0">
                <a:solidFill>
                  <a:srgbClr val="FF0000"/>
                </a:solidFill>
                <a:latin typeface="Roboto" panose="02000000000000000000" pitchFamily="2" charset="0"/>
              </a:rPr>
              <a:t> Tingkat </a:t>
            </a:r>
            <a:r>
              <a:rPr lang="en-ID" sz="3600" b="1" dirty="0" err="1">
                <a:solidFill>
                  <a:srgbClr val="FF0000"/>
                </a:solidFill>
                <a:latin typeface="Roboto" panose="02000000000000000000" pitchFamily="2" charset="0"/>
              </a:rPr>
              <a:t>Pengangguran</a:t>
            </a:r>
            <a:r>
              <a:rPr lang="en-ID" sz="3600" b="1" dirty="0">
                <a:solidFill>
                  <a:srgbClr val="FF0000"/>
                </a:solidFill>
                <a:latin typeface="Roboto" panose="02000000000000000000" pitchFamily="2" charset="0"/>
              </a:rPr>
              <a:t> Terbuka</a:t>
            </a:r>
          </a:p>
          <a:p>
            <a:r>
              <a:rPr lang="en-ID" sz="3600" b="1" dirty="0" err="1">
                <a:solidFill>
                  <a:srgbClr val="FF0000"/>
                </a:solidFill>
                <a:latin typeface="Roboto" panose="02000000000000000000" pitchFamily="2" charset="0"/>
              </a:rPr>
              <a:t>Jumlah</a:t>
            </a:r>
            <a:r>
              <a:rPr lang="en-ID" sz="3600" b="1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ID" sz="3600" b="1" dirty="0" err="1">
                <a:solidFill>
                  <a:srgbClr val="FF0000"/>
                </a:solidFill>
                <a:latin typeface="Roboto" panose="02000000000000000000" pitchFamily="2" charset="0"/>
              </a:rPr>
              <a:t>Peningkatan</a:t>
            </a:r>
            <a:r>
              <a:rPr lang="en-ID" sz="3600" b="1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ID" sz="3600" b="1" dirty="0" err="1">
                <a:solidFill>
                  <a:srgbClr val="FF0000"/>
                </a:solidFill>
                <a:latin typeface="Roboto" panose="02000000000000000000" pitchFamily="2" charset="0"/>
              </a:rPr>
              <a:t>Investasi</a:t>
            </a:r>
            <a:endParaRPr lang="en-ID" sz="3600" b="1" dirty="0">
              <a:solidFill>
                <a:srgbClr val="FF0000"/>
              </a:solidFill>
              <a:latin typeface="Roboto" panose="02000000000000000000" pitchFamily="2" charset="0"/>
            </a:endParaRPr>
          </a:p>
          <a:p>
            <a:r>
              <a:rPr lang="en-ID" sz="3600" b="1" dirty="0" err="1">
                <a:solidFill>
                  <a:srgbClr val="FF0000"/>
                </a:solidFill>
                <a:latin typeface="Roboto" panose="02000000000000000000" pitchFamily="2" charset="0"/>
              </a:rPr>
              <a:t>Jumlah</a:t>
            </a:r>
            <a:r>
              <a:rPr lang="en-ID" sz="3600" b="1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ID" sz="3600" b="1" dirty="0" err="1">
                <a:solidFill>
                  <a:srgbClr val="FF0000"/>
                </a:solidFill>
                <a:latin typeface="Roboto" panose="02000000000000000000" pitchFamily="2" charset="0"/>
              </a:rPr>
              <a:t>Peningkatan</a:t>
            </a:r>
            <a:r>
              <a:rPr lang="en-ID" sz="3600" b="1" dirty="0">
                <a:solidFill>
                  <a:srgbClr val="FF0000"/>
                </a:solidFill>
                <a:latin typeface="Roboto" panose="02000000000000000000" pitchFamily="2" charset="0"/>
              </a:rPr>
              <a:t> PAD</a:t>
            </a:r>
          </a:p>
          <a:p>
            <a:r>
              <a:rPr lang="en-ID" sz="3600" b="1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ID" sz="3600" b="1" dirty="0" err="1">
                <a:solidFill>
                  <a:srgbClr val="FF0000"/>
                </a:solidFill>
                <a:latin typeface="Roboto" panose="02000000000000000000" pitchFamily="2" charset="0"/>
              </a:rPr>
              <a:t>Opini</a:t>
            </a:r>
            <a:r>
              <a:rPr lang="en-ID" sz="3600" b="1" dirty="0">
                <a:solidFill>
                  <a:srgbClr val="FF0000"/>
                </a:solidFill>
                <a:latin typeface="Roboto" panose="02000000000000000000" pitchFamily="2" charset="0"/>
              </a:rPr>
              <a:t> BPK</a:t>
            </a:r>
          </a:p>
          <a:p>
            <a:r>
              <a:rPr lang="en-ID" sz="3600" b="1" dirty="0">
                <a:solidFill>
                  <a:srgbClr val="FF0000"/>
                </a:solidFill>
                <a:latin typeface="Roboto" panose="02000000000000000000" pitchFamily="2" charset="0"/>
              </a:rPr>
              <a:t>Nilai </a:t>
            </a:r>
            <a:r>
              <a:rPr lang="en-ID" sz="3600" b="1" dirty="0" err="1">
                <a:solidFill>
                  <a:srgbClr val="FF0000"/>
                </a:solidFill>
                <a:latin typeface="Roboto" panose="02000000000000000000" pitchFamily="2" charset="0"/>
              </a:rPr>
              <a:t>Capaian</a:t>
            </a:r>
            <a:r>
              <a:rPr lang="en-ID" sz="3600" b="1" dirty="0">
                <a:solidFill>
                  <a:srgbClr val="FF0000"/>
                </a:solidFill>
                <a:latin typeface="Roboto" panose="02000000000000000000" pitchFamily="2" charset="0"/>
              </a:rPr>
              <a:t> LAKIP</a:t>
            </a:r>
          </a:p>
          <a:p>
            <a:r>
              <a:rPr lang="en-ID" sz="3600" b="1" dirty="0" err="1">
                <a:solidFill>
                  <a:srgbClr val="FF0000"/>
                </a:solidFill>
                <a:latin typeface="Roboto" panose="02000000000000000000" pitchFamily="2" charset="0"/>
              </a:rPr>
              <a:t>Penurunan</a:t>
            </a:r>
            <a:r>
              <a:rPr lang="en-ID" sz="3600" b="1" dirty="0">
                <a:solidFill>
                  <a:srgbClr val="FF0000"/>
                </a:solidFill>
                <a:latin typeface="Roboto" panose="02000000000000000000" pitchFamily="2" charset="0"/>
              </a:rPr>
              <a:t> Angka </a:t>
            </a:r>
            <a:r>
              <a:rPr lang="en-ID" sz="3600" b="1" dirty="0" err="1">
                <a:solidFill>
                  <a:srgbClr val="FF0000"/>
                </a:solidFill>
                <a:latin typeface="Roboto" panose="02000000000000000000" pitchFamily="2" charset="0"/>
              </a:rPr>
              <a:t>Kemiskinan</a:t>
            </a:r>
            <a:endParaRPr lang="en-ID" sz="3600" b="1" dirty="0">
              <a:solidFill>
                <a:srgbClr val="FF0000"/>
              </a:solidFill>
              <a:latin typeface="Roboto" panose="02000000000000000000" pitchFamily="2" charset="0"/>
            </a:endParaRPr>
          </a:p>
          <a:p>
            <a:r>
              <a:rPr lang="en-ID" sz="3600" b="1" dirty="0">
                <a:solidFill>
                  <a:srgbClr val="FF0000"/>
                </a:solidFill>
                <a:latin typeface="Roboto" panose="02000000000000000000" pitchFamily="2" charset="0"/>
              </a:rPr>
              <a:t> Nilai IPM</a:t>
            </a:r>
          </a:p>
          <a:p>
            <a:r>
              <a:rPr lang="en-ID" b="0" i="0" dirty="0" err="1">
                <a:effectLst/>
                <a:latin typeface="Roboto" panose="02000000000000000000" pitchFamily="2" charset="0"/>
              </a:rPr>
              <a:t>Penghargaan</a:t>
            </a:r>
            <a:r>
              <a:rPr lang="en-ID" b="0" i="0" dirty="0"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effectLst/>
                <a:latin typeface="Roboto" panose="02000000000000000000" pitchFamily="2" charset="0"/>
              </a:rPr>
              <a:t>Bagi</a:t>
            </a:r>
            <a:r>
              <a:rPr lang="en-ID" b="0" i="0" dirty="0"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effectLst/>
                <a:latin typeface="Roboto" panose="02000000000000000000" pitchFamily="2" charset="0"/>
              </a:rPr>
              <a:t>Inovator</a:t>
            </a:r>
            <a:endParaRPr lang="en-ID" dirty="0">
              <a:latin typeface="Roboto" panose="02000000000000000000" pitchFamily="2" charset="0"/>
            </a:endParaRPr>
          </a:p>
          <a:p>
            <a:r>
              <a:rPr lang="en-ID" b="0" i="0" dirty="0" err="1">
                <a:effectLst/>
                <a:latin typeface="Roboto" panose="02000000000000000000" pitchFamily="2" charset="0"/>
              </a:rPr>
              <a:t>Jumlah</a:t>
            </a:r>
            <a:r>
              <a:rPr lang="en-ID" b="0" i="0" dirty="0"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effectLst/>
                <a:latin typeface="Roboto" panose="02000000000000000000" pitchFamily="2" charset="0"/>
              </a:rPr>
              <a:t>Rekomendasi</a:t>
            </a:r>
            <a:r>
              <a:rPr lang="en-ID" b="0" i="0" dirty="0"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effectLst/>
                <a:latin typeface="Roboto" panose="02000000000000000000" pitchFamily="2" charset="0"/>
              </a:rPr>
              <a:t>Kebijakan</a:t>
            </a:r>
            <a:r>
              <a:rPr lang="en-ID" b="0" i="0" dirty="0">
                <a:effectLst/>
                <a:latin typeface="Roboto" panose="02000000000000000000" pitchFamily="2" charset="0"/>
              </a:rPr>
              <a:t> yang </a:t>
            </a:r>
            <a:r>
              <a:rPr lang="en-ID" b="0" i="0" dirty="0" err="1">
                <a:effectLst/>
                <a:latin typeface="Roboto" panose="02000000000000000000" pitchFamily="2" charset="0"/>
              </a:rPr>
              <a:t>Mendukung</a:t>
            </a:r>
            <a:r>
              <a:rPr lang="en-ID" b="0" i="0" dirty="0">
                <a:effectLst/>
                <a:latin typeface="Roboto" panose="02000000000000000000" pitchFamily="2" charset="0"/>
              </a:rPr>
              <a:t> </a:t>
            </a:r>
            <a:r>
              <a:rPr lang="en-ID" b="0" i="0" dirty="0" err="1">
                <a:effectLst/>
                <a:latin typeface="Roboto" panose="02000000000000000000" pitchFamily="2" charset="0"/>
              </a:rPr>
              <a:t>Inovasi</a:t>
            </a:r>
            <a:endParaRPr lang="en-ID" dirty="0">
              <a:latin typeface="Roboto" panose="02000000000000000000" pitchFamily="2" charset="0"/>
            </a:endParaRPr>
          </a:p>
          <a:p>
            <a:r>
              <a:rPr lang="en-ID" b="0" i="0" dirty="0">
                <a:effectLst/>
                <a:latin typeface="Roboto" panose="02000000000000000000" pitchFamily="2" charset="0"/>
              </a:rPr>
              <a:t>Roadmap </a:t>
            </a:r>
            <a:r>
              <a:rPr lang="en-ID" b="0" i="0" dirty="0" err="1">
                <a:effectLst/>
                <a:latin typeface="Roboto" panose="02000000000000000000" pitchFamily="2" charset="0"/>
              </a:rPr>
              <a:t>SIDa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82614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930DD-E91E-B6C1-E69D-A3F6FD94B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-11334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SATUAN INOVASI DAERAH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37F88-0316-19B8-EB12-392ED7443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386" y="1253331"/>
            <a:ext cx="4605670" cy="4351338"/>
          </a:xfrm>
        </p:spPr>
        <p:txBody>
          <a:bodyPr>
            <a:noAutofit/>
          </a:bodyPr>
          <a:lstStyle/>
          <a:p>
            <a:r>
              <a:rPr lang="en-ID" sz="3200" b="0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Regulasi</a:t>
            </a:r>
            <a:r>
              <a:rPr lang="en-ID" sz="3200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sz="3200" b="0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inovasi</a:t>
            </a:r>
            <a:r>
              <a:rPr lang="en-ID" sz="3200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sz="3200" b="0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daerah</a:t>
            </a:r>
            <a:endParaRPr lang="en-ID" sz="3200" dirty="0">
              <a:solidFill>
                <a:srgbClr val="FF0000"/>
              </a:solidFill>
              <a:latin typeface="Roboto" panose="02000000000000000000" pitchFamily="2" charset="0"/>
            </a:endParaRPr>
          </a:p>
          <a:p>
            <a:r>
              <a:rPr lang="en-ID" sz="3200" b="0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Ketersediaan</a:t>
            </a:r>
            <a:r>
              <a:rPr lang="en-ID" sz="3200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 SDM </a:t>
            </a:r>
            <a:r>
              <a:rPr lang="en-ID" sz="3200" b="0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terhadap</a:t>
            </a:r>
            <a:r>
              <a:rPr lang="en-ID" sz="3200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sz="3200" b="0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inovasi</a:t>
            </a:r>
            <a:r>
              <a:rPr lang="en-ID" sz="3200" b="0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ID" sz="3200" b="0" i="0" dirty="0" err="1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daerah</a:t>
            </a:r>
            <a:endParaRPr lang="en-ID" sz="3200" dirty="0">
              <a:solidFill>
                <a:srgbClr val="FF0000"/>
              </a:solidFill>
              <a:latin typeface="Roboto" panose="02000000000000000000" pitchFamily="2" charset="0"/>
            </a:endParaRPr>
          </a:p>
          <a:p>
            <a:r>
              <a:rPr lang="en-ID" sz="3200" b="0" i="0" dirty="0" err="1">
                <a:effectLst/>
                <a:latin typeface="Roboto" panose="02000000000000000000" pitchFamily="2" charset="0"/>
              </a:rPr>
              <a:t>Dukungan</a:t>
            </a:r>
            <a:r>
              <a:rPr lang="en-ID" sz="3200" b="0" i="0" dirty="0">
                <a:effectLst/>
                <a:latin typeface="Roboto" panose="02000000000000000000" pitchFamily="2" charset="0"/>
              </a:rPr>
              <a:t> </a:t>
            </a:r>
            <a:r>
              <a:rPr lang="en-ID" sz="3200" b="0" i="0" dirty="0" err="1">
                <a:effectLst/>
                <a:latin typeface="Roboto" panose="02000000000000000000" pitchFamily="2" charset="0"/>
              </a:rPr>
              <a:t>anggaran</a:t>
            </a:r>
            <a:endParaRPr lang="en-ID" sz="3200" dirty="0">
              <a:latin typeface="Roboto" panose="02000000000000000000" pitchFamily="2" charset="0"/>
            </a:endParaRPr>
          </a:p>
          <a:p>
            <a:r>
              <a:rPr lang="en-ID" sz="3200" b="0" i="0" dirty="0" err="1">
                <a:effectLst/>
                <a:latin typeface="Roboto" panose="02000000000000000000" pitchFamily="2" charset="0"/>
              </a:rPr>
              <a:t>Bimtek</a:t>
            </a:r>
            <a:r>
              <a:rPr lang="en-ID" sz="3200" b="0" i="0" dirty="0">
                <a:effectLst/>
                <a:latin typeface="Roboto" panose="02000000000000000000" pitchFamily="2" charset="0"/>
              </a:rPr>
              <a:t> </a:t>
            </a:r>
            <a:r>
              <a:rPr lang="en-ID" sz="3200" b="0" i="0" dirty="0" err="1">
                <a:effectLst/>
                <a:latin typeface="Roboto" panose="02000000000000000000" pitchFamily="2" charset="0"/>
              </a:rPr>
              <a:t>inovasi</a:t>
            </a:r>
            <a:endParaRPr lang="en-ID" sz="3200" dirty="0">
              <a:latin typeface="Roboto" panose="02000000000000000000" pitchFamily="2" charset="0"/>
            </a:endParaRPr>
          </a:p>
          <a:p>
            <a:r>
              <a:rPr lang="en-ID" sz="3200" b="0" i="0" dirty="0">
                <a:effectLst/>
                <a:latin typeface="Roboto" panose="02000000000000000000" pitchFamily="2" charset="0"/>
              </a:rPr>
              <a:t>Program dan </a:t>
            </a:r>
            <a:r>
              <a:rPr lang="en-ID" sz="3200" b="0" i="0" dirty="0" err="1">
                <a:effectLst/>
                <a:latin typeface="Roboto" panose="02000000000000000000" pitchFamily="2" charset="0"/>
              </a:rPr>
              <a:t>kegiatan</a:t>
            </a:r>
            <a:r>
              <a:rPr lang="en-ID" sz="3200" b="0" i="0" dirty="0">
                <a:effectLst/>
                <a:latin typeface="Roboto" panose="02000000000000000000" pitchFamily="2" charset="0"/>
              </a:rPr>
              <a:t> </a:t>
            </a:r>
            <a:r>
              <a:rPr lang="en-ID" sz="3200" b="0" i="0" dirty="0" err="1">
                <a:effectLst/>
                <a:latin typeface="Roboto" panose="02000000000000000000" pitchFamily="2" charset="0"/>
              </a:rPr>
              <a:t>inovasi</a:t>
            </a:r>
            <a:r>
              <a:rPr lang="en-ID" sz="3200" b="0" i="0" dirty="0">
                <a:effectLst/>
                <a:latin typeface="Roboto" panose="02000000000000000000" pitchFamily="2" charset="0"/>
              </a:rPr>
              <a:t> </a:t>
            </a:r>
            <a:r>
              <a:rPr lang="en-ID" sz="3200" b="0" i="0" dirty="0" err="1">
                <a:effectLst/>
                <a:latin typeface="Roboto" panose="02000000000000000000" pitchFamily="2" charset="0"/>
              </a:rPr>
              <a:t>Perangkat</a:t>
            </a:r>
            <a:r>
              <a:rPr lang="en-ID" sz="3200" b="0" i="0" dirty="0">
                <a:effectLst/>
                <a:latin typeface="Roboto" panose="02000000000000000000" pitchFamily="2" charset="0"/>
              </a:rPr>
              <a:t> Daerah </a:t>
            </a:r>
            <a:r>
              <a:rPr lang="en-ID" sz="3200" b="0" i="0" dirty="0" err="1">
                <a:effectLst/>
                <a:latin typeface="Roboto" panose="02000000000000000000" pitchFamily="2" charset="0"/>
              </a:rPr>
              <a:t>dalam</a:t>
            </a:r>
            <a:r>
              <a:rPr lang="en-ID" sz="3200" b="0" i="0" dirty="0">
                <a:effectLst/>
                <a:latin typeface="Roboto" panose="02000000000000000000" pitchFamily="2" charset="0"/>
              </a:rPr>
              <a:t> RKPD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97FF328-C93F-EFD8-7647-368903936B01}"/>
              </a:ext>
            </a:extLst>
          </p:cNvPr>
          <p:cNvSpPr txBox="1">
            <a:spLocks/>
          </p:cNvSpPr>
          <p:nvPr/>
        </p:nvSpPr>
        <p:spPr>
          <a:xfrm>
            <a:off x="5762848" y="1107687"/>
            <a:ext cx="6856228" cy="37670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D" sz="1600" dirty="0" err="1">
                <a:latin typeface="Roboto" panose="02000000000000000000" pitchFamily="2" charset="0"/>
              </a:rPr>
              <a:t>Keterlibatan</a:t>
            </a:r>
            <a:r>
              <a:rPr lang="en-ID" sz="1600" dirty="0">
                <a:latin typeface="Roboto" panose="02000000000000000000" pitchFamily="2" charset="0"/>
              </a:rPr>
              <a:t> </a:t>
            </a:r>
            <a:r>
              <a:rPr lang="en-ID" sz="1600" dirty="0" err="1">
                <a:latin typeface="Roboto" panose="02000000000000000000" pitchFamily="2" charset="0"/>
              </a:rPr>
              <a:t>aktor</a:t>
            </a:r>
            <a:r>
              <a:rPr lang="en-ID" sz="1600" dirty="0">
                <a:latin typeface="Roboto" panose="02000000000000000000" pitchFamily="2" charset="0"/>
              </a:rPr>
              <a:t> </a:t>
            </a:r>
            <a:r>
              <a:rPr lang="en-ID" sz="1600" dirty="0" err="1">
                <a:latin typeface="Roboto" panose="02000000000000000000" pitchFamily="2" charset="0"/>
              </a:rPr>
              <a:t>inovasi</a:t>
            </a:r>
            <a:endParaRPr lang="en-ID" sz="1600" dirty="0">
              <a:latin typeface="Roboto" panose="02000000000000000000" pitchFamily="2" charset="0"/>
            </a:endParaRPr>
          </a:p>
          <a:p>
            <a:r>
              <a:rPr lang="en-ID" sz="1600" dirty="0" err="1">
                <a:latin typeface="Roboto" panose="02000000000000000000" pitchFamily="2" charset="0"/>
              </a:rPr>
              <a:t>Pelaksana</a:t>
            </a:r>
            <a:r>
              <a:rPr lang="en-ID" sz="1600" dirty="0">
                <a:latin typeface="Roboto" panose="02000000000000000000" pitchFamily="2" charset="0"/>
              </a:rPr>
              <a:t> </a:t>
            </a:r>
            <a:r>
              <a:rPr lang="en-ID" sz="1600" dirty="0" err="1">
                <a:latin typeface="Roboto" panose="02000000000000000000" pitchFamily="2" charset="0"/>
              </a:rPr>
              <a:t>inovasi</a:t>
            </a:r>
            <a:r>
              <a:rPr lang="en-ID" sz="1600" dirty="0">
                <a:latin typeface="Roboto" panose="02000000000000000000" pitchFamily="2" charset="0"/>
              </a:rPr>
              <a:t> </a:t>
            </a:r>
            <a:r>
              <a:rPr lang="en-ID" sz="1600" dirty="0" err="1">
                <a:latin typeface="Roboto" panose="02000000000000000000" pitchFamily="2" charset="0"/>
              </a:rPr>
              <a:t>daerah</a:t>
            </a:r>
            <a:endParaRPr lang="en-ID" sz="1600" dirty="0">
              <a:latin typeface="Roboto" panose="02000000000000000000" pitchFamily="2" charset="0"/>
            </a:endParaRPr>
          </a:p>
          <a:p>
            <a:r>
              <a:rPr lang="en-ID" sz="1600" dirty="0" err="1">
                <a:latin typeface="Roboto" panose="02000000000000000000" pitchFamily="2" charset="0"/>
              </a:rPr>
              <a:t>Jejaring</a:t>
            </a:r>
            <a:r>
              <a:rPr lang="en-ID" sz="1600" dirty="0">
                <a:latin typeface="Roboto" panose="02000000000000000000" pitchFamily="2" charset="0"/>
              </a:rPr>
              <a:t> </a:t>
            </a:r>
            <a:r>
              <a:rPr lang="en-ID" sz="1600" dirty="0" err="1">
                <a:latin typeface="Roboto" panose="02000000000000000000" pitchFamily="2" charset="0"/>
              </a:rPr>
              <a:t>inovasi</a:t>
            </a:r>
            <a:endParaRPr lang="en-ID" sz="1600" dirty="0">
              <a:latin typeface="Roboto" panose="02000000000000000000" pitchFamily="2" charset="0"/>
            </a:endParaRPr>
          </a:p>
          <a:p>
            <a:r>
              <a:rPr lang="en-ID" sz="1600" dirty="0" err="1">
                <a:latin typeface="Roboto" panose="02000000000000000000" pitchFamily="2" charset="0"/>
              </a:rPr>
              <a:t>Sosialisasi</a:t>
            </a:r>
            <a:r>
              <a:rPr lang="en-ID" sz="1600" dirty="0">
                <a:latin typeface="Roboto" panose="02000000000000000000" pitchFamily="2" charset="0"/>
              </a:rPr>
              <a:t> </a:t>
            </a:r>
            <a:r>
              <a:rPr lang="en-ID" sz="1600" dirty="0" err="1">
                <a:latin typeface="Roboto" panose="02000000000000000000" pitchFamily="2" charset="0"/>
              </a:rPr>
              <a:t>inovasi</a:t>
            </a:r>
            <a:r>
              <a:rPr lang="en-ID" sz="1600" dirty="0">
                <a:latin typeface="Roboto" panose="02000000000000000000" pitchFamily="2" charset="0"/>
              </a:rPr>
              <a:t> </a:t>
            </a:r>
            <a:r>
              <a:rPr lang="en-ID" sz="1600" dirty="0" err="1">
                <a:latin typeface="Roboto" panose="02000000000000000000" pitchFamily="2" charset="0"/>
              </a:rPr>
              <a:t>daerah</a:t>
            </a:r>
            <a:endParaRPr lang="en-ID" sz="1600" dirty="0">
              <a:latin typeface="Roboto" panose="02000000000000000000" pitchFamily="2" charset="0"/>
            </a:endParaRPr>
          </a:p>
          <a:p>
            <a:r>
              <a:rPr lang="en-ID" sz="1600" dirty="0" err="1">
                <a:latin typeface="Roboto" panose="02000000000000000000" pitchFamily="2" charset="0"/>
              </a:rPr>
              <a:t>Pedoman</a:t>
            </a:r>
            <a:r>
              <a:rPr lang="en-ID" sz="1600" dirty="0">
                <a:latin typeface="Roboto" panose="02000000000000000000" pitchFamily="2" charset="0"/>
              </a:rPr>
              <a:t> Teknis</a:t>
            </a:r>
          </a:p>
          <a:p>
            <a:r>
              <a:rPr lang="en-ID" sz="1600" dirty="0" err="1">
                <a:latin typeface="Roboto" panose="02000000000000000000" pitchFamily="2" charset="0"/>
              </a:rPr>
              <a:t>Kemudahan</a:t>
            </a:r>
            <a:r>
              <a:rPr lang="en-ID" sz="1600" dirty="0">
                <a:latin typeface="Roboto" panose="02000000000000000000" pitchFamily="2" charset="0"/>
              </a:rPr>
              <a:t> </a:t>
            </a:r>
            <a:r>
              <a:rPr lang="en-ID" sz="1600" dirty="0" err="1">
                <a:latin typeface="Roboto" panose="02000000000000000000" pitchFamily="2" charset="0"/>
              </a:rPr>
              <a:t>informasi</a:t>
            </a:r>
            <a:r>
              <a:rPr lang="en-ID" sz="1600" dirty="0">
                <a:latin typeface="Roboto" panose="02000000000000000000" pitchFamily="2" charset="0"/>
              </a:rPr>
              <a:t> </a:t>
            </a:r>
            <a:r>
              <a:rPr lang="en-ID" sz="1600" dirty="0" err="1">
                <a:latin typeface="Roboto" panose="02000000000000000000" pitchFamily="2" charset="0"/>
              </a:rPr>
              <a:t>layanan</a:t>
            </a:r>
            <a:endParaRPr lang="en-ID" sz="1600" dirty="0">
              <a:latin typeface="Roboto" panose="02000000000000000000" pitchFamily="2" charset="0"/>
            </a:endParaRPr>
          </a:p>
          <a:p>
            <a:r>
              <a:rPr lang="en-ID" sz="2000" b="1" dirty="0" err="1">
                <a:solidFill>
                  <a:srgbClr val="FF0000"/>
                </a:solidFill>
                <a:latin typeface="Roboto" panose="02000000000000000000" pitchFamily="2" charset="0"/>
              </a:rPr>
              <a:t>Kecepatan</a:t>
            </a:r>
            <a:r>
              <a:rPr lang="en-ID" sz="2000" b="1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ID" sz="2000" b="1" dirty="0" err="1">
                <a:solidFill>
                  <a:srgbClr val="FF0000"/>
                </a:solidFill>
                <a:latin typeface="Roboto" panose="02000000000000000000" pitchFamily="2" charset="0"/>
              </a:rPr>
              <a:t>Penciptaan</a:t>
            </a:r>
            <a:r>
              <a:rPr lang="en-ID" sz="2000" b="1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ID" sz="2000" b="1" dirty="0" err="1">
                <a:solidFill>
                  <a:srgbClr val="FF0000"/>
                </a:solidFill>
                <a:latin typeface="Roboto" panose="02000000000000000000" pitchFamily="2" charset="0"/>
              </a:rPr>
              <a:t>Inovasi</a:t>
            </a:r>
            <a:endParaRPr lang="en-ID" sz="2000" b="1" dirty="0">
              <a:solidFill>
                <a:srgbClr val="FF0000"/>
              </a:solidFill>
              <a:latin typeface="Roboto" panose="02000000000000000000" pitchFamily="2" charset="0"/>
            </a:endParaRPr>
          </a:p>
          <a:p>
            <a:r>
              <a:rPr lang="en-ID" sz="1600" dirty="0" err="1">
                <a:latin typeface="Roboto" panose="02000000000000000000" pitchFamily="2" charset="0"/>
              </a:rPr>
              <a:t>Kemudahan</a:t>
            </a:r>
            <a:r>
              <a:rPr lang="en-ID" sz="1600" dirty="0">
                <a:latin typeface="Roboto" panose="02000000000000000000" pitchFamily="2" charset="0"/>
              </a:rPr>
              <a:t> proses </a:t>
            </a:r>
            <a:r>
              <a:rPr lang="en-ID" sz="1600" dirty="0" err="1">
                <a:latin typeface="Roboto" panose="02000000000000000000" pitchFamily="2" charset="0"/>
              </a:rPr>
              <a:t>inovasi</a:t>
            </a:r>
            <a:r>
              <a:rPr lang="en-ID" sz="1600" dirty="0">
                <a:latin typeface="Roboto" panose="02000000000000000000" pitchFamily="2" charset="0"/>
              </a:rPr>
              <a:t> yang </a:t>
            </a:r>
            <a:r>
              <a:rPr lang="en-ID" sz="1600" dirty="0" err="1">
                <a:latin typeface="Roboto" panose="02000000000000000000" pitchFamily="2" charset="0"/>
              </a:rPr>
              <a:t>dihasilkan</a:t>
            </a:r>
            <a:endParaRPr lang="en-ID" sz="1600" dirty="0">
              <a:latin typeface="Roboto" panose="02000000000000000000" pitchFamily="2" charset="0"/>
            </a:endParaRPr>
          </a:p>
          <a:p>
            <a:r>
              <a:rPr lang="en-ID" sz="1600" dirty="0" err="1">
                <a:latin typeface="Roboto" panose="02000000000000000000" pitchFamily="2" charset="0"/>
              </a:rPr>
              <a:t>Penyelesaian</a:t>
            </a:r>
            <a:r>
              <a:rPr lang="en-ID" sz="1600" dirty="0">
                <a:latin typeface="Roboto" panose="02000000000000000000" pitchFamily="2" charset="0"/>
              </a:rPr>
              <a:t> </a:t>
            </a:r>
            <a:r>
              <a:rPr lang="en-ID" sz="1600" dirty="0" err="1">
                <a:latin typeface="Roboto" panose="02000000000000000000" pitchFamily="2" charset="0"/>
              </a:rPr>
              <a:t>layanan</a:t>
            </a:r>
            <a:r>
              <a:rPr lang="en-ID" sz="1600" dirty="0">
                <a:latin typeface="Roboto" panose="02000000000000000000" pitchFamily="2" charset="0"/>
              </a:rPr>
              <a:t> </a:t>
            </a:r>
            <a:r>
              <a:rPr lang="en-ID" sz="1600" dirty="0" err="1">
                <a:latin typeface="Roboto" panose="02000000000000000000" pitchFamily="2" charset="0"/>
              </a:rPr>
              <a:t>pengaduan</a:t>
            </a:r>
            <a:endParaRPr lang="en-ID" sz="1600" dirty="0">
              <a:latin typeface="Roboto" panose="02000000000000000000" pitchFamily="2" charset="0"/>
            </a:endParaRPr>
          </a:p>
          <a:p>
            <a:r>
              <a:rPr lang="en-ID" sz="1600" dirty="0">
                <a:latin typeface="Roboto" panose="02000000000000000000" pitchFamily="2" charset="0"/>
              </a:rPr>
              <a:t>Online </a:t>
            </a:r>
            <a:r>
              <a:rPr lang="en-ID" sz="1600" dirty="0" err="1">
                <a:latin typeface="Roboto" panose="02000000000000000000" pitchFamily="2" charset="0"/>
              </a:rPr>
              <a:t>sistem</a:t>
            </a:r>
            <a:endParaRPr lang="en-ID" sz="1600" dirty="0">
              <a:latin typeface="Roboto" panose="02000000000000000000" pitchFamily="2" charset="0"/>
            </a:endParaRPr>
          </a:p>
          <a:p>
            <a:r>
              <a:rPr lang="en-ID" sz="1600" dirty="0" err="1">
                <a:latin typeface="Roboto" panose="02000000000000000000" pitchFamily="2" charset="0"/>
              </a:rPr>
              <a:t>Replikasi</a:t>
            </a:r>
            <a:endParaRPr lang="en-ID" sz="1600" dirty="0">
              <a:latin typeface="Roboto" panose="02000000000000000000" pitchFamily="2" charset="0"/>
            </a:endParaRPr>
          </a:p>
          <a:p>
            <a:r>
              <a:rPr lang="en-ID" sz="1600" dirty="0" err="1">
                <a:latin typeface="Roboto" panose="02000000000000000000" pitchFamily="2" charset="0"/>
              </a:rPr>
              <a:t>Penggunaan</a:t>
            </a:r>
            <a:r>
              <a:rPr lang="en-ID" sz="1600" dirty="0">
                <a:latin typeface="Roboto" panose="02000000000000000000" pitchFamily="2" charset="0"/>
              </a:rPr>
              <a:t> IT</a:t>
            </a:r>
          </a:p>
          <a:p>
            <a:r>
              <a:rPr lang="en-ID" sz="2000" b="1" dirty="0" err="1">
                <a:solidFill>
                  <a:srgbClr val="FF0000"/>
                </a:solidFill>
                <a:latin typeface="Roboto" panose="02000000000000000000" pitchFamily="2" charset="0"/>
              </a:rPr>
              <a:t>Kemanfaatan</a:t>
            </a:r>
            <a:r>
              <a:rPr lang="en-ID" sz="2000" b="1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ID" sz="2000" b="1" dirty="0" err="1">
                <a:solidFill>
                  <a:srgbClr val="FF0000"/>
                </a:solidFill>
                <a:latin typeface="Roboto" panose="02000000000000000000" pitchFamily="2" charset="0"/>
              </a:rPr>
              <a:t>inovasi</a:t>
            </a:r>
            <a:endParaRPr lang="en-ID" sz="2000" b="1" dirty="0">
              <a:solidFill>
                <a:srgbClr val="FF0000"/>
              </a:solidFill>
              <a:latin typeface="Roboto" panose="02000000000000000000" pitchFamily="2" charset="0"/>
            </a:endParaRPr>
          </a:p>
          <a:p>
            <a:r>
              <a:rPr lang="en-ID" sz="1600" dirty="0">
                <a:latin typeface="Roboto" panose="02000000000000000000" pitchFamily="2" charset="0"/>
              </a:rPr>
              <a:t>Monitoring dan </a:t>
            </a:r>
            <a:r>
              <a:rPr lang="en-ID" sz="1600" dirty="0" err="1">
                <a:latin typeface="Roboto" panose="02000000000000000000" pitchFamily="2" charset="0"/>
              </a:rPr>
              <a:t>evaluasi</a:t>
            </a:r>
            <a:r>
              <a:rPr lang="en-ID" sz="1600" dirty="0">
                <a:latin typeface="Roboto" panose="02000000000000000000" pitchFamily="2" charset="0"/>
              </a:rPr>
              <a:t> </a:t>
            </a:r>
            <a:r>
              <a:rPr lang="en-ID" sz="1600" dirty="0" err="1">
                <a:latin typeface="Roboto" panose="02000000000000000000" pitchFamily="2" charset="0"/>
              </a:rPr>
              <a:t>inovasi</a:t>
            </a:r>
            <a:r>
              <a:rPr lang="en-ID" sz="1600" dirty="0">
                <a:latin typeface="Roboto" panose="02000000000000000000" pitchFamily="2" charset="0"/>
              </a:rPr>
              <a:t> </a:t>
            </a:r>
            <a:r>
              <a:rPr lang="en-ID" sz="1600" dirty="0" err="1">
                <a:latin typeface="Roboto" panose="02000000000000000000" pitchFamily="2" charset="0"/>
              </a:rPr>
              <a:t>daerah</a:t>
            </a:r>
            <a:endParaRPr lang="en-ID" sz="1600" dirty="0">
              <a:latin typeface="Roboto" panose="02000000000000000000" pitchFamily="2" charset="0"/>
            </a:endParaRPr>
          </a:p>
          <a:p>
            <a:r>
              <a:rPr lang="en-ID" sz="2000" b="1" dirty="0" err="1">
                <a:solidFill>
                  <a:srgbClr val="FF0000"/>
                </a:solidFill>
                <a:latin typeface="Roboto" panose="02000000000000000000" pitchFamily="2" charset="0"/>
              </a:rPr>
              <a:t>Kualitas</a:t>
            </a:r>
            <a:r>
              <a:rPr lang="en-ID" sz="2000" b="1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ID" sz="2000" b="1" dirty="0" err="1">
                <a:solidFill>
                  <a:srgbClr val="FF0000"/>
                </a:solidFill>
                <a:latin typeface="Roboto" panose="02000000000000000000" pitchFamily="2" charset="0"/>
              </a:rPr>
              <a:t>inovasi</a:t>
            </a:r>
            <a:r>
              <a:rPr lang="en-ID" sz="2000" b="1" dirty="0">
                <a:solidFill>
                  <a:srgbClr val="FF0000"/>
                </a:solidFill>
                <a:latin typeface="Roboto" panose="02000000000000000000" pitchFamily="2" charset="0"/>
              </a:rPr>
              <a:t> </a:t>
            </a:r>
            <a:r>
              <a:rPr lang="en-ID" sz="2000" b="1" dirty="0" err="1">
                <a:solidFill>
                  <a:srgbClr val="FF0000"/>
                </a:solidFill>
                <a:latin typeface="Roboto" panose="02000000000000000000" pitchFamily="2" charset="0"/>
              </a:rPr>
              <a:t>daerah</a:t>
            </a:r>
            <a:r>
              <a:rPr lang="en-ID" sz="2000" b="1" dirty="0">
                <a:solidFill>
                  <a:srgbClr val="FF0000"/>
                </a:solidFill>
                <a:latin typeface="Roboto" panose="02000000000000000000" pitchFamily="2" charset="0"/>
              </a:rPr>
              <a:t>, </a:t>
            </a:r>
          </a:p>
          <a:p>
            <a:r>
              <a:rPr lang="en-ID" sz="1600" dirty="0">
                <a:latin typeface="Roboto" panose="02000000000000000000" pitchFamily="2" charset="0"/>
              </a:rPr>
              <a:t> </a:t>
            </a:r>
            <a:r>
              <a:rPr lang="en-ID" sz="1600" dirty="0" err="1">
                <a:latin typeface="Roboto" panose="02000000000000000000" pitchFamily="2" charset="0"/>
              </a:rPr>
              <a:t>Jumlah</a:t>
            </a:r>
            <a:r>
              <a:rPr lang="en-ID" sz="1600" dirty="0">
                <a:latin typeface="Roboto" panose="02000000000000000000" pitchFamily="2" charset="0"/>
              </a:rPr>
              <a:t> </a:t>
            </a:r>
            <a:r>
              <a:rPr lang="en-ID" sz="1600" dirty="0" err="1">
                <a:latin typeface="Roboto" panose="02000000000000000000" pitchFamily="2" charset="0"/>
              </a:rPr>
              <a:t>Inovasi</a:t>
            </a:r>
            <a:r>
              <a:rPr lang="en-ID" sz="1600" dirty="0">
                <a:latin typeface="Roboto" panose="02000000000000000000" pitchFamily="2" charset="0"/>
              </a:rPr>
              <a:t> Daerah</a:t>
            </a:r>
            <a:r>
              <a:rPr lang="en-ID" sz="1600" dirty="0">
                <a:solidFill>
                  <a:srgbClr val="111111"/>
                </a:solidFill>
                <a:latin typeface="Roboto" panose="02000000000000000000" pitchFamily="2" charset="0"/>
              </a:rPr>
              <a:t>.</a:t>
            </a:r>
            <a:endParaRPr lang="en-ID" sz="1600" dirty="0"/>
          </a:p>
        </p:txBody>
      </p:sp>
    </p:spTree>
    <p:extLst>
      <p:ext uri="{BB962C8B-B14F-4D97-AF65-F5344CB8AC3E}">
        <p14:creationId xmlns:p14="http://schemas.microsoft.com/office/powerpoint/2010/main" val="2395958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531026C1-8B5C-4507-AC47-05E03B78E5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707" y="329609"/>
            <a:ext cx="10228521" cy="62677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CA122F-99CA-7C70-DA75-8E005AEF094D}"/>
              </a:ext>
            </a:extLst>
          </p:cNvPr>
          <p:cNvSpPr/>
          <p:nvPr/>
        </p:nvSpPr>
        <p:spPr>
          <a:xfrm>
            <a:off x="838200" y="365125"/>
            <a:ext cx="5393361" cy="1325563"/>
          </a:xfrm>
          <a:prstGeom prst="rect">
            <a:avLst/>
          </a:prstGeo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Mengapa</a:t>
            </a:r>
            <a:r>
              <a:rPr lang="en-US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Inovasi</a:t>
            </a:r>
            <a:r>
              <a:rPr lang="en-US" sz="4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Daerah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FB1E30-055C-B7F8-B70D-F8B2212EF0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79" r="22022" b="2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1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46CFFED-D8C1-40C8-96AE-EA772E8CB4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417664"/>
              </p:ext>
            </p:extLst>
          </p:nvPr>
        </p:nvGraphicFramePr>
        <p:xfrm>
          <a:off x="838200" y="1825625"/>
          <a:ext cx="539336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497485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blue and yellow background&#10;&#10;Description automatically generated">
            <a:extLst>
              <a:ext uri="{FF2B5EF4-FFF2-40B4-BE49-F238E27FC236}">
                <a16:creationId xmlns:a16="http://schemas.microsoft.com/office/drawing/2014/main" id="{1FC84590-FAA7-C49A-D89E-F1A812B34F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46" r="19456" b="2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3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7983C07-D580-8908-CE77-269D355A73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4050753"/>
              </p:ext>
            </p:extLst>
          </p:nvPr>
        </p:nvGraphicFramePr>
        <p:xfrm>
          <a:off x="694842" y="1054725"/>
          <a:ext cx="5536719" cy="5122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526C7B7-EF0E-5733-70DD-A6B591EE4CCC}"/>
              </a:ext>
            </a:extLst>
          </p:cNvPr>
          <p:cNvSpPr/>
          <p:nvPr/>
        </p:nvSpPr>
        <p:spPr>
          <a:xfrm>
            <a:off x="557170" y="53918"/>
            <a:ext cx="8525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MENGAPA HARUS LITBANG ?</a:t>
            </a:r>
          </a:p>
        </p:txBody>
      </p:sp>
    </p:spTree>
    <p:extLst>
      <p:ext uri="{BB962C8B-B14F-4D97-AF65-F5344CB8AC3E}">
        <p14:creationId xmlns:p14="http://schemas.microsoft.com/office/powerpoint/2010/main" val="1464110362"/>
      </p:ext>
    </p:extLst>
  </p:cSld>
  <p:clrMapOvr>
    <a:masterClrMapping/>
  </p:clrMapOvr>
  <p:transition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BFAE1-45D3-4B3B-81D2-0BF25FA84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93" y="211044"/>
            <a:ext cx="11090275" cy="756349"/>
          </a:xfrm>
          <a:solidFill>
            <a:schemeClr val="accent2"/>
          </a:solidFill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PRINSIP INOVASI DAERAH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02A4D0F-4E3E-4A88-BED8-A51CF4FFFFE3}"/>
              </a:ext>
            </a:extLst>
          </p:cNvPr>
          <p:cNvSpPr>
            <a:spLocks/>
          </p:cNvSpPr>
          <p:nvPr/>
        </p:nvSpPr>
        <p:spPr bwMode="auto">
          <a:xfrm>
            <a:off x="7243082" y="4499935"/>
            <a:ext cx="1912824" cy="1797844"/>
          </a:xfrm>
          <a:custGeom>
            <a:avLst/>
            <a:gdLst>
              <a:gd name="connsiteX0" fmla="*/ 1771117 w 2550432"/>
              <a:gd name="connsiteY0" fmla="*/ 0 h 2397125"/>
              <a:gd name="connsiteX1" fmla="*/ 2550432 w 2550432"/>
              <a:gd name="connsiteY1" fmla="*/ 2397125 h 2397125"/>
              <a:gd name="connsiteX2" fmla="*/ 2255148 w 2550432"/>
              <a:gd name="connsiteY2" fmla="*/ 2397125 h 2397125"/>
              <a:gd name="connsiteX3" fmla="*/ 362839 w 2550432"/>
              <a:gd name="connsiteY3" fmla="*/ 2397125 h 2397125"/>
              <a:gd name="connsiteX4" fmla="*/ 353087 w 2550432"/>
              <a:gd name="connsiteY4" fmla="*/ 2204009 h 2397125"/>
              <a:gd name="connsiteX5" fmla="*/ 39682 w 2550432"/>
              <a:gd name="connsiteY5" fmla="*/ 1339483 h 2397125"/>
              <a:gd name="connsiteX6" fmla="*/ 0 w 2550432"/>
              <a:gd name="connsiteY6" fmla="*/ 1286416 h 2397125"/>
              <a:gd name="connsiteX7" fmla="*/ 1529616 w 2550432"/>
              <a:gd name="connsiteY7" fmla="*/ 175580 h 2397125"/>
              <a:gd name="connsiteX8" fmla="*/ 1770970 w 2550432"/>
              <a:gd name="connsiteY8" fmla="*/ 305 h 2397125"/>
              <a:gd name="connsiteX9" fmla="*/ 1770871 w 2550432"/>
              <a:gd name="connsiteY9" fmla="*/ 179 h 2397125"/>
              <a:gd name="connsiteX0" fmla="*/ 1771117 w 2550432"/>
              <a:gd name="connsiteY0" fmla="*/ 0 h 2397125"/>
              <a:gd name="connsiteX1" fmla="*/ 2550432 w 2550432"/>
              <a:gd name="connsiteY1" fmla="*/ 2397125 h 2397125"/>
              <a:gd name="connsiteX2" fmla="*/ 2255148 w 2550432"/>
              <a:gd name="connsiteY2" fmla="*/ 2397125 h 2397125"/>
              <a:gd name="connsiteX3" fmla="*/ 362839 w 2550432"/>
              <a:gd name="connsiteY3" fmla="*/ 2397125 h 2397125"/>
              <a:gd name="connsiteX4" fmla="*/ 353087 w 2550432"/>
              <a:gd name="connsiteY4" fmla="*/ 2204009 h 2397125"/>
              <a:gd name="connsiteX5" fmla="*/ 39682 w 2550432"/>
              <a:gd name="connsiteY5" fmla="*/ 1339483 h 2397125"/>
              <a:gd name="connsiteX6" fmla="*/ 0 w 2550432"/>
              <a:gd name="connsiteY6" fmla="*/ 1286416 h 2397125"/>
              <a:gd name="connsiteX7" fmla="*/ 1043841 w 2550432"/>
              <a:gd name="connsiteY7" fmla="*/ 156530 h 2397125"/>
              <a:gd name="connsiteX8" fmla="*/ 1770970 w 2550432"/>
              <a:gd name="connsiteY8" fmla="*/ 305 h 2397125"/>
              <a:gd name="connsiteX9" fmla="*/ 1770871 w 2550432"/>
              <a:gd name="connsiteY9" fmla="*/ 179 h 2397125"/>
              <a:gd name="connsiteX10" fmla="*/ 1771117 w 2550432"/>
              <a:gd name="connsiteY10" fmla="*/ 0 h 239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50432" h="2397125">
                <a:moveTo>
                  <a:pt x="1771117" y="0"/>
                </a:moveTo>
                <a:cubicBezTo>
                  <a:pt x="2277577" y="696812"/>
                  <a:pt x="2550432" y="1536111"/>
                  <a:pt x="2550432" y="2397125"/>
                </a:cubicBezTo>
                <a:lnTo>
                  <a:pt x="2255148" y="2397125"/>
                </a:lnTo>
                <a:lnTo>
                  <a:pt x="362839" y="2397125"/>
                </a:lnTo>
                <a:lnTo>
                  <a:pt x="353087" y="2204009"/>
                </a:lnTo>
                <a:cubicBezTo>
                  <a:pt x="320786" y="1885942"/>
                  <a:pt x="209712" y="1591161"/>
                  <a:pt x="39682" y="1339483"/>
                </a:cubicBezTo>
                <a:lnTo>
                  <a:pt x="0" y="1286416"/>
                </a:lnTo>
                <a:lnTo>
                  <a:pt x="1043841" y="156530"/>
                </a:lnTo>
                <a:lnTo>
                  <a:pt x="1770970" y="305"/>
                </a:lnTo>
                <a:lnTo>
                  <a:pt x="1770871" y="179"/>
                </a:lnTo>
                <a:lnTo>
                  <a:pt x="1771117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16CAB03-F5A8-4EAB-85AD-8D17754B2888}"/>
              </a:ext>
            </a:extLst>
          </p:cNvPr>
          <p:cNvSpPr>
            <a:spLocks/>
          </p:cNvSpPr>
          <p:nvPr/>
        </p:nvSpPr>
        <p:spPr bwMode="auto">
          <a:xfrm>
            <a:off x="6534629" y="3389082"/>
            <a:ext cx="2036608" cy="2075621"/>
          </a:xfrm>
          <a:custGeom>
            <a:avLst/>
            <a:gdLst>
              <a:gd name="connsiteX0" fmla="*/ 676111 w 2715477"/>
              <a:gd name="connsiteY0" fmla="*/ 0 h 2767494"/>
              <a:gd name="connsiteX1" fmla="*/ 2516253 w 2715477"/>
              <a:gd name="connsiteY1" fmla="*/ 1228656 h 2767494"/>
              <a:gd name="connsiteX2" fmla="*/ 2715477 w 2715477"/>
              <a:gd name="connsiteY2" fmla="*/ 1481316 h 2767494"/>
              <a:gd name="connsiteX3" fmla="*/ 2474133 w 2715477"/>
              <a:gd name="connsiteY3" fmla="*/ 1656598 h 2767494"/>
              <a:gd name="connsiteX4" fmla="*/ 944561 w 2715477"/>
              <a:gd name="connsiteY4" fmla="*/ 2767494 h 2767494"/>
              <a:gd name="connsiteX5" fmla="*/ 875354 w 2715477"/>
              <a:gd name="connsiteY5" fmla="*/ 2674945 h 2767494"/>
              <a:gd name="connsiteX6" fmla="*/ 151731 w 2715477"/>
              <a:gd name="connsiteY6" fmla="*/ 2135029 h 2767494"/>
              <a:gd name="connsiteX7" fmla="*/ 0 w 2715477"/>
              <a:gd name="connsiteY7" fmla="*/ 2079495 h 2767494"/>
              <a:gd name="connsiteX8" fmla="*/ 585302 w 2715477"/>
              <a:gd name="connsiteY8" fmla="*/ 279301 h 2767494"/>
              <a:gd name="connsiteX0" fmla="*/ 676111 w 2715477"/>
              <a:gd name="connsiteY0" fmla="*/ 0 h 2767494"/>
              <a:gd name="connsiteX1" fmla="*/ 2516253 w 2715477"/>
              <a:gd name="connsiteY1" fmla="*/ 1228656 h 2767494"/>
              <a:gd name="connsiteX2" fmla="*/ 2715477 w 2715477"/>
              <a:gd name="connsiteY2" fmla="*/ 1481316 h 2767494"/>
              <a:gd name="connsiteX3" fmla="*/ 2474133 w 2715477"/>
              <a:gd name="connsiteY3" fmla="*/ 1656598 h 2767494"/>
              <a:gd name="connsiteX4" fmla="*/ 944561 w 2715477"/>
              <a:gd name="connsiteY4" fmla="*/ 2767494 h 2767494"/>
              <a:gd name="connsiteX5" fmla="*/ 875354 w 2715477"/>
              <a:gd name="connsiteY5" fmla="*/ 2674945 h 2767494"/>
              <a:gd name="connsiteX6" fmla="*/ 151731 w 2715477"/>
              <a:gd name="connsiteY6" fmla="*/ 2135029 h 2767494"/>
              <a:gd name="connsiteX7" fmla="*/ 0 w 2715477"/>
              <a:gd name="connsiteY7" fmla="*/ 2079495 h 2767494"/>
              <a:gd name="connsiteX8" fmla="*/ 451952 w 2715477"/>
              <a:gd name="connsiteY8" fmla="*/ 298351 h 2767494"/>
              <a:gd name="connsiteX9" fmla="*/ 676111 w 2715477"/>
              <a:gd name="connsiteY9" fmla="*/ 0 h 2767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15477" h="2767494">
                <a:moveTo>
                  <a:pt x="676111" y="0"/>
                </a:moveTo>
                <a:cubicBezTo>
                  <a:pt x="1392992" y="232654"/>
                  <a:pt x="2029347" y="658964"/>
                  <a:pt x="2516253" y="1228656"/>
                </a:cubicBezTo>
                <a:lnTo>
                  <a:pt x="2715477" y="1481316"/>
                </a:lnTo>
                <a:lnTo>
                  <a:pt x="2474133" y="1656598"/>
                </a:lnTo>
                <a:lnTo>
                  <a:pt x="944561" y="2767494"/>
                </a:lnTo>
                <a:lnTo>
                  <a:pt x="875354" y="2674945"/>
                </a:lnTo>
                <a:cubicBezTo>
                  <a:pt x="682534" y="2441301"/>
                  <a:pt x="434721" y="2254724"/>
                  <a:pt x="151731" y="2135029"/>
                </a:cubicBezTo>
                <a:lnTo>
                  <a:pt x="0" y="2079495"/>
                </a:lnTo>
                <a:cubicBezTo>
                  <a:pt x="195101" y="1479430"/>
                  <a:pt x="256851" y="898416"/>
                  <a:pt x="451952" y="298351"/>
                </a:cubicBezTo>
                <a:cubicBezTo>
                  <a:pt x="482222" y="205251"/>
                  <a:pt x="645841" y="93100"/>
                  <a:pt x="676111" y="0"/>
                </a:cubicBezTo>
                <a:close/>
              </a:path>
            </a:pathLst>
          </a:custGeom>
          <a:solidFill>
            <a:schemeClr val="accent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04B4C1B-5EA6-4C10-AC00-ADF7F9F6A557}"/>
              </a:ext>
            </a:extLst>
          </p:cNvPr>
          <p:cNvSpPr>
            <a:spLocks/>
          </p:cNvSpPr>
          <p:nvPr/>
        </p:nvSpPr>
        <p:spPr bwMode="auto">
          <a:xfrm>
            <a:off x="5080003" y="3238988"/>
            <a:ext cx="1961354" cy="1709672"/>
          </a:xfrm>
          <a:custGeom>
            <a:avLst/>
            <a:gdLst>
              <a:gd name="connsiteX0" fmla="*/ 1260475 w 2520950"/>
              <a:gd name="connsiteY0" fmla="*/ 0 h 2279562"/>
              <a:gd name="connsiteX1" fmla="*/ 2520950 w 2520950"/>
              <a:gd name="connsiteY1" fmla="*/ 199724 h 2279562"/>
              <a:gd name="connsiteX2" fmla="*/ 2430097 w 2520950"/>
              <a:gd name="connsiteY2" fmla="*/ 479251 h 2279562"/>
              <a:gd name="connsiteX3" fmla="*/ 1844971 w 2520950"/>
              <a:gd name="connsiteY3" fmla="*/ 2279495 h 2279562"/>
              <a:gd name="connsiteX4" fmla="*/ 1823187 w 2520950"/>
              <a:gd name="connsiteY4" fmla="*/ 2271522 h 2279562"/>
              <a:gd name="connsiteX5" fmla="*/ 1260475 w 2520950"/>
              <a:gd name="connsiteY5" fmla="*/ 2186448 h 2279562"/>
              <a:gd name="connsiteX6" fmla="*/ 697763 w 2520950"/>
              <a:gd name="connsiteY6" fmla="*/ 2271522 h 2279562"/>
              <a:gd name="connsiteX7" fmla="*/ 675797 w 2520950"/>
              <a:gd name="connsiteY7" fmla="*/ 2279562 h 2279562"/>
              <a:gd name="connsiteX8" fmla="*/ 90829 w 2520950"/>
              <a:gd name="connsiteY8" fmla="*/ 479259 h 2279562"/>
              <a:gd name="connsiteX9" fmla="*/ 0 w 2520950"/>
              <a:gd name="connsiteY9" fmla="*/ 199724 h 2279562"/>
              <a:gd name="connsiteX10" fmla="*/ 1260475 w 2520950"/>
              <a:gd name="connsiteY10" fmla="*/ 0 h 2279562"/>
              <a:gd name="connsiteX0" fmla="*/ 1354663 w 2615138"/>
              <a:gd name="connsiteY0" fmla="*/ 0 h 2279562"/>
              <a:gd name="connsiteX1" fmla="*/ 2615138 w 2615138"/>
              <a:gd name="connsiteY1" fmla="*/ 199724 h 2279562"/>
              <a:gd name="connsiteX2" fmla="*/ 2524285 w 2615138"/>
              <a:gd name="connsiteY2" fmla="*/ 479251 h 2279562"/>
              <a:gd name="connsiteX3" fmla="*/ 1939159 w 2615138"/>
              <a:gd name="connsiteY3" fmla="*/ 2279495 h 2279562"/>
              <a:gd name="connsiteX4" fmla="*/ 1917375 w 2615138"/>
              <a:gd name="connsiteY4" fmla="*/ 2271522 h 2279562"/>
              <a:gd name="connsiteX5" fmla="*/ 1354663 w 2615138"/>
              <a:gd name="connsiteY5" fmla="*/ 2186448 h 2279562"/>
              <a:gd name="connsiteX6" fmla="*/ 791951 w 2615138"/>
              <a:gd name="connsiteY6" fmla="*/ 2271522 h 2279562"/>
              <a:gd name="connsiteX7" fmla="*/ 769985 w 2615138"/>
              <a:gd name="connsiteY7" fmla="*/ 2279562 h 2279562"/>
              <a:gd name="connsiteX8" fmla="*/ 4042 w 2615138"/>
              <a:gd name="connsiteY8" fmla="*/ 650709 h 2279562"/>
              <a:gd name="connsiteX9" fmla="*/ 94188 w 2615138"/>
              <a:gd name="connsiteY9" fmla="*/ 199724 h 2279562"/>
              <a:gd name="connsiteX10" fmla="*/ 1354663 w 2615138"/>
              <a:gd name="connsiteY10" fmla="*/ 0 h 2279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15138" h="2279562">
                <a:moveTo>
                  <a:pt x="1354663" y="0"/>
                </a:moveTo>
                <a:cubicBezTo>
                  <a:pt x="1780123" y="0"/>
                  <a:pt x="2205584" y="66574"/>
                  <a:pt x="2615138" y="199724"/>
                </a:cubicBezTo>
                <a:lnTo>
                  <a:pt x="2524285" y="479251"/>
                </a:lnTo>
                <a:lnTo>
                  <a:pt x="1939159" y="2279495"/>
                </a:lnTo>
                <a:lnTo>
                  <a:pt x="1917375" y="2271522"/>
                </a:lnTo>
                <a:cubicBezTo>
                  <a:pt x="1739615" y="2216233"/>
                  <a:pt x="1550617" y="2186448"/>
                  <a:pt x="1354663" y="2186448"/>
                </a:cubicBezTo>
                <a:cubicBezTo>
                  <a:pt x="1158709" y="2186448"/>
                  <a:pt x="969712" y="2216233"/>
                  <a:pt x="791951" y="2271522"/>
                </a:cubicBezTo>
                <a:lnTo>
                  <a:pt x="769985" y="2279562"/>
                </a:lnTo>
                <a:lnTo>
                  <a:pt x="4042" y="650709"/>
                </a:lnTo>
                <a:cubicBezTo>
                  <a:pt x="-26234" y="557531"/>
                  <a:pt x="124464" y="292902"/>
                  <a:pt x="94188" y="199724"/>
                </a:cubicBezTo>
                <a:cubicBezTo>
                  <a:pt x="503743" y="66574"/>
                  <a:pt x="929203" y="0"/>
                  <a:pt x="1354663" y="0"/>
                </a:cubicBezTo>
                <a:close/>
              </a:path>
            </a:pathLst>
          </a:custGeom>
          <a:solidFill>
            <a:schemeClr val="accent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FC56E93-7461-4D3B-A58C-570666F7FFB7}"/>
              </a:ext>
            </a:extLst>
          </p:cNvPr>
          <p:cNvSpPr>
            <a:spLocks/>
          </p:cNvSpPr>
          <p:nvPr/>
        </p:nvSpPr>
        <p:spPr bwMode="auto">
          <a:xfrm>
            <a:off x="3621882" y="3389084"/>
            <a:ext cx="2035611" cy="2075405"/>
          </a:xfrm>
          <a:custGeom>
            <a:avLst/>
            <a:gdLst>
              <a:gd name="connsiteX0" fmla="*/ 2038865 w 2714148"/>
              <a:gd name="connsiteY0" fmla="*/ 0 h 2767207"/>
              <a:gd name="connsiteX1" fmla="*/ 2203123 w 2714148"/>
              <a:gd name="connsiteY1" fmla="*/ 505600 h 2767207"/>
              <a:gd name="connsiteX2" fmla="*/ 2202837 w 2714148"/>
              <a:gd name="connsiteY2" fmla="*/ 505819 h 2767207"/>
              <a:gd name="connsiteX3" fmla="*/ 2714148 w 2714148"/>
              <a:gd name="connsiteY3" fmla="*/ 2079436 h 2767207"/>
              <a:gd name="connsiteX4" fmla="*/ 2562258 w 2714148"/>
              <a:gd name="connsiteY4" fmla="*/ 2135028 h 2767207"/>
              <a:gd name="connsiteX5" fmla="*/ 1838635 w 2714148"/>
              <a:gd name="connsiteY5" fmla="*/ 2674944 h 2767207"/>
              <a:gd name="connsiteX6" fmla="*/ 1769643 w 2714148"/>
              <a:gd name="connsiteY6" fmla="*/ 2767207 h 2767207"/>
              <a:gd name="connsiteX7" fmla="*/ 240286 w 2714148"/>
              <a:gd name="connsiteY7" fmla="*/ 1656024 h 2767207"/>
              <a:gd name="connsiteX8" fmla="*/ 240285 w 2714148"/>
              <a:gd name="connsiteY8" fmla="*/ 1656025 h 2767207"/>
              <a:gd name="connsiteX9" fmla="*/ 0 w 2714148"/>
              <a:gd name="connsiteY9" fmla="*/ 1481442 h 2767207"/>
              <a:gd name="connsiteX10" fmla="*/ 2038865 w 2714148"/>
              <a:gd name="connsiteY10" fmla="*/ 0 h 2767207"/>
              <a:gd name="connsiteX0" fmla="*/ 2038865 w 2714148"/>
              <a:gd name="connsiteY0" fmla="*/ 0 h 2767207"/>
              <a:gd name="connsiteX1" fmla="*/ 2203123 w 2714148"/>
              <a:gd name="connsiteY1" fmla="*/ 505600 h 2767207"/>
              <a:gd name="connsiteX2" fmla="*/ 2202837 w 2714148"/>
              <a:gd name="connsiteY2" fmla="*/ 505819 h 2767207"/>
              <a:gd name="connsiteX3" fmla="*/ 2714148 w 2714148"/>
              <a:gd name="connsiteY3" fmla="*/ 2079436 h 2767207"/>
              <a:gd name="connsiteX4" fmla="*/ 2562258 w 2714148"/>
              <a:gd name="connsiteY4" fmla="*/ 2135028 h 2767207"/>
              <a:gd name="connsiteX5" fmla="*/ 1838635 w 2714148"/>
              <a:gd name="connsiteY5" fmla="*/ 2674944 h 2767207"/>
              <a:gd name="connsiteX6" fmla="*/ 1769643 w 2714148"/>
              <a:gd name="connsiteY6" fmla="*/ 2767207 h 2767207"/>
              <a:gd name="connsiteX7" fmla="*/ 240286 w 2714148"/>
              <a:gd name="connsiteY7" fmla="*/ 1656024 h 2767207"/>
              <a:gd name="connsiteX8" fmla="*/ 106935 w 2714148"/>
              <a:gd name="connsiteY8" fmla="*/ 1856050 h 2767207"/>
              <a:gd name="connsiteX9" fmla="*/ 0 w 2714148"/>
              <a:gd name="connsiteY9" fmla="*/ 1481442 h 2767207"/>
              <a:gd name="connsiteX10" fmla="*/ 2038865 w 2714148"/>
              <a:gd name="connsiteY10" fmla="*/ 0 h 2767207"/>
              <a:gd name="connsiteX0" fmla="*/ 2038865 w 2714148"/>
              <a:gd name="connsiteY0" fmla="*/ 0 h 2767207"/>
              <a:gd name="connsiteX1" fmla="*/ 2203123 w 2714148"/>
              <a:gd name="connsiteY1" fmla="*/ 505600 h 2767207"/>
              <a:gd name="connsiteX2" fmla="*/ 2202837 w 2714148"/>
              <a:gd name="connsiteY2" fmla="*/ 505819 h 2767207"/>
              <a:gd name="connsiteX3" fmla="*/ 2714148 w 2714148"/>
              <a:gd name="connsiteY3" fmla="*/ 2079436 h 2767207"/>
              <a:gd name="connsiteX4" fmla="*/ 2562258 w 2714148"/>
              <a:gd name="connsiteY4" fmla="*/ 2135028 h 2767207"/>
              <a:gd name="connsiteX5" fmla="*/ 1838635 w 2714148"/>
              <a:gd name="connsiteY5" fmla="*/ 2674944 h 2767207"/>
              <a:gd name="connsiteX6" fmla="*/ 1769643 w 2714148"/>
              <a:gd name="connsiteY6" fmla="*/ 2767207 h 2767207"/>
              <a:gd name="connsiteX7" fmla="*/ 106935 w 2714148"/>
              <a:gd name="connsiteY7" fmla="*/ 1856050 h 2767207"/>
              <a:gd name="connsiteX8" fmla="*/ 0 w 2714148"/>
              <a:gd name="connsiteY8" fmla="*/ 1481442 h 2767207"/>
              <a:gd name="connsiteX9" fmla="*/ 2038865 w 2714148"/>
              <a:gd name="connsiteY9" fmla="*/ 0 h 276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14148" h="2767207">
                <a:moveTo>
                  <a:pt x="2038865" y="0"/>
                </a:moveTo>
                <a:lnTo>
                  <a:pt x="2203123" y="505600"/>
                </a:lnTo>
                <a:lnTo>
                  <a:pt x="2202837" y="505819"/>
                </a:lnTo>
                <a:lnTo>
                  <a:pt x="2714148" y="2079436"/>
                </a:lnTo>
                <a:lnTo>
                  <a:pt x="2562258" y="2135028"/>
                </a:lnTo>
                <a:cubicBezTo>
                  <a:pt x="2279268" y="2254723"/>
                  <a:pt x="2031456" y="2441300"/>
                  <a:pt x="1838635" y="2674944"/>
                </a:cubicBezTo>
                <a:lnTo>
                  <a:pt x="1769643" y="2767207"/>
                </a:lnTo>
                <a:lnTo>
                  <a:pt x="106935" y="1856050"/>
                </a:lnTo>
                <a:cubicBezTo>
                  <a:pt x="26840" y="1797856"/>
                  <a:pt x="80095" y="1539636"/>
                  <a:pt x="0" y="1481442"/>
                </a:cubicBezTo>
                <a:cubicBezTo>
                  <a:pt x="506193" y="784719"/>
                  <a:pt x="1219967" y="265890"/>
                  <a:pt x="2038865" y="0"/>
                </a:cubicBezTo>
                <a:close/>
              </a:path>
            </a:pathLst>
          </a:custGeom>
          <a:solidFill>
            <a:srgbClr val="4CC1E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04D220F-228E-4F32-9B04-21B742BF5F9D}"/>
              </a:ext>
            </a:extLst>
          </p:cNvPr>
          <p:cNvSpPr>
            <a:spLocks/>
          </p:cNvSpPr>
          <p:nvPr/>
        </p:nvSpPr>
        <p:spPr bwMode="auto">
          <a:xfrm>
            <a:off x="3037284" y="4499935"/>
            <a:ext cx="1911788" cy="1797844"/>
          </a:xfrm>
          <a:custGeom>
            <a:avLst/>
            <a:gdLst>
              <a:gd name="connsiteX0" fmla="*/ 1019637 w 2549050"/>
              <a:gd name="connsiteY0" fmla="*/ 175035 h 2397125"/>
              <a:gd name="connsiteX1" fmla="*/ 2549050 w 2549050"/>
              <a:gd name="connsiteY1" fmla="*/ 1286144 h 2397125"/>
              <a:gd name="connsiteX2" fmla="*/ 2509163 w 2549050"/>
              <a:gd name="connsiteY2" fmla="*/ 1339483 h 2397125"/>
              <a:gd name="connsiteX3" fmla="*/ 2195758 w 2549050"/>
              <a:gd name="connsiteY3" fmla="*/ 2204009 h 2397125"/>
              <a:gd name="connsiteX4" fmla="*/ 2186006 w 2549050"/>
              <a:gd name="connsiteY4" fmla="*/ 2397125 h 2397125"/>
              <a:gd name="connsiteX5" fmla="*/ 293697 w 2549050"/>
              <a:gd name="connsiteY5" fmla="*/ 2397125 h 2397125"/>
              <a:gd name="connsiteX6" fmla="*/ 298612 w 2549050"/>
              <a:gd name="connsiteY6" fmla="*/ 2202731 h 2397125"/>
              <a:gd name="connsiteX7" fmla="*/ 940038 w 2549050"/>
              <a:gd name="connsiteY7" fmla="*/ 281480 h 2397125"/>
              <a:gd name="connsiteX8" fmla="*/ 778704 w 2549050"/>
              <a:gd name="connsiteY8" fmla="*/ 0 h 2397125"/>
              <a:gd name="connsiteX9" fmla="*/ 1019636 w 2549050"/>
              <a:gd name="connsiteY9" fmla="*/ 175035 h 2397125"/>
              <a:gd name="connsiteX10" fmla="*/ 940037 w 2549050"/>
              <a:gd name="connsiteY10" fmla="*/ 281480 h 2397125"/>
              <a:gd name="connsiteX11" fmla="*/ 298611 w 2549050"/>
              <a:gd name="connsiteY11" fmla="*/ 2202731 h 2397125"/>
              <a:gd name="connsiteX12" fmla="*/ 293696 w 2549050"/>
              <a:gd name="connsiteY12" fmla="*/ 2397125 h 2397125"/>
              <a:gd name="connsiteX13" fmla="*/ 0 w 2549050"/>
              <a:gd name="connsiteY13" fmla="*/ 2397125 h 2397125"/>
              <a:gd name="connsiteX14" fmla="*/ 778704 w 2549050"/>
              <a:gd name="connsiteY14" fmla="*/ 0 h 2397125"/>
              <a:gd name="connsiteX0" fmla="*/ 1019637 w 2549050"/>
              <a:gd name="connsiteY0" fmla="*/ 175035 h 2397125"/>
              <a:gd name="connsiteX1" fmla="*/ 2549050 w 2549050"/>
              <a:gd name="connsiteY1" fmla="*/ 1286144 h 2397125"/>
              <a:gd name="connsiteX2" fmla="*/ 2509163 w 2549050"/>
              <a:gd name="connsiteY2" fmla="*/ 1339483 h 2397125"/>
              <a:gd name="connsiteX3" fmla="*/ 2195758 w 2549050"/>
              <a:gd name="connsiteY3" fmla="*/ 2204009 h 2397125"/>
              <a:gd name="connsiteX4" fmla="*/ 2186006 w 2549050"/>
              <a:gd name="connsiteY4" fmla="*/ 2397125 h 2397125"/>
              <a:gd name="connsiteX5" fmla="*/ 293697 w 2549050"/>
              <a:gd name="connsiteY5" fmla="*/ 2397125 h 2397125"/>
              <a:gd name="connsiteX6" fmla="*/ 298612 w 2549050"/>
              <a:gd name="connsiteY6" fmla="*/ 2202731 h 2397125"/>
              <a:gd name="connsiteX7" fmla="*/ 940038 w 2549050"/>
              <a:gd name="connsiteY7" fmla="*/ 281480 h 2397125"/>
              <a:gd name="connsiteX8" fmla="*/ 1019637 w 2549050"/>
              <a:gd name="connsiteY8" fmla="*/ 175035 h 2397125"/>
              <a:gd name="connsiteX9" fmla="*/ 778704 w 2549050"/>
              <a:gd name="connsiteY9" fmla="*/ 0 h 2397125"/>
              <a:gd name="connsiteX10" fmla="*/ 1019636 w 2549050"/>
              <a:gd name="connsiteY10" fmla="*/ 175035 h 2397125"/>
              <a:gd name="connsiteX11" fmla="*/ 940037 w 2549050"/>
              <a:gd name="connsiteY11" fmla="*/ 281480 h 2397125"/>
              <a:gd name="connsiteX12" fmla="*/ 293696 w 2549050"/>
              <a:gd name="connsiteY12" fmla="*/ 2397125 h 2397125"/>
              <a:gd name="connsiteX13" fmla="*/ 0 w 2549050"/>
              <a:gd name="connsiteY13" fmla="*/ 2397125 h 2397125"/>
              <a:gd name="connsiteX14" fmla="*/ 778704 w 2549050"/>
              <a:gd name="connsiteY14" fmla="*/ 0 h 2397125"/>
              <a:gd name="connsiteX0" fmla="*/ 1019637 w 2549050"/>
              <a:gd name="connsiteY0" fmla="*/ 175035 h 2397125"/>
              <a:gd name="connsiteX1" fmla="*/ 2549050 w 2549050"/>
              <a:gd name="connsiteY1" fmla="*/ 1286144 h 2397125"/>
              <a:gd name="connsiteX2" fmla="*/ 2509163 w 2549050"/>
              <a:gd name="connsiteY2" fmla="*/ 1339483 h 2397125"/>
              <a:gd name="connsiteX3" fmla="*/ 2195758 w 2549050"/>
              <a:gd name="connsiteY3" fmla="*/ 2204009 h 2397125"/>
              <a:gd name="connsiteX4" fmla="*/ 2186006 w 2549050"/>
              <a:gd name="connsiteY4" fmla="*/ 2397125 h 2397125"/>
              <a:gd name="connsiteX5" fmla="*/ 293697 w 2549050"/>
              <a:gd name="connsiteY5" fmla="*/ 2397125 h 2397125"/>
              <a:gd name="connsiteX6" fmla="*/ 940038 w 2549050"/>
              <a:gd name="connsiteY6" fmla="*/ 281480 h 2397125"/>
              <a:gd name="connsiteX7" fmla="*/ 1019637 w 2549050"/>
              <a:gd name="connsiteY7" fmla="*/ 175035 h 2397125"/>
              <a:gd name="connsiteX8" fmla="*/ 778704 w 2549050"/>
              <a:gd name="connsiteY8" fmla="*/ 0 h 2397125"/>
              <a:gd name="connsiteX9" fmla="*/ 1019636 w 2549050"/>
              <a:gd name="connsiteY9" fmla="*/ 175035 h 2397125"/>
              <a:gd name="connsiteX10" fmla="*/ 940037 w 2549050"/>
              <a:gd name="connsiteY10" fmla="*/ 281480 h 2397125"/>
              <a:gd name="connsiteX11" fmla="*/ 293696 w 2549050"/>
              <a:gd name="connsiteY11" fmla="*/ 2397125 h 2397125"/>
              <a:gd name="connsiteX12" fmla="*/ 0 w 2549050"/>
              <a:gd name="connsiteY12" fmla="*/ 2397125 h 2397125"/>
              <a:gd name="connsiteX13" fmla="*/ 778704 w 2549050"/>
              <a:gd name="connsiteY13" fmla="*/ 0 h 2397125"/>
              <a:gd name="connsiteX0" fmla="*/ 1019637 w 2549050"/>
              <a:gd name="connsiteY0" fmla="*/ 175035 h 2397125"/>
              <a:gd name="connsiteX1" fmla="*/ 2549050 w 2549050"/>
              <a:gd name="connsiteY1" fmla="*/ 1286144 h 2397125"/>
              <a:gd name="connsiteX2" fmla="*/ 2509163 w 2549050"/>
              <a:gd name="connsiteY2" fmla="*/ 1339483 h 2397125"/>
              <a:gd name="connsiteX3" fmla="*/ 2195758 w 2549050"/>
              <a:gd name="connsiteY3" fmla="*/ 2204009 h 2397125"/>
              <a:gd name="connsiteX4" fmla="*/ 2186006 w 2549050"/>
              <a:gd name="connsiteY4" fmla="*/ 2397125 h 2397125"/>
              <a:gd name="connsiteX5" fmla="*/ 293697 w 2549050"/>
              <a:gd name="connsiteY5" fmla="*/ 2397125 h 2397125"/>
              <a:gd name="connsiteX6" fmla="*/ 940038 w 2549050"/>
              <a:gd name="connsiteY6" fmla="*/ 281480 h 2397125"/>
              <a:gd name="connsiteX7" fmla="*/ 1019637 w 2549050"/>
              <a:gd name="connsiteY7" fmla="*/ 175035 h 2397125"/>
              <a:gd name="connsiteX8" fmla="*/ 778704 w 2549050"/>
              <a:gd name="connsiteY8" fmla="*/ 0 h 2397125"/>
              <a:gd name="connsiteX9" fmla="*/ 1019636 w 2549050"/>
              <a:gd name="connsiteY9" fmla="*/ 175035 h 2397125"/>
              <a:gd name="connsiteX10" fmla="*/ 293696 w 2549050"/>
              <a:gd name="connsiteY10" fmla="*/ 2397125 h 2397125"/>
              <a:gd name="connsiteX11" fmla="*/ 0 w 2549050"/>
              <a:gd name="connsiteY11" fmla="*/ 2397125 h 2397125"/>
              <a:gd name="connsiteX12" fmla="*/ 778704 w 2549050"/>
              <a:gd name="connsiteY12" fmla="*/ 0 h 2397125"/>
              <a:gd name="connsiteX0" fmla="*/ 1019637 w 2549050"/>
              <a:gd name="connsiteY0" fmla="*/ 175035 h 2397125"/>
              <a:gd name="connsiteX1" fmla="*/ 2549050 w 2549050"/>
              <a:gd name="connsiteY1" fmla="*/ 1286144 h 2397125"/>
              <a:gd name="connsiteX2" fmla="*/ 2509163 w 2549050"/>
              <a:gd name="connsiteY2" fmla="*/ 1339483 h 2397125"/>
              <a:gd name="connsiteX3" fmla="*/ 2195758 w 2549050"/>
              <a:gd name="connsiteY3" fmla="*/ 2204009 h 2397125"/>
              <a:gd name="connsiteX4" fmla="*/ 2186006 w 2549050"/>
              <a:gd name="connsiteY4" fmla="*/ 2397125 h 2397125"/>
              <a:gd name="connsiteX5" fmla="*/ 293697 w 2549050"/>
              <a:gd name="connsiteY5" fmla="*/ 2397125 h 2397125"/>
              <a:gd name="connsiteX6" fmla="*/ 1019637 w 2549050"/>
              <a:gd name="connsiteY6" fmla="*/ 175035 h 2397125"/>
              <a:gd name="connsiteX7" fmla="*/ 778704 w 2549050"/>
              <a:gd name="connsiteY7" fmla="*/ 0 h 2397125"/>
              <a:gd name="connsiteX8" fmla="*/ 1019636 w 2549050"/>
              <a:gd name="connsiteY8" fmla="*/ 175035 h 2397125"/>
              <a:gd name="connsiteX9" fmla="*/ 293696 w 2549050"/>
              <a:gd name="connsiteY9" fmla="*/ 2397125 h 2397125"/>
              <a:gd name="connsiteX10" fmla="*/ 0 w 2549050"/>
              <a:gd name="connsiteY10" fmla="*/ 2397125 h 2397125"/>
              <a:gd name="connsiteX11" fmla="*/ 778704 w 2549050"/>
              <a:gd name="connsiteY11" fmla="*/ 0 h 239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49050" h="2397125">
                <a:moveTo>
                  <a:pt x="1019637" y="175035"/>
                </a:moveTo>
                <a:lnTo>
                  <a:pt x="2549050" y="1286144"/>
                </a:lnTo>
                <a:lnTo>
                  <a:pt x="2509163" y="1339483"/>
                </a:lnTo>
                <a:cubicBezTo>
                  <a:pt x="2339133" y="1591161"/>
                  <a:pt x="2228060" y="1885942"/>
                  <a:pt x="2195758" y="2204009"/>
                </a:cubicBezTo>
                <a:lnTo>
                  <a:pt x="2186006" y="2397125"/>
                </a:lnTo>
                <a:lnTo>
                  <a:pt x="293697" y="2397125"/>
                </a:lnTo>
                <a:lnTo>
                  <a:pt x="1019637" y="175035"/>
                </a:lnTo>
                <a:close/>
                <a:moveTo>
                  <a:pt x="778704" y="0"/>
                </a:moveTo>
                <a:lnTo>
                  <a:pt x="1019636" y="175035"/>
                </a:lnTo>
                <a:lnTo>
                  <a:pt x="293696" y="2397125"/>
                </a:lnTo>
                <a:lnTo>
                  <a:pt x="0" y="2397125"/>
                </a:lnTo>
                <a:cubicBezTo>
                  <a:pt x="0" y="1536111"/>
                  <a:pt x="272775" y="696812"/>
                  <a:pt x="778704" y="0"/>
                </a:cubicBezTo>
                <a:close/>
              </a:path>
            </a:pathLst>
          </a:custGeom>
          <a:solidFill>
            <a:srgbClr val="F7931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667C9-EE07-47BF-B4FB-695FD2C8F1DF}"/>
              </a:ext>
            </a:extLst>
          </p:cNvPr>
          <p:cNvSpPr>
            <a:spLocks/>
          </p:cNvSpPr>
          <p:nvPr/>
        </p:nvSpPr>
        <p:spPr bwMode="auto">
          <a:xfrm>
            <a:off x="3621882" y="3389084"/>
            <a:ext cx="1652342" cy="1242019"/>
          </a:xfrm>
          <a:custGeom>
            <a:avLst/>
            <a:gdLst>
              <a:gd name="connsiteX0" fmla="*/ 2038865 w 2203123"/>
              <a:gd name="connsiteY0" fmla="*/ 0 h 1656025"/>
              <a:gd name="connsiteX1" fmla="*/ 2203123 w 2203123"/>
              <a:gd name="connsiteY1" fmla="*/ 505600 h 1656025"/>
              <a:gd name="connsiteX2" fmla="*/ 2202836 w 2203123"/>
              <a:gd name="connsiteY2" fmla="*/ 505819 h 1656025"/>
              <a:gd name="connsiteX3" fmla="*/ 2129180 w 2203123"/>
              <a:gd name="connsiteY3" fmla="*/ 279134 h 1656025"/>
              <a:gd name="connsiteX4" fmla="*/ 1997554 w 2203123"/>
              <a:gd name="connsiteY4" fmla="*/ 323672 h 1656025"/>
              <a:gd name="connsiteX5" fmla="*/ 378445 w 2203123"/>
              <a:gd name="connsiteY5" fmla="*/ 1471266 h 1656025"/>
              <a:gd name="connsiteX6" fmla="*/ 240285 w 2203123"/>
              <a:gd name="connsiteY6" fmla="*/ 1656025 h 1656025"/>
              <a:gd name="connsiteX7" fmla="*/ 0 w 2203123"/>
              <a:gd name="connsiteY7" fmla="*/ 1481442 h 1656025"/>
              <a:gd name="connsiteX8" fmla="*/ 2038865 w 2203123"/>
              <a:gd name="connsiteY8" fmla="*/ 0 h 165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3123" h="1656025">
                <a:moveTo>
                  <a:pt x="2038865" y="0"/>
                </a:moveTo>
                <a:lnTo>
                  <a:pt x="2203123" y="505600"/>
                </a:lnTo>
                <a:lnTo>
                  <a:pt x="2202836" y="505819"/>
                </a:lnTo>
                <a:lnTo>
                  <a:pt x="2129180" y="279134"/>
                </a:lnTo>
                <a:lnTo>
                  <a:pt x="1997554" y="323672"/>
                </a:lnTo>
                <a:cubicBezTo>
                  <a:pt x="1359935" y="557135"/>
                  <a:pt x="802648" y="957250"/>
                  <a:pt x="378445" y="1471266"/>
                </a:cubicBezTo>
                <a:lnTo>
                  <a:pt x="240285" y="1656025"/>
                </a:lnTo>
                <a:lnTo>
                  <a:pt x="0" y="1481442"/>
                </a:lnTo>
                <a:cubicBezTo>
                  <a:pt x="506193" y="784719"/>
                  <a:pt x="1219967" y="265890"/>
                  <a:pt x="2038865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BB83BA-A340-4C86-8B92-F55CB6B46EAA}"/>
              </a:ext>
            </a:extLst>
          </p:cNvPr>
          <p:cNvSpPr>
            <a:spLocks/>
          </p:cNvSpPr>
          <p:nvPr/>
        </p:nvSpPr>
        <p:spPr bwMode="auto">
          <a:xfrm>
            <a:off x="5150645" y="3238989"/>
            <a:ext cx="1890713" cy="359444"/>
          </a:xfrm>
          <a:custGeom>
            <a:avLst/>
            <a:gdLst>
              <a:gd name="connsiteX0" fmla="*/ 1260475 w 2520950"/>
              <a:gd name="connsiteY0" fmla="*/ 0 h 479259"/>
              <a:gd name="connsiteX1" fmla="*/ 2520950 w 2520950"/>
              <a:gd name="connsiteY1" fmla="*/ 199724 h 479259"/>
              <a:gd name="connsiteX2" fmla="*/ 2430097 w 2520950"/>
              <a:gd name="connsiteY2" fmla="*/ 479251 h 479259"/>
              <a:gd name="connsiteX3" fmla="*/ 2385899 w 2520950"/>
              <a:gd name="connsiteY3" fmla="*/ 464296 h 479259"/>
              <a:gd name="connsiteX4" fmla="*/ 1260475 w 2520950"/>
              <a:gd name="connsiteY4" fmla="*/ 294148 h 479259"/>
              <a:gd name="connsiteX5" fmla="*/ 135051 w 2520950"/>
              <a:gd name="connsiteY5" fmla="*/ 464296 h 479259"/>
              <a:gd name="connsiteX6" fmla="*/ 90829 w 2520950"/>
              <a:gd name="connsiteY6" fmla="*/ 479259 h 479259"/>
              <a:gd name="connsiteX7" fmla="*/ 0 w 2520950"/>
              <a:gd name="connsiteY7" fmla="*/ 199724 h 479259"/>
              <a:gd name="connsiteX8" fmla="*/ 1260475 w 2520950"/>
              <a:gd name="connsiteY8" fmla="*/ 0 h 479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0950" h="479259">
                <a:moveTo>
                  <a:pt x="1260475" y="0"/>
                </a:moveTo>
                <a:cubicBezTo>
                  <a:pt x="1685935" y="0"/>
                  <a:pt x="2111396" y="66574"/>
                  <a:pt x="2520950" y="199724"/>
                </a:cubicBezTo>
                <a:lnTo>
                  <a:pt x="2430097" y="479251"/>
                </a:lnTo>
                <a:lnTo>
                  <a:pt x="2385899" y="464296"/>
                </a:lnTo>
                <a:cubicBezTo>
                  <a:pt x="2030378" y="353717"/>
                  <a:pt x="1652383" y="294148"/>
                  <a:pt x="1260475" y="294148"/>
                </a:cubicBezTo>
                <a:cubicBezTo>
                  <a:pt x="868567" y="294148"/>
                  <a:pt x="490572" y="353717"/>
                  <a:pt x="135051" y="464296"/>
                </a:cubicBezTo>
                <a:lnTo>
                  <a:pt x="90829" y="479259"/>
                </a:lnTo>
                <a:lnTo>
                  <a:pt x="0" y="199724"/>
                </a:lnTo>
                <a:cubicBezTo>
                  <a:pt x="409555" y="66574"/>
                  <a:pt x="835015" y="0"/>
                  <a:pt x="1260475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44822FA-4B79-4D02-AA93-E7A1DB29EF72}"/>
              </a:ext>
            </a:extLst>
          </p:cNvPr>
          <p:cNvSpPr>
            <a:spLocks/>
          </p:cNvSpPr>
          <p:nvPr/>
        </p:nvSpPr>
        <p:spPr bwMode="auto">
          <a:xfrm>
            <a:off x="6973607" y="3389083"/>
            <a:ext cx="1597631" cy="1242449"/>
          </a:xfrm>
          <a:custGeom>
            <a:avLst/>
            <a:gdLst>
              <a:gd name="connsiteX0" fmla="*/ 90809 w 2130175"/>
              <a:gd name="connsiteY0" fmla="*/ 0 h 1656598"/>
              <a:gd name="connsiteX1" fmla="*/ 1930951 w 2130175"/>
              <a:gd name="connsiteY1" fmla="*/ 1228656 h 1656598"/>
              <a:gd name="connsiteX2" fmla="*/ 2130175 w 2130175"/>
              <a:gd name="connsiteY2" fmla="*/ 1481316 h 1656598"/>
              <a:gd name="connsiteX3" fmla="*/ 1888831 w 2130175"/>
              <a:gd name="connsiteY3" fmla="*/ 1656598 h 1656598"/>
              <a:gd name="connsiteX4" fmla="*/ 1750242 w 2130175"/>
              <a:gd name="connsiteY4" fmla="*/ 1471266 h 1656598"/>
              <a:gd name="connsiteX5" fmla="*/ 131133 w 2130175"/>
              <a:gd name="connsiteY5" fmla="*/ 323672 h 1656598"/>
              <a:gd name="connsiteX6" fmla="*/ 0 w 2130175"/>
              <a:gd name="connsiteY6" fmla="*/ 279301 h 1656598"/>
              <a:gd name="connsiteX7" fmla="*/ 90809 w 2130175"/>
              <a:gd name="connsiteY7" fmla="*/ 0 h 1656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30175" h="1656598">
                <a:moveTo>
                  <a:pt x="90809" y="0"/>
                </a:moveTo>
                <a:cubicBezTo>
                  <a:pt x="807690" y="232654"/>
                  <a:pt x="1444045" y="658964"/>
                  <a:pt x="1930951" y="1228656"/>
                </a:cubicBezTo>
                <a:lnTo>
                  <a:pt x="2130175" y="1481316"/>
                </a:lnTo>
                <a:lnTo>
                  <a:pt x="1888831" y="1656598"/>
                </a:lnTo>
                <a:lnTo>
                  <a:pt x="1750242" y="1471266"/>
                </a:lnTo>
                <a:cubicBezTo>
                  <a:pt x="1326039" y="957250"/>
                  <a:pt x="768753" y="557135"/>
                  <a:pt x="131133" y="323672"/>
                </a:cubicBezTo>
                <a:lnTo>
                  <a:pt x="0" y="279301"/>
                </a:lnTo>
                <a:lnTo>
                  <a:pt x="90809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F38AE9-3C21-4E06-88D4-E768343958BC}"/>
              </a:ext>
            </a:extLst>
          </p:cNvPr>
          <p:cNvSpPr>
            <a:spLocks/>
          </p:cNvSpPr>
          <p:nvPr/>
        </p:nvSpPr>
        <p:spPr bwMode="auto">
          <a:xfrm>
            <a:off x="3037286" y="4499935"/>
            <a:ext cx="764727" cy="1797844"/>
          </a:xfrm>
          <a:custGeom>
            <a:avLst/>
            <a:gdLst>
              <a:gd name="connsiteX0" fmla="*/ 778704 w 1019636"/>
              <a:gd name="connsiteY0" fmla="*/ 0 h 2397125"/>
              <a:gd name="connsiteX1" fmla="*/ 1019636 w 1019636"/>
              <a:gd name="connsiteY1" fmla="*/ 175035 h 2397125"/>
              <a:gd name="connsiteX2" fmla="*/ 940037 w 1019636"/>
              <a:gd name="connsiteY2" fmla="*/ 281480 h 2397125"/>
              <a:gd name="connsiteX3" fmla="*/ 298611 w 1019636"/>
              <a:gd name="connsiteY3" fmla="*/ 2202731 h 2397125"/>
              <a:gd name="connsiteX4" fmla="*/ 293696 w 1019636"/>
              <a:gd name="connsiteY4" fmla="*/ 2397125 h 2397125"/>
              <a:gd name="connsiteX5" fmla="*/ 0 w 1019636"/>
              <a:gd name="connsiteY5" fmla="*/ 2397125 h 2397125"/>
              <a:gd name="connsiteX6" fmla="*/ 778704 w 1019636"/>
              <a:gd name="connsiteY6" fmla="*/ 0 h 239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9636" h="2397125">
                <a:moveTo>
                  <a:pt x="778704" y="0"/>
                </a:moveTo>
                <a:lnTo>
                  <a:pt x="1019636" y="175035"/>
                </a:lnTo>
                <a:lnTo>
                  <a:pt x="940037" y="281480"/>
                </a:lnTo>
                <a:cubicBezTo>
                  <a:pt x="565971" y="835171"/>
                  <a:pt x="334579" y="1493171"/>
                  <a:pt x="298611" y="2202731"/>
                </a:cubicBezTo>
                <a:lnTo>
                  <a:pt x="293696" y="2397125"/>
                </a:lnTo>
                <a:lnTo>
                  <a:pt x="0" y="2397125"/>
                </a:lnTo>
                <a:cubicBezTo>
                  <a:pt x="0" y="1536111"/>
                  <a:pt x="272775" y="696812"/>
                  <a:pt x="778704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318FAD2-AD99-4F7B-A9D0-CA5C8C45D7A5}"/>
              </a:ext>
            </a:extLst>
          </p:cNvPr>
          <p:cNvSpPr>
            <a:spLocks/>
          </p:cNvSpPr>
          <p:nvPr/>
        </p:nvSpPr>
        <p:spPr bwMode="auto">
          <a:xfrm>
            <a:off x="8390294" y="4499935"/>
            <a:ext cx="765612" cy="1797844"/>
          </a:xfrm>
          <a:custGeom>
            <a:avLst/>
            <a:gdLst>
              <a:gd name="connsiteX0" fmla="*/ 241501 w 1020816"/>
              <a:gd name="connsiteY0" fmla="*/ 0 h 2397125"/>
              <a:gd name="connsiteX1" fmla="*/ 1020816 w 1020816"/>
              <a:gd name="connsiteY1" fmla="*/ 2397125 h 2397125"/>
              <a:gd name="connsiteX2" fmla="*/ 725532 w 1020816"/>
              <a:gd name="connsiteY2" fmla="*/ 2397125 h 2397125"/>
              <a:gd name="connsiteX3" fmla="*/ 720617 w 1020816"/>
              <a:gd name="connsiteY3" fmla="*/ 2202731 h 2397125"/>
              <a:gd name="connsiteX4" fmla="*/ 79191 w 1020816"/>
              <a:gd name="connsiteY4" fmla="*/ 281480 h 2397125"/>
              <a:gd name="connsiteX5" fmla="*/ 0 w 1020816"/>
              <a:gd name="connsiteY5" fmla="*/ 175580 h 2397125"/>
              <a:gd name="connsiteX6" fmla="*/ 241354 w 1020816"/>
              <a:gd name="connsiteY6" fmla="*/ 305 h 2397125"/>
              <a:gd name="connsiteX7" fmla="*/ 241255 w 1020816"/>
              <a:gd name="connsiteY7" fmla="*/ 179 h 2397125"/>
              <a:gd name="connsiteX8" fmla="*/ 241501 w 1020816"/>
              <a:gd name="connsiteY8" fmla="*/ 0 h 239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0816" h="2397125">
                <a:moveTo>
                  <a:pt x="241501" y="0"/>
                </a:moveTo>
                <a:cubicBezTo>
                  <a:pt x="747961" y="696812"/>
                  <a:pt x="1020816" y="1536111"/>
                  <a:pt x="1020816" y="2397125"/>
                </a:cubicBezTo>
                <a:lnTo>
                  <a:pt x="725532" y="2397125"/>
                </a:lnTo>
                <a:lnTo>
                  <a:pt x="720617" y="2202731"/>
                </a:lnTo>
                <a:cubicBezTo>
                  <a:pt x="684649" y="1493171"/>
                  <a:pt x="453257" y="835171"/>
                  <a:pt x="79191" y="281480"/>
                </a:cubicBezTo>
                <a:lnTo>
                  <a:pt x="0" y="175580"/>
                </a:lnTo>
                <a:lnTo>
                  <a:pt x="241354" y="305"/>
                </a:lnTo>
                <a:lnTo>
                  <a:pt x="241255" y="179"/>
                </a:lnTo>
                <a:lnTo>
                  <a:pt x="241501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1350"/>
          </a:p>
        </p:txBody>
      </p:sp>
      <p:grpSp>
        <p:nvGrpSpPr>
          <p:cNvPr id="25" name="Graphic 23" descr="Downward trend graph">
            <a:extLst>
              <a:ext uri="{FF2B5EF4-FFF2-40B4-BE49-F238E27FC236}">
                <a16:creationId xmlns:a16="http://schemas.microsoft.com/office/drawing/2014/main" id="{C227495C-77F7-4FE6-94EA-B1BFCA3B81D9}"/>
              </a:ext>
            </a:extLst>
          </p:cNvPr>
          <p:cNvGrpSpPr/>
          <p:nvPr/>
        </p:nvGrpSpPr>
        <p:grpSpPr>
          <a:xfrm>
            <a:off x="3611054" y="5350566"/>
            <a:ext cx="685800" cy="685800"/>
            <a:chOff x="2782738" y="5042600"/>
            <a:chExt cx="914400" cy="914400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00FD348-38A5-47E4-9675-3C171D6755B1}"/>
                </a:ext>
              </a:extLst>
            </p:cNvPr>
            <p:cNvSpPr/>
            <p:nvPr/>
          </p:nvSpPr>
          <p:spPr>
            <a:xfrm>
              <a:off x="2916088" y="5175950"/>
              <a:ext cx="647700" cy="647700"/>
            </a:xfrm>
            <a:custGeom>
              <a:avLst/>
              <a:gdLst>
                <a:gd name="connsiteX0" fmla="*/ 57150 w 647700"/>
                <a:gd name="connsiteY0" fmla="*/ 0 h 647700"/>
                <a:gd name="connsiteX1" fmla="*/ 0 w 647700"/>
                <a:gd name="connsiteY1" fmla="*/ 0 h 647700"/>
                <a:gd name="connsiteX2" fmla="*/ 0 w 647700"/>
                <a:gd name="connsiteY2" fmla="*/ 647700 h 647700"/>
                <a:gd name="connsiteX3" fmla="*/ 647700 w 647700"/>
                <a:gd name="connsiteY3" fmla="*/ 647700 h 647700"/>
                <a:gd name="connsiteX4" fmla="*/ 647700 w 647700"/>
                <a:gd name="connsiteY4" fmla="*/ 590550 h 647700"/>
                <a:gd name="connsiteX5" fmla="*/ 57150 w 647700"/>
                <a:gd name="connsiteY5" fmla="*/ 59055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7700" h="647700">
                  <a:moveTo>
                    <a:pt x="57150" y="0"/>
                  </a:moveTo>
                  <a:lnTo>
                    <a:pt x="0" y="0"/>
                  </a:lnTo>
                  <a:lnTo>
                    <a:pt x="0" y="647700"/>
                  </a:lnTo>
                  <a:lnTo>
                    <a:pt x="647700" y="647700"/>
                  </a:lnTo>
                  <a:lnTo>
                    <a:pt x="647700" y="590550"/>
                  </a:lnTo>
                  <a:lnTo>
                    <a:pt x="57150" y="5905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CC8E643-AEC8-486D-8321-257057874DEB}"/>
                </a:ext>
              </a:extLst>
            </p:cNvPr>
            <p:cNvSpPr/>
            <p:nvPr/>
          </p:nvSpPr>
          <p:spPr>
            <a:xfrm>
              <a:off x="3010385" y="5336922"/>
              <a:ext cx="553402" cy="324802"/>
            </a:xfrm>
            <a:custGeom>
              <a:avLst/>
              <a:gdLst>
                <a:gd name="connsiteX0" fmla="*/ 497205 w 553402"/>
                <a:gd name="connsiteY0" fmla="*/ 228600 h 324802"/>
                <a:gd name="connsiteX1" fmla="*/ 381953 w 553402"/>
                <a:gd name="connsiteY1" fmla="*/ 113348 h 324802"/>
                <a:gd name="connsiteX2" fmla="*/ 324803 w 553402"/>
                <a:gd name="connsiteY2" fmla="*/ 170498 h 324802"/>
                <a:gd name="connsiteX3" fmla="*/ 229553 w 553402"/>
                <a:gd name="connsiteY3" fmla="*/ 75248 h 324802"/>
                <a:gd name="connsiteX4" fmla="*/ 172403 w 553402"/>
                <a:gd name="connsiteY4" fmla="*/ 132398 h 324802"/>
                <a:gd name="connsiteX5" fmla="*/ 40005 w 553402"/>
                <a:gd name="connsiteY5" fmla="*/ 0 h 324802"/>
                <a:gd name="connsiteX6" fmla="*/ 0 w 553402"/>
                <a:gd name="connsiteY6" fmla="*/ 40005 h 324802"/>
                <a:gd name="connsiteX7" fmla="*/ 172403 w 553402"/>
                <a:gd name="connsiteY7" fmla="*/ 212408 h 324802"/>
                <a:gd name="connsiteX8" fmla="*/ 229553 w 553402"/>
                <a:gd name="connsiteY8" fmla="*/ 155258 h 324802"/>
                <a:gd name="connsiteX9" fmla="*/ 324803 w 553402"/>
                <a:gd name="connsiteY9" fmla="*/ 250508 h 324802"/>
                <a:gd name="connsiteX10" fmla="*/ 381953 w 553402"/>
                <a:gd name="connsiteY10" fmla="*/ 193358 h 324802"/>
                <a:gd name="connsiteX11" fmla="*/ 457200 w 553402"/>
                <a:gd name="connsiteY11" fmla="*/ 268605 h 324802"/>
                <a:gd name="connsiteX12" fmla="*/ 401003 w 553402"/>
                <a:gd name="connsiteY12" fmla="*/ 324803 h 324802"/>
                <a:gd name="connsiteX13" fmla="*/ 553403 w 553402"/>
                <a:gd name="connsiteY13" fmla="*/ 324803 h 324802"/>
                <a:gd name="connsiteX14" fmla="*/ 553403 w 553402"/>
                <a:gd name="connsiteY14" fmla="*/ 172403 h 32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53402" h="324802">
                  <a:moveTo>
                    <a:pt x="497205" y="228600"/>
                  </a:moveTo>
                  <a:lnTo>
                    <a:pt x="381953" y="113348"/>
                  </a:lnTo>
                  <a:lnTo>
                    <a:pt x="324803" y="170498"/>
                  </a:lnTo>
                  <a:lnTo>
                    <a:pt x="229553" y="75248"/>
                  </a:lnTo>
                  <a:lnTo>
                    <a:pt x="172403" y="132398"/>
                  </a:lnTo>
                  <a:lnTo>
                    <a:pt x="40005" y="0"/>
                  </a:lnTo>
                  <a:lnTo>
                    <a:pt x="0" y="40005"/>
                  </a:lnTo>
                  <a:lnTo>
                    <a:pt x="172403" y="212408"/>
                  </a:lnTo>
                  <a:lnTo>
                    <a:pt x="229553" y="155258"/>
                  </a:lnTo>
                  <a:lnTo>
                    <a:pt x="324803" y="250508"/>
                  </a:lnTo>
                  <a:lnTo>
                    <a:pt x="381953" y="193358"/>
                  </a:lnTo>
                  <a:lnTo>
                    <a:pt x="457200" y="268605"/>
                  </a:lnTo>
                  <a:lnTo>
                    <a:pt x="401003" y="324803"/>
                  </a:lnTo>
                  <a:lnTo>
                    <a:pt x="553403" y="324803"/>
                  </a:lnTo>
                  <a:lnTo>
                    <a:pt x="553403" y="17240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</p:grpSp>
      <p:grpSp>
        <p:nvGrpSpPr>
          <p:cNvPr id="28" name="Graphic 19" descr="Presentation with checklist">
            <a:extLst>
              <a:ext uri="{FF2B5EF4-FFF2-40B4-BE49-F238E27FC236}">
                <a16:creationId xmlns:a16="http://schemas.microsoft.com/office/drawing/2014/main" id="{D500B523-3471-49FE-941D-5032642F8225}"/>
              </a:ext>
            </a:extLst>
          </p:cNvPr>
          <p:cNvGrpSpPr/>
          <p:nvPr/>
        </p:nvGrpSpPr>
        <p:grpSpPr>
          <a:xfrm>
            <a:off x="4465150" y="4231241"/>
            <a:ext cx="685800" cy="685800"/>
            <a:chOff x="3921533" y="3550166"/>
            <a:chExt cx="914400" cy="914400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81320DC-41CB-4C38-84BA-2CCEC33878E5}"/>
                </a:ext>
              </a:extLst>
            </p:cNvPr>
            <p:cNvSpPr/>
            <p:nvPr/>
          </p:nvSpPr>
          <p:spPr>
            <a:xfrm>
              <a:off x="4016783" y="3654941"/>
              <a:ext cx="723900" cy="714375"/>
            </a:xfrm>
            <a:custGeom>
              <a:avLst/>
              <a:gdLst>
                <a:gd name="connsiteX0" fmla="*/ 628650 w 723900"/>
                <a:gd name="connsiteY0" fmla="*/ 104775 h 714375"/>
                <a:gd name="connsiteX1" fmla="*/ 628650 w 723900"/>
                <a:gd name="connsiteY1" fmla="*/ 447675 h 714375"/>
                <a:gd name="connsiteX2" fmla="*/ 95250 w 723900"/>
                <a:gd name="connsiteY2" fmla="*/ 447675 h 714375"/>
                <a:gd name="connsiteX3" fmla="*/ 95250 w 723900"/>
                <a:gd name="connsiteY3" fmla="*/ 104775 h 714375"/>
                <a:gd name="connsiteX4" fmla="*/ 704850 w 723900"/>
                <a:gd name="connsiteY4" fmla="*/ 466725 h 714375"/>
                <a:gd name="connsiteX5" fmla="*/ 685800 w 723900"/>
                <a:gd name="connsiteY5" fmla="*/ 466725 h 714375"/>
                <a:gd name="connsiteX6" fmla="*/ 685800 w 723900"/>
                <a:gd name="connsiteY6" fmla="*/ 76200 h 714375"/>
                <a:gd name="connsiteX7" fmla="*/ 704850 w 723900"/>
                <a:gd name="connsiteY7" fmla="*/ 76200 h 714375"/>
                <a:gd name="connsiteX8" fmla="*/ 723900 w 723900"/>
                <a:gd name="connsiteY8" fmla="*/ 57150 h 714375"/>
                <a:gd name="connsiteX9" fmla="*/ 704850 w 723900"/>
                <a:gd name="connsiteY9" fmla="*/ 38100 h 714375"/>
                <a:gd name="connsiteX10" fmla="*/ 381000 w 723900"/>
                <a:gd name="connsiteY10" fmla="*/ 38100 h 714375"/>
                <a:gd name="connsiteX11" fmla="*/ 381000 w 723900"/>
                <a:gd name="connsiteY11" fmla="*/ 19050 h 714375"/>
                <a:gd name="connsiteX12" fmla="*/ 361950 w 723900"/>
                <a:gd name="connsiteY12" fmla="*/ 0 h 714375"/>
                <a:gd name="connsiteX13" fmla="*/ 342900 w 723900"/>
                <a:gd name="connsiteY13" fmla="*/ 19050 h 714375"/>
                <a:gd name="connsiteX14" fmla="*/ 342900 w 723900"/>
                <a:gd name="connsiteY14" fmla="*/ 38100 h 714375"/>
                <a:gd name="connsiteX15" fmla="*/ 19050 w 723900"/>
                <a:gd name="connsiteY15" fmla="*/ 38100 h 714375"/>
                <a:gd name="connsiteX16" fmla="*/ 0 w 723900"/>
                <a:gd name="connsiteY16" fmla="*/ 57150 h 714375"/>
                <a:gd name="connsiteX17" fmla="*/ 19050 w 723900"/>
                <a:gd name="connsiteY17" fmla="*/ 76200 h 714375"/>
                <a:gd name="connsiteX18" fmla="*/ 38100 w 723900"/>
                <a:gd name="connsiteY18" fmla="*/ 76200 h 714375"/>
                <a:gd name="connsiteX19" fmla="*/ 38100 w 723900"/>
                <a:gd name="connsiteY19" fmla="*/ 466725 h 714375"/>
                <a:gd name="connsiteX20" fmla="*/ 19050 w 723900"/>
                <a:gd name="connsiteY20" fmla="*/ 466725 h 714375"/>
                <a:gd name="connsiteX21" fmla="*/ 0 w 723900"/>
                <a:gd name="connsiteY21" fmla="*/ 485775 h 714375"/>
                <a:gd name="connsiteX22" fmla="*/ 19050 w 723900"/>
                <a:gd name="connsiteY22" fmla="*/ 504825 h 714375"/>
                <a:gd name="connsiteX23" fmla="*/ 309944 w 723900"/>
                <a:gd name="connsiteY23" fmla="*/ 504825 h 714375"/>
                <a:gd name="connsiteX24" fmla="*/ 163259 w 723900"/>
                <a:gd name="connsiteY24" fmla="*/ 651510 h 714375"/>
                <a:gd name="connsiteX25" fmla="*/ 163401 w 723900"/>
                <a:gd name="connsiteY25" fmla="*/ 678609 h 714375"/>
                <a:gd name="connsiteX26" fmla="*/ 190500 w 723900"/>
                <a:gd name="connsiteY26" fmla="*/ 678466 h 714375"/>
                <a:gd name="connsiteX27" fmla="*/ 342900 w 723900"/>
                <a:gd name="connsiteY27" fmla="*/ 526066 h 714375"/>
                <a:gd name="connsiteX28" fmla="*/ 342900 w 723900"/>
                <a:gd name="connsiteY28" fmla="*/ 695325 h 714375"/>
                <a:gd name="connsiteX29" fmla="*/ 361950 w 723900"/>
                <a:gd name="connsiteY29" fmla="*/ 714375 h 714375"/>
                <a:gd name="connsiteX30" fmla="*/ 381000 w 723900"/>
                <a:gd name="connsiteY30" fmla="*/ 695325 h 714375"/>
                <a:gd name="connsiteX31" fmla="*/ 381000 w 723900"/>
                <a:gd name="connsiteY31" fmla="*/ 525780 h 714375"/>
                <a:gd name="connsiteX32" fmla="*/ 533400 w 723900"/>
                <a:gd name="connsiteY32" fmla="*/ 678180 h 714375"/>
                <a:gd name="connsiteX33" fmla="*/ 560356 w 723900"/>
                <a:gd name="connsiteY33" fmla="*/ 678180 h 714375"/>
                <a:gd name="connsiteX34" fmla="*/ 560356 w 723900"/>
                <a:gd name="connsiteY34" fmla="*/ 651224 h 714375"/>
                <a:gd name="connsiteX35" fmla="*/ 413957 w 723900"/>
                <a:gd name="connsiteY35" fmla="*/ 504825 h 714375"/>
                <a:gd name="connsiteX36" fmla="*/ 704850 w 723900"/>
                <a:gd name="connsiteY36" fmla="*/ 504825 h 714375"/>
                <a:gd name="connsiteX37" fmla="*/ 723900 w 723900"/>
                <a:gd name="connsiteY37" fmla="*/ 485775 h 714375"/>
                <a:gd name="connsiteX38" fmla="*/ 704850 w 723900"/>
                <a:gd name="connsiteY38" fmla="*/ 466725 h 71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23900" h="714375">
                  <a:moveTo>
                    <a:pt x="628650" y="104775"/>
                  </a:moveTo>
                  <a:lnTo>
                    <a:pt x="628650" y="447675"/>
                  </a:lnTo>
                  <a:lnTo>
                    <a:pt x="95250" y="447675"/>
                  </a:lnTo>
                  <a:lnTo>
                    <a:pt x="95250" y="104775"/>
                  </a:lnTo>
                  <a:close/>
                  <a:moveTo>
                    <a:pt x="704850" y="466725"/>
                  </a:moveTo>
                  <a:lnTo>
                    <a:pt x="685800" y="466725"/>
                  </a:lnTo>
                  <a:lnTo>
                    <a:pt x="685800" y="76200"/>
                  </a:lnTo>
                  <a:lnTo>
                    <a:pt x="704850" y="76200"/>
                  </a:lnTo>
                  <a:cubicBezTo>
                    <a:pt x="715371" y="76200"/>
                    <a:pt x="723900" y="67671"/>
                    <a:pt x="723900" y="57150"/>
                  </a:cubicBezTo>
                  <a:cubicBezTo>
                    <a:pt x="723900" y="46629"/>
                    <a:pt x="715371" y="38100"/>
                    <a:pt x="704850" y="38100"/>
                  </a:cubicBezTo>
                  <a:lnTo>
                    <a:pt x="381000" y="38100"/>
                  </a:lnTo>
                  <a:lnTo>
                    <a:pt x="381000" y="19050"/>
                  </a:lnTo>
                  <a:cubicBezTo>
                    <a:pt x="381000" y="8529"/>
                    <a:pt x="372471" y="0"/>
                    <a:pt x="361950" y="0"/>
                  </a:cubicBezTo>
                  <a:cubicBezTo>
                    <a:pt x="351429" y="0"/>
                    <a:pt x="342900" y="8529"/>
                    <a:pt x="342900" y="19050"/>
                  </a:cubicBezTo>
                  <a:lnTo>
                    <a:pt x="342900" y="38100"/>
                  </a:lnTo>
                  <a:lnTo>
                    <a:pt x="19050" y="38100"/>
                  </a:lnTo>
                  <a:cubicBezTo>
                    <a:pt x="8529" y="38100"/>
                    <a:pt x="0" y="46629"/>
                    <a:pt x="0" y="57150"/>
                  </a:cubicBezTo>
                  <a:cubicBezTo>
                    <a:pt x="0" y="67671"/>
                    <a:pt x="8529" y="76200"/>
                    <a:pt x="19050" y="76200"/>
                  </a:cubicBezTo>
                  <a:lnTo>
                    <a:pt x="38100" y="76200"/>
                  </a:lnTo>
                  <a:lnTo>
                    <a:pt x="38100" y="466725"/>
                  </a:lnTo>
                  <a:lnTo>
                    <a:pt x="19050" y="466725"/>
                  </a:lnTo>
                  <a:cubicBezTo>
                    <a:pt x="8529" y="466725"/>
                    <a:pt x="0" y="475254"/>
                    <a:pt x="0" y="485775"/>
                  </a:cubicBezTo>
                  <a:cubicBezTo>
                    <a:pt x="0" y="496296"/>
                    <a:pt x="8529" y="504825"/>
                    <a:pt x="19050" y="504825"/>
                  </a:cubicBezTo>
                  <a:lnTo>
                    <a:pt x="309944" y="504825"/>
                  </a:lnTo>
                  <a:lnTo>
                    <a:pt x="163259" y="651510"/>
                  </a:lnTo>
                  <a:cubicBezTo>
                    <a:pt x="155815" y="659033"/>
                    <a:pt x="155879" y="671165"/>
                    <a:pt x="163401" y="678609"/>
                  </a:cubicBezTo>
                  <a:cubicBezTo>
                    <a:pt x="170924" y="686052"/>
                    <a:pt x="183056" y="685989"/>
                    <a:pt x="190500" y="678466"/>
                  </a:cubicBezTo>
                  <a:lnTo>
                    <a:pt x="342900" y="526066"/>
                  </a:lnTo>
                  <a:lnTo>
                    <a:pt x="342900" y="695325"/>
                  </a:lnTo>
                  <a:cubicBezTo>
                    <a:pt x="342900" y="705846"/>
                    <a:pt x="351429" y="714375"/>
                    <a:pt x="361950" y="714375"/>
                  </a:cubicBezTo>
                  <a:cubicBezTo>
                    <a:pt x="372471" y="714375"/>
                    <a:pt x="381000" y="705846"/>
                    <a:pt x="381000" y="695325"/>
                  </a:cubicBezTo>
                  <a:lnTo>
                    <a:pt x="381000" y="525780"/>
                  </a:lnTo>
                  <a:lnTo>
                    <a:pt x="533400" y="678180"/>
                  </a:lnTo>
                  <a:cubicBezTo>
                    <a:pt x="540844" y="685624"/>
                    <a:pt x="552912" y="685624"/>
                    <a:pt x="560356" y="678180"/>
                  </a:cubicBezTo>
                  <a:cubicBezTo>
                    <a:pt x="567800" y="670736"/>
                    <a:pt x="567800" y="658668"/>
                    <a:pt x="560356" y="651224"/>
                  </a:cubicBezTo>
                  <a:lnTo>
                    <a:pt x="413957" y="504825"/>
                  </a:lnTo>
                  <a:lnTo>
                    <a:pt x="704850" y="504825"/>
                  </a:lnTo>
                  <a:cubicBezTo>
                    <a:pt x="715371" y="504825"/>
                    <a:pt x="723900" y="496296"/>
                    <a:pt x="723900" y="485775"/>
                  </a:cubicBezTo>
                  <a:cubicBezTo>
                    <a:pt x="723900" y="475254"/>
                    <a:pt x="715371" y="466725"/>
                    <a:pt x="704850" y="46672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89CD88C-3310-46BB-BD10-FC8676E530C3}"/>
                </a:ext>
              </a:extLst>
            </p:cNvPr>
            <p:cNvSpPr/>
            <p:nvPr/>
          </p:nvSpPr>
          <p:spPr>
            <a:xfrm>
              <a:off x="4388258" y="3845441"/>
              <a:ext cx="161925" cy="38100"/>
            </a:xfrm>
            <a:custGeom>
              <a:avLst/>
              <a:gdLst>
                <a:gd name="connsiteX0" fmla="*/ 0 w 161925"/>
                <a:gd name="connsiteY0" fmla="*/ 0 h 38100"/>
                <a:gd name="connsiteX1" fmla="*/ 161925 w 161925"/>
                <a:gd name="connsiteY1" fmla="*/ 0 h 38100"/>
                <a:gd name="connsiteX2" fmla="*/ 161925 w 161925"/>
                <a:gd name="connsiteY2" fmla="*/ 38100 h 38100"/>
                <a:gd name="connsiteX3" fmla="*/ 0 w 16192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0" y="0"/>
                  </a:moveTo>
                  <a:lnTo>
                    <a:pt x="161925" y="0"/>
                  </a:lnTo>
                  <a:lnTo>
                    <a:pt x="161925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D021F31-D1F2-4427-B957-2372C761FC18}"/>
                </a:ext>
              </a:extLst>
            </p:cNvPr>
            <p:cNvSpPr/>
            <p:nvPr/>
          </p:nvSpPr>
          <p:spPr>
            <a:xfrm>
              <a:off x="4188233" y="3805435"/>
              <a:ext cx="140969" cy="116205"/>
            </a:xfrm>
            <a:custGeom>
              <a:avLst/>
              <a:gdLst>
                <a:gd name="connsiteX0" fmla="*/ 140970 w 140969"/>
                <a:gd name="connsiteY0" fmla="*/ 26670 h 116205"/>
                <a:gd name="connsiteX1" fmla="*/ 114300 w 140969"/>
                <a:gd name="connsiteY1" fmla="*/ 0 h 116205"/>
                <a:gd name="connsiteX2" fmla="*/ 51435 w 140969"/>
                <a:gd name="connsiteY2" fmla="*/ 62865 h 116205"/>
                <a:gd name="connsiteX3" fmla="*/ 26670 w 140969"/>
                <a:gd name="connsiteY3" fmla="*/ 38100 h 116205"/>
                <a:gd name="connsiteX4" fmla="*/ 0 w 140969"/>
                <a:gd name="connsiteY4" fmla="*/ 64770 h 116205"/>
                <a:gd name="connsiteX5" fmla="*/ 51435 w 140969"/>
                <a:gd name="connsiteY5" fmla="*/ 116205 h 116205"/>
                <a:gd name="connsiteX6" fmla="*/ 140970 w 140969"/>
                <a:gd name="connsiteY6" fmla="*/ 26670 h 11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0969" h="116205">
                  <a:moveTo>
                    <a:pt x="140970" y="26670"/>
                  </a:moveTo>
                  <a:lnTo>
                    <a:pt x="114300" y="0"/>
                  </a:lnTo>
                  <a:lnTo>
                    <a:pt x="51435" y="62865"/>
                  </a:lnTo>
                  <a:lnTo>
                    <a:pt x="26670" y="38100"/>
                  </a:lnTo>
                  <a:lnTo>
                    <a:pt x="0" y="64770"/>
                  </a:lnTo>
                  <a:lnTo>
                    <a:pt x="51435" y="116205"/>
                  </a:lnTo>
                  <a:lnTo>
                    <a:pt x="140970" y="2667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711DFD0-261C-44DB-9405-635E50491DB5}"/>
                </a:ext>
              </a:extLst>
            </p:cNvPr>
            <p:cNvSpPr/>
            <p:nvPr/>
          </p:nvSpPr>
          <p:spPr>
            <a:xfrm>
              <a:off x="4388258" y="3969266"/>
              <a:ext cx="161925" cy="38100"/>
            </a:xfrm>
            <a:custGeom>
              <a:avLst/>
              <a:gdLst>
                <a:gd name="connsiteX0" fmla="*/ 0 w 161925"/>
                <a:gd name="connsiteY0" fmla="*/ 0 h 38100"/>
                <a:gd name="connsiteX1" fmla="*/ 161925 w 161925"/>
                <a:gd name="connsiteY1" fmla="*/ 0 h 38100"/>
                <a:gd name="connsiteX2" fmla="*/ 161925 w 161925"/>
                <a:gd name="connsiteY2" fmla="*/ 38100 h 38100"/>
                <a:gd name="connsiteX3" fmla="*/ 0 w 16192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38100">
                  <a:moveTo>
                    <a:pt x="0" y="0"/>
                  </a:moveTo>
                  <a:lnTo>
                    <a:pt x="161925" y="0"/>
                  </a:lnTo>
                  <a:lnTo>
                    <a:pt x="161925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018C372-AD51-4A11-A810-2679E5F737B0}"/>
                </a:ext>
              </a:extLst>
            </p:cNvPr>
            <p:cNvSpPr/>
            <p:nvPr/>
          </p:nvSpPr>
          <p:spPr>
            <a:xfrm>
              <a:off x="4188233" y="3929260"/>
              <a:ext cx="140969" cy="116205"/>
            </a:xfrm>
            <a:custGeom>
              <a:avLst/>
              <a:gdLst>
                <a:gd name="connsiteX0" fmla="*/ 140970 w 140969"/>
                <a:gd name="connsiteY0" fmla="*/ 26670 h 116205"/>
                <a:gd name="connsiteX1" fmla="*/ 114300 w 140969"/>
                <a:gd name="connsiteY1" fmla="*/ 0 h 116205"/>
                <a:gd name="connsiteX2" fmla="*/ 51435 w 140969"/>
                <a:gd name="connsiteY2" fmla="*/ 62865 h 116205"/>
                <a:gd name="connsiteX3" fmla="*/ 26670 w 140969"/>
                <a:gd name="connsiteY3" fmla="*/ 38100 h 116205"/>
                <a:gd name="connsiteX4" fmla="*/ 0 w 140969"/>
                <a:gd name="connsiteY4" fmla="*/ 64770 h 116205"/>
                <a:gd name="connsiteX5" fmla="*/ 51435 w 140969"/>
                <a:gd name="connsiteY5" fmla="*/ 116205 h 116205"/>
                <a:gd name="connsiteX6" fmla="*/ 140970 w 140969"/>
                <a:gd name="connsiteY6" fmla="*/ 26670 h 11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0969" h="116205">
                  <a:moveTo>
                    <a:pt x="140970" y="26670"/>
                  </a:moveTo>
                  <a:lnTo>
                    <a:pt x="114300" y="0"/>
                  </a:lnTo>
                  <a:lnTo>
                    <a:pt x="51435" y="62865"/>
                  </a:lnTo>
                  <a:lnTo>
                    <a:pt x="26670" y="38100"/>
                  </a:lnTo>
                  <a:lnTo>
                    <a:pt x="0" y="64770"/>
                  </a:lnTo>
                  <a:lnTo>
                    <a:pt x="51435" y="116205"/>
                  </a:lnTo>
                  <a:lnTo>
                    <a:pt x="140970" y="2667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</p:grpSp>
      <p:grpSp>
        <p:nvGrpSpPr>
          <p:cNvPr id="34" name="Graphic 17" descr="Customer review">
            <a:extLst>
              <a:ext uri="{FF2B5EF4-FFF2-40B4-BE49-F238E27FC236}">
                <a16:creationId xmlns:a16="http://schemas.microsoft.com/office/drawing/2014/main" id="{3A68ED1F-5937-49A0-AA1E-5180884959B6}"/>
              </a:ext>
            </a:extLst>
          </p:cNvPr>
          <p:cNvGrpSpPr/>
          <p:nvPr/>
        </p:nvGrpSpPr>
        <p:grpSpPr>
          <a:xfrm>
            <a:off x="5717780" y="3667192"/>
            <a:ext cx="685800" cy="685800"/>
            <a:chOff x="5591706" y="2798101"/>
            <a:chExt cx="914400" cy="91440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5DC66E6-8A7F-4262-9881-B5A6331B1391}"/>
                </a:ext>
              </a:extLst>
            </p:cNvPr>
            <p:cNvSpPr/>
            <p:nvPr/>
          </p:nvSpPr>
          <p:spPr>
            <a:xfrm>
              <a:off x="6177207" y="3262444"/>
              <a:ext cx="148209" cy="148209"/>
            </a:xfrm>
            <a:custGeom>
              <a:avLst/>
              <a:gdLst>
                <a:gd name="connsiteX0" fmla="*/ 148209 w 148209"/>
                <a:gd name="connsiteY0" fmla="*/ 74104 h 148209"/>
                <a:gd name="connsiteX1" fmla="*/ 74105 w 148209"/>
                <a:gd name="connsiteY1" fmla="*/ 148209 h 148209"/>
                <a:gd name="connsiteX2" fmla="*/ 0 w 148209"/>
                <a:gd name="connsiteY2" fmla="*/ 74104 h 148209"/>
                <a:gd name="connsiteX3" fmla="*/ 74105 w 148209"/>
                <a:gd name="connsiteY3" fmla="*/ 0 h 148209"/>
                <a:gd name="connsiteX4" fmla="*/ 148209 w 148209"/>
                <a:gd name="connsiteY4" fmla="*/ 74104 h 14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09" h="148209">
                  <a:moveTo>
                    <a:pt x="148209" y="74104"/>
                  </a:moveTo>
                  <a:cubicBezTo>
                    <a:pt x="148209" y="115031"/>
                    <a:pt x="115031" y="148209"/>
                    <a:pt x="74105" y="148209"/>
                  </a:cubicBezTo>
                  <a:cubicBezTo>
                    <a:pt x="33178" y="148209"/>
                    <a:pt x="0" y="115031"/>
                    <a:pt x="0" y="74104"/>
                  </a:cubicBezTo>
                  <a:cubicBezTo>
                    <a:pt x="0" y="33178"/>
                    <a:pt x="33178" y="0"/>
                    <a:pt x="74105" y="0"/>
                  </a:cubicBezTo>
                  <a:cubicBezTo>
                    <a:pt x="115031" y="0"/>
                    <a:pt x="148209" y="33178"/>
                    <a:pt x="148209" y="7410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CF7D7BE-8F49-4F38-8A9A-D9F4F65891A2}"/>
                </a:ext>
              </a:extLst>
            </p:cNvPr>
            <p:cNvSpPr/>
            <p:nvPr/>
          </p:nvSpPr>
          <p:spPr>
            <a:xfrm>
              <a:off x="5782015" y="3262444"/>
              <a:ext cx="148209" cy="148209"/>
            </a:xfrm>
            <a:custGeom>
              <a:avLst/>
              <a:gdLst>
                <a:gd name="connsiteX0" fmla="*/ 148209 w 148209"/>
                <a:gd name="connsiteY0" fmla="*/ 74104 h 148209"/>
                <a:gd name="connsiteX1" fmla="*/ 74105 w 148209"/>
                <a:gd name="connsiteY1" fmla="*/ 148209 h 148209"/>
                <a:gd name="connsiteX2" fmla="*/ 0 w 148209"/>
                <a:gd name="connsiteY2" fmla="*/ 74104 h 148209"/>
                <a:gd name="connsiteX3" fmla="*/ 74105 w 148209"/>
                <a:gd name="connsiteY3" fmla="*/ 0 h 148209"/>
                <a:gd name="connsiteX4" fmla="*/ 148209 w 148209"/>
                <a:gd name="connsiteY4" fmla="*/ 74104 h 14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09" h="148209">
                  <a:moveTo>
                    <a:pt x="148209" y="74104"/>
                  </a:moveTo>
                  <a:cubicBezTo>
                    <a:pt x="148209" y="115031"/>
                    <a:pt x="115031" y="148209"/>
                    <a:pt x="74105" y="148209"/>
                  </a:cubicBezTo>
                  <a:cubicBezTo>
                    <a:pt x="33178" y="148209"/>
                    <a:pt x="0" y="115031"/>
                    <a:pt x="0" y="74104"/>
                  </a:cubicBezTo>
                  <a:cubicBezTo>
                    <a:pt x="0" y="33178"/>
                    <a:pt x="33178" y="0"/>
                    <a:pt x="74105" y="0"/>
                  </a:cubicBezTo>
                  <a:cubicBezTo>
                    <a:pt x="115031" y="0"/>
                    <a:pt x="148209" y="33178"/>
                    <a:pt x="148209" y="7410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D6D875C-CE2E-47CE-B39D-230D8B86B18C}"/>
                </a:ext>
              </a:extLst>
            </p:cNvPr>
            <p:cNvSpPr/>
            <p:nvPr/>
          </p:nvSpPr>
          <p:spPr>
            <a:xfrm>
              <a:off x="6131201" y="3430750"/>
              <a:ext cx="268332" cy="148400"/>
            </a:xfrm>
            <a:custGeom>
              <a:avLst/>
              <a:gdLst>
                <a:gd name="connsiteX0" fmla="*/ 253556 w 268332"/>
                <a:gd name="connsiteY0" fmla="*/ 44101 h 148400"/>
                <a:gd name="connsiteX1" fmla="*/ 181070 w 268332"/>
                <a:gd name="connsiteY1" fmla="*/ 9526 h 148400"/>
                <a:gd name="connsiteX2" fmla="*/ 120110 w 268332"/>
                <a:gd name="connsiteY2" fmla="*/ 1 h 148400"/>
                <a:gd name="connsiteX3" fmla="*/ 59246 w 268332"/>
                <a:gd name="connsiteY3" fmla="*/ 9526 h 148400"/>
                <a:gd name="connsiteX4" fmla="*/ 3429 w 268332"/>
                <a:gd name="connsiteY4" fmla="*/ 33529 h 148400"/>
                <a:gd name="connsiteX5" fmla="*/ 0 w 268332"/>
                <a:gd name="connsiteY5" fmla="*/ 37434 h 148400"/>
                <a:gd name="connsiteX6" fmla="*/ 76200 w 268332"/>
                <a:gd name="connsiteY6" fmla="*/ 75534 h 148400"/>
                <a:gd name="connsiteX7" fmla="*/ 104013 w 268332"/>
                <a:gd name="connsiteY7" fmla="*/ 131446 h 148400"/>
                <a:gd name="connsiteX8" fmla="*/ 104013 w 268332"/>
                <a:gd name="connsiteY8" fmla="*/ 148400 h 148400"/>
                <a:gd name="connsiteX9" fmla="*/ 268319 w 268332"/>
                <a:gd name="connsiteY9" fmla="*/ 148400 h 148400"/>
                <a:gd name="connsiteX10" fmla="*/ 268319 w 268332"/>
                <a:gd name="connsiteY10" fmla="*/ 73819 h 148400"/>
                <a:gd name="connsiteX11" fmla="*/ 253556 w 268332"/>
                <a:gd name="connsiteY11" fmla="*/ 44101 h 14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8332" h="148400">
                  <a:moveTo>
                    <a:pt x="253556" y="44101"/>
                  </a:moveTo>
                  <a:cubicBezTo>
                    <a:pt x="232176" y="27474"/>
                    <a:pt x="207446" y="15679"/>
                    <a:pt x="181070" y="9526"/>
                  </a:cubicBezTo>
                  <a:cubicBezTo>
                    <a:pt x="161246" y="3734"/>
                    <a:pt x="140756" y="532"/>
                    <a:pt x="120110" y="1"/>
                  </a:cubicBezTo>
                  <a:cubicBezTo>
                    <a:pt x="99448" y="-46"/>
                    <a:pt x="78906" y="3169"/>
                    <a:pt x="59246" y="9526"/>
                  </a:cubicBezTo>
                  <a:cubicBezTo>
                    <a:pt x="39570" y="14764"/>
                    <a:pt x="20765" y="22851"/>
                    <a:pt x="3429" y="33529"/>
                  </a:cubicBezTo>
                  <a:lnTo>
                    <a:pt x="0" y="37434"/>
                  </a:lnTo>
                  <a:cubicBezTo>
                    <a:pt x="27693" y="44909"/>
                    <a:pt x="53604" y="57865"/>
                    <a:pt x="76200" y="75534"/>
                  </a:cubicBezTo>
                  <a:cubicBezTo>
                    <a:pt x="93960" y="88582"/>
                    <a:pt x="104321" y="109409"/>
                    <a:pt x="104013" y="131446"/>
                  </a:cubicBezTo>
                  <a:lnTo>
                    <a:pt x="104013" y="148400"/>
                  </a:lnTo>
                  <a:lnTo>
                    <a:pt x="268319" y="148400"/>
                  </a:lnTo>
                  <a:lnTo>
                    <a:pt x="268319" y="73819"/>
                  </a:lnTo>
                  <a:cubicBezTo>
                    <a:pt x="268644" y="62075"/>
                    <a:pt x="263111" y="50937"/>
                    <a:pt x="253556" y="4410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6B42F25-341B-4CB3-8BA1-E991FA267041}"/>
                </a:ext>
              </a:extLst>
            </p:cNvPr>
            <p:cNvSpPr/>
            <p:nvPr/>
          </p:nvSpPr>
          <p:spPr>
            <a:xfrm>
              <a:off x="5707815" y="3430750"/>
              <a:ext cx="268700" cy="148400"/>
            </a:xfrm>
            <a:custGeom>
              <a:avLst/>
              <a:gdLst>
                <a:gd name="connsiteX0" fmla="*/ 164687 w 268700"/>
                <a:gd name="connsiteY0" fmla="*/ 131446 h 148400"/>
                <a:gd name="connsiteX1" fmla="*/ 191453 w 268700"/>
                <a:gd name="connsiteY1" fmla="*/ 76486 h 148400"/>
                <a:gd name="connsiteX2" fmla="*/ 192500 w 268700"/>
                <a:gd name="connsiteY2" fmla="*/ 75534 h 148400"/>
                <a:gd name="connsiteX3" fmla="*/ 193739 w 268700"/>
                <a:gd name="connsiteY3" fmla="*/ 74677 h 148400"/>
                <a:gd name="connsiteX4" fmla="*/ 268700 w 268700"/>
                <a:gd name="connsiteY4" fmla="*/ 37529 h 148400"/>
                <a:gd name="connsiteX5" fmla="*/ 263271 w 268700"/>
                <a:gd name="connsiteY5" fmla="*/ 31338 h 148400"/>
                <a:gd name="connsiteX6" fmla="*/ 209169 w 268700"/>
                <a:gd name="connsiteY6" fmla="*/ 9526 h 148400"/>
                <a:gd name="connsiteX7" fmla="*/ 148304 w 268700"/>
                <a:gd name="connsiteY7" fmla="*/ 1 h 148400"/>
                <a:gd name="connsiteX8" fmla="*/ 87344 w 268700"/>
                <a:gd name="connsiteY8" fmla="*/ 9526 h 148400"/>
                <a:gd name="connsiteX9" fmla="*/ 14859 w 268700"/>
                <a:gd name="connsiteY9" fmla="*/ 44101 h 148400"/>
                <a:gd name="connsiteX10" fmla="*/ 0 w 268700"/>
                <a:gd name="connsiteY10" fmla="*/ 73819 h 148400"/>
                <a:gd name="connsiteX11" fmla="*/ 0 w 268700"/>
                <a:gd name="connsiteY11" fmla="*/ 148400 h 148400"/>
                <a:gd name="connsiteX12" fmla="*/ 164687 w 268700"/>
                <a:gd name="connsiteY12" fmla="*/ 148400 h 14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8700" h="148400">
                  <a:moveTo>
                    <a:pt x="164687" y="131446"/>
                  </a:moveTo>
                  <a:cubicBezTo>
                    <a:pt x="164702" y="109990"/>
                    <a:pt x="174570" y="89728"/>
                    <a:pt x="191453" y="76486"/>
                  </a:cubicBezTo>
                  <a:lnTo>
                    <a:pt x="192500" y="75534"/>
                  </a:lnTo>
                  <a:lnTo>
                    <a:pt x="193739" y="74677"/>
                  </a:lnTo>
                  <a:cubicBezTo>
                    <a:pt x="216602" y="58406"/>
                    <a:pt x="241905" y="45867"/>
                    <a:pt x="268700" y="37529"/>
                  </a:cubicBezTo>
                  <a:cubicBezTo>
                    <a:pt x="266795" y="35529"/>
                    <a:pt x="264986" y="33433"/>
                    <a:pt x="263271" y="31338"/>
                  </a:cubicBezTo>
                  <a:cubicBezTo>
                    <a:pt x="246372" y="21520"/>
                    <a:pt x="228152" y="14175"/>
                    <a:pt x="209169" y="9526"/>
                  </a:cubicBezTo>
                  <a:cubicBezTo>
                    <a:pt x="189376" y="3742"/>
                    <a:pt x="168918" y="541"/>
                    <a:pt x="148304" y="1"/>
                  </a:cubicBezTo>
                  <a:cubicBezTo>
                    <a:pt x="127609" y="-53"/>
                    <a:pt x="107036" y="3162"/>
                    <a:pt x="87344" y="9526"/>
                  </a:cubicBezTo>
                  <a:cubicBezTo>
                    <a:pt x="61338" y="16700"/>
                    <a:pt x="36801" y="28404"/>
                    <a:pt x="14859" y="44101"/>
                  </a:cubicBezTo>
                  <a:cubicBezTo>
                    <a:pt x="5620" y="51212"/>
                    <a:pt x="146" y="62162"/>
                    <a:pt x="0" y="73819"/>
                  </a:cubicBezTo>
                  <a:lnTo>
                    <a:pt x="0" y="148400"/>
                  </a:lnTo>
                  <a:lnTo>
                    <a:pt x="164687" y="14840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D9096BD-020D-4992-90F7-534E18B71B10}"/>
                </a:ext>
              </a:extLst>
            </p:cNvPr>
            <p:cNvSpPr/>
            <p:nvPr/>
          </p:nvSpPr>
          <p:spPr>
            <a:xfrm>
              <a:off x="5905459" y="3488471"/>
              <a:ext cx="296525" cy="147829"/>
            </a:xfrm>
            <a:custGeom>
              <a:avLst/>
              <a:gdLst>
                <a:gd name="connsiteX0" fmla="*/ 0 w 296525"/>
                <a:gd name="connsiteY0" fmla="*/ 147830 h 147829"/>
                <a:gd name="connsiteX1" fmla="*/ 0 w 296525"/>
                <a:gd name="connsiteY1" fmla="*/ 73725 h 147829"/>
                <a:gd name="connsiteX2" fmla="*/ 14859 w 296525"/>
                <a:gd name="connsiteY2" fmla="*/ 44103 h 147829"/>
                <a:gd name="connsiteX3" fmla="*/ 87344 w 296525"/>
                <a:gd name="connsiteY3" fmla="*/ 9527 h 147829"/>
                <a:gd name="connsiteX4" fmla="*/ 148209 w 296525"/>
                <a:gd name="connsiteY4" fmla="*/ 2 h 147829"/>
                <a:gd name="connsiteX5" fmla="*/ 209169 w 296525"/>
                <a:gd name="connsiteY5" fmla="*/ 9527 h 147829"/>
                <a:gd name="connsiteX6" fmla="*/ 281654 w 296525"/>
                <a:gd name="connsiteY6" fmla="*/ 44103 h 147829"/>
                <a:gd name="connsiteX7" fmla="*/ 296513 w 296525"/>
                <a:gd name="connsiteY7" fmla="*/ 73725 h 147829"/>
                <a:gd name="connsiteX8" fmla="*/ 296513 w 296525"/>
                <a:gd name="connsiteY8" fmla="*/ 147830 h 14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6525" h="147829">
                  <a:moveTo>
                    <a:pt x="0" y="147830"/>
                  </a:moveTo>
                  <a:lnTo>
                    <a:pt x="0" y="73725"/>
                  </a:lnTo>
                  <a:cubicBezTo>
                    <a:pt x="45" y="62070"/>
                    <a:pt x="5544" y="51107"/>
                    <a:pt x="14859" y="44103"/>
                  </a:cubicBezTo>
                  <a:cubicBezTo>
                    <a:pt x="36757" y="28332"/>
                    <a:pt x="61308" y="16621"/>
                    <a:pt x="87344" y="9527"/>
                  </a:cubicBezTo>
                  <a:cubicBezTo>
                    <a:pt x="106995" y="3128"/>
                    <a:pt x="127543" y="-88"/>
                    <a:pt x="148209" y="2"/>
                  </a:cubicBezTo>
                  <a:cubicBezTo>
                    <a:pt x="168859" y="487"/>
                    <a:pt x="189355" y="3690"/>
                    <a:pt x="209169" y="9527"/>
                  </a:cubicBezTo>
                  <a:cubicBezTo>
                    <a:pt x="235573" y="15599"/>
                    <a:pt x="260319" y="27402"/>
                    <a:pt x="281654" y="44103"/>
                  </a:cubicBezTo>
                  <a:cubicBezTo>
                    <a:pt x="291244" y="50876"/>
                    <a:pt x="296819" y="61990"/>
                    <a:pt x="296513" y="73725"/>
                  </a:cubicBezTo>
                  <a:lnTo>
                    <a:pt x="296513" y="14783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F549A88-E8F6-4066-877A-5A49025FFC89}"/>
                </a:ext>
              </a:extLst>
            </p:cNvPr>
            <p:cNvSpPr/>
            <p:nvPr/>
          </p:nvSpPr>
          <p:spPr>
            <a:xfrm>
              <a:off x="5979564" y="3320071"/>
              <a:ext cx="148209" cy="148209"/>
            </a:xfrm>
            <a:custGeom>
              <a:avLst/>
              <a:gdLst>
                <a:gd name="connsiteX0" fmla="*/ 148209 w 148209"/>
                <a:gd name="connsiteY0" fmla="*/ 74105 h 148209"/>
                <a:gd name="connsiteX1" fmla="*/ 74105 w 148209"/>
                <a:gd name="connsiteY1" fmla="*/ 148209 h 148209"/>
                <a:gd name="connsiteX2" fmla="*/ 0 w 148209"/>
                <a:gd name="connsiteY2" fmla="*/ 74105 h 148209"/>
                <a:gd name="connsiteX3" fmla="*/ 74105 w 148209"/>
                <a:gd name="connsiteY3" fmla="*/ 0 h 148209"/>
                <a:gd name="connsiteX4" fmla="*/ 148209 w 148209"/>
                <a:gd name="connsiteY4" fmla="*/ 74105 h 148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09" h="148209">
                  <a:moveTo>
                    <a:pt x="148209" y="74105"/>
                  </a:moveTo>
                  <a:cubicBezTo>
                    <a:pt x="148209" y="115031"/>
                    <a:pt x="115031" y="148209"/>
                    <a:pt x="74105" y="148209"/>
                  </a:cubicBezTo>
                  <a:cubicBezTo>
                    <a:pt x="33178" y="148209"/>
                    <a:pt x="0" y="115031"/>
                    <a:pt x="0" y="74105"/>
                  </a:cubicBezTo>
                  <a:cubicBezTo>
                    <a:pt x="0" y="33178"/>
                    <a:pt x="33178" y="0"/>
                    <a:pt x="74105" y="0"/>
                  </a:cubicBezTo>
                  <a:cubicBezTo>
                    <a:pt x="115031" y="0"/>
                    <a:pt x="148209" y="33178"/>
                    <a:pt x="148209" y="7410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AA3472D-0CD3-457F-9C9D-81666530B5AA}"/>
                </a:ext>
              </a:extLst>
            </p:cNvPr>
            <p:cNvSpPr/>
            <p:nvPr/>
          </p:nvSpPr>
          <p:spPr>
            <a:xfrm>
              <a:off x="5708387" y="2874301"/>
              <a:ext cx="692943" cy="342900"/>
            </a:xfrm>
            <a:custGeom>
              <a:avLst/>
              <a:gdLst>
                <a:gd name="connsiteX0" fmla="*/ 654844 w 692943"/>
                <a:gd name="connsiteY0" fmla="*/ 0 h 342900"/>
                <a:gd name="connsiteX1" fmla="*/ 38100 w 692943"/>
                <a:gd name="connsiteY1" fmla="*/ 0 h 342900"/>
                <a:gd name="connsiteX2" fmla="*/ 0 w 692943"/>
                <a:gd name="connsiteY2" fmla="*/ 38100 h 342900"/>
                <a:gd name="connsiteX3" fmla="*/ 0 w 692943"/>
                <a:gd name="connsiteY3" fmla="*/ 247650 h 342900"/>
                <a:gd name="connsiteX4" fmla="*/ 38100 w 692943"/>
                <a:gd name="connsiteY4" fmla="*/ 285750 h 342900"/>
                <a:gd name="connsiteX5" fmla="*/ 178594 w 692943"/>
                <a:gd name="connsiteY5" fmla="*/ 285750 h 342900"/>
                <a:gd name="connsiteX6" fmla="*/ 178594 w 692943"/>
                <a:gd name="connsiteY6" fmla="*/ 342900 h 342900"/>
                <a:gd name="connsiteX7" fmla="*/ 238601 w 692943"/>
                <a:gd name="connsiteY7" fmla="*/ 285750 h 342900"/>
                <a:gd name="connsiteX8" fmla="*/ 303371 w 692943"/>
                <a:gd name="connsiteY8" fmla="*/ 285750 h 342900"/>
                <a:gd name="connsiteX9" fmla="*/ 340519 w 692943"/>
                <a:gd name="connsiteY9" fmla="*/ 342900 h 342900"/>
                <a:gd name="connsiteX10" fmla="*/ 374809 w 692943"/>
                <a:gd name="connsiteY10" fmla="*/ 285750 h 342900"/>
                <a:gd name="connsiteX11" fmla="*/ 442436 w 692943"/>
                <a:gd name="connsiteY11" fmla="*/ 285750 h 342900"/>
                <a:gd name="connsiteX12" fmla="*/ 502444 w 692943"/>
                <a:gd name="connsiteY12" fmla="*/ 342900 h 342900"/>
                <a:gd name="connsiteX13" fmla="*/ 502444 w 692943"/>
                <a:gd name="connsiteY13" fmla="*/ 285750 h 342900"/>
                <a:gd name="connsiteX14" fmla="*/ 654844 w 692943"/>
                <a:gd name="connsiteY14" fmla="*/ 285750 h 342900"/>
                <a:gd name="connsiteX15" fmla="*/ 692944 w 692943"/>
                <a:gd name="connsiteY15" fmla="*/ 247650 h 342900"/>
                <a:gd name="connsiteX16" fmla="*/ 692944 w 692943"/>
                <a:gd name="connsiteY16" fmla="*/ 38100 h 342900"/>
                <a:gd name="connsiteX17" fmla="*/ 654844 w 692943"/>
                <a:gd name="connsiteY17" fmla="*/ 0 h 342900"/>
                <a:gd name="connsiteX18" fmla="*/ 95250 w 692943"/>
                <a:gd name="connsiteY18" fmla="*/ 85725 h 342900"/>
                <a:gd name="connsiteX19" fmla="*/ 540544 w 692943"/>
                <a:gd name="connsiteY19" fmla="*/ 85725 h 342900"/>
                <a:gd name="connsiteX20" fmla="*/ 540544 w 692943"/>
                <a:gd name="connsiteY20" fmla="*/ 104775 h 342900"/>
                <a:gd name="connsiteX21" fmla="*/ 95250 w 692943"/>
                <a:gd name="connsiteY21" fmla="*/ 104775 h 342900"/>
                <a:gd name="connsiteX22" fmla="*/ 445294 w 692943"/>
                <a:gd name="connsiteY22" fmla="*/ 200025 h 342900"/>
                <a:gd name="connsiteX23" fmla="*/ 95250 w 692943"/>
                <a:gd name="connsiteY23" fmla="*/ 200025 h 342900"/>
                <a:gd name="connsiteX24" fmla="*/ 95250 w 692943"/>
                <a:gd name="connsiteY24" fmla="*/ 180975 h 342900"/>
                <a:gd name="connsiteX25" fmla="*/ 445294 w 692943"/>
                <a:gd name="connsiteY25" fmla="*/ 180975 h 342900"/>
                <a:gd name="connsiteX26" fmla="*/ 597694 w 692943"/>
                <a:gd name="connsiteY26" fmla="*/ 152400 h 342900"/>
                <a:gd name="connsiteX27" fmla="*/ 95250 w 692943"/>
                <a:gd name="connsiteY27" fmla="*/ 152400 h 342900"/>
                <a:gd name="connsiteX28" fmla="*/ 95250 w 692943"/>
                <a:gd name="connsiteY28" fmla="*/ 133350 h 342900"/>
                <a:gd name="connsiteX29" fmla="*/ 597694 w 692943"/>
                <a:gd name="connsiteY29" fmla="*/ 13335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92943" h="342900">
                  <a:moveTo>
                    <a:pt x="654844" y="0"/>
                  </a:moveTo>
                  <a:lnTo>
                    <a:pt x="38100" y="0"/>
                  </a:lnTo>
                  <a:cubicBezTo>
                    <a:pt x="17058" y="0"/>
                    <a:pt x="0" y="17058"/>
                    <a:pt x="0" y="38100"/>
                  </a:cubicBezTo>
                  <a:lnTo>
                    <a:pt x="0" y="247650"/>
                  </a:lnTo>
                  <a:cubicBezTo>
                    <a:pt x="0" y="268692"/>
                    <a:pt x="17058" y="285750"/>
                    <a:pt x="38100" y="285750"/>
                  </a:cubicBezTo>
                  <a:lnTo>
                    <a:pt x="178594" y="285750"/>
                  </a:lnTo>
                  <a:lnTo>
                    <a:pt x="178594" y="342900"/>
                  </a:lnTo>
                  <a:lnTo>
                    <a:pt x="238601" y="285750"/>
                  </a:lnTo>
                  <a:lnTo>
                    <a:pt x="303371" y="285750"/>
                  </a:lnTo>
                  <a:lnTo>
                    <a:pt x="340519" y="342900"/>
                  </a:lnTo>
                  <a:lnTo>
                    <a:pt x="374809" y="285750"/>
                  </a:lnTo>
                  <a:lnTo>
                    <a:pt x="442436" y="285750"/>
                  </a:lnTo>
                  <a:lnTo>
                    <a:pt x="502444" y="342900"/>
                  </a:lnTo>
                  <a:lnTo>
                    <a:pt x="502444" y="285750"/>
                  </a:lnTo>
                  <a:lnTo>
                    <a:pt x="654844" y="285750"/>
                  </a:lnTo>
                  <a:cubicBezTo>
                    <a:pt x="675885" y="285750"/>
                    <a:pt x="692944" y="268692"/>
                    <a:pt x="692944" y="247650"/>
                  </a:cubicBezTo>
                  <a:lnTo>
                    <a:pt x="692944" y="38100"/>
                  </a:lnTo>
                  <a:cubicBezTo>
                    <a:pt x="692944" y="17058"/>
                    <a:pt x="675885" y="0"/>
                    <a:pt x="654844" y="0"/>
                  </a:cubicBezTo>
                  <a:close/>
                  <a:moveTo>
                    <a:pt x="95250" y="85725"/>
                  </a:moveTo>
                  <a:lnTo>
                    <a:pt x="540544" y="85725"/>
                  </a:lnTo>
                  <a:lnTo>
                    <a:pt x="540544" y="104775"/>
                  </a:lnTo>
                  <a:lnTo>
                    <a:pt x="95250" y="104775"/>
                  </a:lnTo>
                  <a:close/>
                  <a:moveTo>
                    <a:pt x="445294" y="200025"/>
                  </a:moveTo>
                  <a:lnTo>
                    <a:pt x="95250" y="200025"/>
                  </a:lnTo>
                  <a:lnTo>
                    <a:pt x="95250" y="180975"/>
                  </a:lnTo>
                  <a:lnTo>
                    <a:pt x="445294" y="180975"/>
                  </a:lnTo>
                  <a:close/>
                  <a:moveTo>
                    <a:pt x="597694" y="152400"/>
                  </a:moveTo>
                  <a:lnTo>
                    <a:pt x="95250" y="152400"/>
                  </a:lnTo>
                  <a:lnTo>
                    <a:pt x="95250" y="133350"/>
                  </a:lnTo>
                  <a:lnTo>
                    <a:pt x="597694" y="1333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</p:grpSp>
      <p:grpSp>
        <p:nvGrpSpPr>
          <p:cNvPr id="42" name="Graphic 21" descr="Handshake">
            <a:extLst>
              <a:ext uri="{FF2B5EF4-FFF2-40B4-BE49-F238E27FC236}">
                <a16:creationId xmlns:a16="http://schemas.microsoft.com/office/drawing/2014/main" id="{9507407A-EA91-493E-8E78-9A635358B091}"/>
              </a:ext>
            </a:extLst>
          </p:cNvPr>
          <p:cNvGrpSpPr/>
          <p:nvPr/>
        </p:nvGrpSpPr>
        <p:grpSpPr>
          <a:xfrm>
            <a:off x="7041356" y="4238777"/>
            <a:ext cx="685800" cy="685800"/>
            <a:chOff x="7356475" y="3560214"/>
            <a:chExt cx="914400" cy="914400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A2D9E3E-5C16-4C09-9C77-0DEDFC2B5F97}"/>
                </a:ext>
              </a:extLst>
            </p:cNvPr>
            <p:cNvSpPr/>
            <p:nvPr/>
          </p:nvSpPr>
          <p:spPr>
            <a:xfrm>
              <a:off x="7763496" y="4169165"/>
              <a:ext cx="74640" cy="80658"/>
            </a:xfrm>
            <a:custGeom>
              <a:avLst/>
              <a:gdLst>
                <a:gd name="connsiteX0" fmla="*/ 20651 w 74640"/>
                <a:gd name="connsiteY0" fmla="*/ 80659 h 80658"/>
                <a:gd name="connsiteX1" fmla="*/ 6364 w 74640"/>
                <a:gd name="connsiteY1" fmla="*/ 75896 h 80658"/>
                <a:gd name="connsiteX2" fmla="*/ 4459 w 74640"/>
                <a:gd name="connsiteY2" fmla="*/ 49226 h 80658"/>
                <a:gd name="connsiteX3" fmla="*/ 41606 w 74640"/>
                <a:gd name="connsiteY3" fmla="*/ 6364 h 80658"/>
                <a:gd name="connsiteX4" fmla="*/ 68276 w 74640"/>
                <a:gd name="connsiteY4" fmla="*/ 4459 h 80658"/>
                <a:gd name="connsiteX5" fmla="*/ 70181 w 74640"/>
                <a:gd name="connsiteY5" fmla="*/ 31129 h 80658"/>
                <a:gd name="connsiteX6" fmla="*/ 33034 w 74640"/>
                <a:gd name="connsiteY6" fmla="*/ 73991 h 80658"/>
                <a:gd name="connsiteX7" fmla="*/ 20651 w 74640"/>
                <a:gd name="connsiteY7" fmla="*/ 80659 h 8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640" h="80658">
                  <a:moveTo>
                    <a:pt x="20651" y="80659"/>
                  </a:moveTo>
                  <a:cubicBezTo>
                    <a:pt x="15889" y="80659"/>
                    <a:pt x="10174" y="79706"/>
                    <a:pt x="6364" y="75896"/>
                  </a:cubicBezTo>
                  <a:cubicBezTo>
                    <a:pt x="-1256" y="69229"/>
                    <a:pt x="-2209" y="56846"/>
                    <a:pt x="4459" y="49226"/>
                  </a:cubicBezTo>
                  <a:lnTo>
                    <a:pt x="41606" y="6364"/>
                  </a:lnTo>
                  <a:cubicBezTo>
                    <a:pt x="48274" y="-1256"/>
                    <a:pt x="60656" y="-2209"/>
                    <a:pt x="68276" y="4459"/>
                  </a:cubicBezTo>
                  <a:cubicBezTo>
                    <a:pt x="75896" y="11126"/>
                    <a:pt x="76849" y="23509"/>
                    <a:pt x="70181" y="31129"/>
                  </a:cubicBezTo>
                  <a:lnTo>
                    <a:pt x="33034" y="73991"/>
                  </a:lnTo>
                  <a:cubicBezTo>
                    <a:pt x="30176" y="77801"/>
                    <a:pt x="25414" y="79706"/>
                    <a:pt x="20651" y="80659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6B3214B-640F-4F75-BF46-379A53883FF4}"/>
                </a:ext>
              </a:extLst>
            </p:cNvPr>
            <p:cNvSpPr/>
            <p:nvPr/>
          </p:nvSpPr>
          <p:spPr>
            <a:xfrm>
              <a:off x="7700166" y="4130600"/>
              <a:ext cx="90810" cy="97554"/>
            </a:xfrm>
            <a:custGeom>
              <a:avLst/>
              <a:gdLst>
                <a:gd name="connsiteX0" fmla="*/ 25879 w 90810"/>
                <a:gd name="connsiteY0" fmla="*/ 97316 h 97554"/>
                <a:gd name="connsiteX1" fmla="*/ 7781 w 90810"/>
                <a:gd name="connsiteY1" fmla="*/ 91601 h 97554"/>
                <a:gd name="connsiteX2" fmla="*/ 5876 w 90810"/>
                <a:gd name="connsiteY2" fmla="*/ 58264 h 97554"/>
                <a:gd name="connsiteX3" fmla="*/ 49691 w 90810"/>
                <a:gd name="connsiteY3" fmla="*/ 7781 h 97554"/>
                <a:gd name="connsiteX4" fmla="*/ 83029 w 90810"/>
                <a:gd name="connsiteY4" fmla="*/ 5876 h 97554"/>
                <a:gd name="connsiteX5" fmla="*/ 84934 w 90810"/>
                <a:gd name="connsiteY5" fmla="*/ 39214 h 97554"/>
                <a:gd name="connsiteX6" fmla="*/ 41119 w 90810"/>
                <a:gd name="connsiteY6" fmla="*/ 89696 h 97554"/>
                <a:gd name="connsiteX7" fmla="*/ 25879 w 90810"/>
                <a:gd name="connsiteY7" fmla="*/ 97316 h 97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10" h="97554">
                  <a:moveTo>
                    <a:pt x="25879" y="97316"/>
                  </a:moveTo>
                  <a:cubicBezTo>
                    <a:pt x="19211" y="98269"/>
                    <a:pt x="13496" y="96364"/>
                    <a:pt x="7781" y="91601"/>
                  </a:cubicBezTo>
                  <a:cubicBezTo>
                    <a:pt x="-1744" y="83029"/>
                    <a:pt x="-2696" y="67789"/>
                    <a:pt x="5876" y="58264"/>
                  </a:cubicBezTo>
                  <a:lnTo>
                    <a:pt x="49691" y="7781"/>
                  </a:lnTo>
                  <a:cubicBezTo>
                    <a:pt x="58264" y="-1744"/>
                    <a:pt x="73504" y="-2696"/>
                    <a:pt x="83029" y="5876"/>
                  </a:cubicBezTo>
                  <a:cubicBezTo>
                    <a:pt x="92554" y="14449"/>
                    <a:pt x="93506" y="29689"/>
                    <a:pt x="84934" y="39214"/>
                  </a:cubicBezTo>
                  <a:lnTo>
                    <a:pt x="41119" y="89696"/>
                  </a:lnTo>
                  <a:cubicBezTo>
                    <a:pt x="37309" y="94459"/>
                    <a:pt x="31594" y="97316"/>
                    <a:pt x="25879" y="9731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49A919E-6EFB-4268-B1AB-C17C0004F609}"/>
                </a:ext>
              </a:extLst>
            </p:cNvPr>
            <p:cNvSpPr/>
            <p:nvPr/>
          </p:nvSpPr>
          <p:spPr>
            <a:xfrm>
              <a:off x="7635341" y="4085778"/>
              <a:ext cx="100443" cy="107078"/>
            </a:xfrm>
            <a:custGeom>
              <a:avLst/>
              <a:gdLst>
                <a:gd name="connsiteX0" fmla="*/ 30696 w 100443"/>
                <a:gd name="connsiteY0" fmla="*/ 106896 h 107078"/>
                <a:gd name="connsiteX1" fmla="*/ 9741 w 100443"/>
                <a:gd name="connsiteY1" fmla="*/ 100228 h 107078"/>
                <a:gd name="connsiteX2" fmla="*/ 6883 w 100443"/>
                <a:gd name="connsiteY2" fmla="*/ 60223 h 107078"/>
                <a:gd name="connsiteX3" fmla="*/ 50698 w 100443"/>
                <a:gd name="connsiteY3" fmla="*/ 9741 h 107078"/>
                <a:gd name="connsiteX4" fmla="*/ 90703 w 100443"/>
                <a:gd name="connsiteY4" fmla="*/ 6883 h 107078"/>
                <a:gd name="connsiteX5" fmla="*/ 93561 w 100443"/>
                <a:gd name="connsiteY5" fmla="*/ 46888 h 107078"/>
                <a:gd name="connsiteX6" fmla="*/ 49746 w 100443"/>
                <a:gd name="connsiteY6" fmla="*/ 97371 h 107078"/>
                <a:gd name="connsiteX7" fmla="*/ 30696 w 100443"/>
                <a:gd name="connsiteY7" fmla="*/ 106896 h 107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443" h="107078">
                  <a:moveTo>
                    <a:pt x="30696" y="106896"/>
                  </a:moveTo>
                  <a:cubicBezTo>
                    <a:pt x="23076" y="107848"/>
                    <a:pt x="15456" y="104991"/>
                    <a:pt x="9741" y="100228"/>
                  </a:cubicBezTo>
                  <a:cubicBezTo>
                    <a:pt x="-1689" y="89751"/>
                    <a:pt x="-3594" y="71653"/>
                    <a:pt x="6883" y="60223"/>
                  </a:cubicBezTo>
                  <a:lnTo>
                    <a:pt x="50698" y="9741"/>
                  </a:lnTo>
                  <a:cubicBezTo>
                    <a:pt x="61176" y="-1689"/>
                    <a:pt x="79273" y="-3594"/>
                    <a:pt x="90703" y="6883"/>
                  </a:cubicBezTo>
                  <a:cubicBezTo>
                    <a:pt x="102133" y="17361"/>
                    <a:pt x="104038" y="35458"/>
                    <a:pt x="93561" y="46888"/>
                  </a:cubicBezTo>
                  <a:lnTo>
                    <a:pt x="49746" y="97371"/>
                  </a:lnTo>
                  <a:cubicBezTo>
                    <a:pt x="44983" y="103086"/>
                    <a:pt x="37363" y="106896"/>
                    <a:pt x="30696" y="106896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8668BFB-B42E-4BA6-8271-4CA5844330CD}"/>
                </a:ext>
              </a:extLst>
            </p:cNvPr>
            <p:cNvSpPr/>
            <p:nvPr/>
          </p:nvSpPr>
          <p:spPr>
            <a:xfrm>
              <a:off x="7565809" y="4043868"/>
              <a:ext cx="107111" cy="113745"/>
            </a:xfrm>
            <a:custGeom>
              <a:avLst/>
              <a:gdLst>
                <a:gd name="connsiteX0" fmla="*/ 30696 w 107111"/>
                <a:gd name="connsiteY0" fmla="*/ 113563 h 113745"/>
                <a:gd name="connsiteX1" fmla="*/ 9741 w 107111"/>
                <a:gd name="connsiteY1" fmla="*/ 106896 h 113745"/>
                <a:gd name="connsiteX2" fmla="*/ 6883 w 107111"/>
                <a:gd name="connsiteY2" fmla="*/ 66891 h 113745"/>
                <a:gd name="connsiteX3" fmla="*/ 57366 w 107111"/>
                <a:gd name="connsiteY3" fmla="*/ 9741 h 113745"/>
                <a:gd name="connsiteX4" fmla="*/ 97371 w 107111"/>
                <a:gd name="connsiteY4" fmla="*/ 6883 h 113745"/>
                <a:gd name="connsiteX5" fmla="*/ 100228 w 107111"/>
                <a:gd name="connsiteY5" fmla="*/ 46888 h 113745"/>
                <a:gd name="connsiteX6" fmla="*/ 49746 w 107111"/>
                <a:gd name="connsiteY6" fmla="*/ 104038 h 113745"/>
                <a:gd name="connsiteX7" fmla="*/ 30696 w 107111"/>
                <a:gd name="connsiteY7" fmla="*/ 113563 h 11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111" h="113745">
                  <a:moveTo>
                    <a:pt x="30696" y="113563"/>
                  </a:moveTo>
                  <a:cubicBezTo>
                    <a:pt x="23076" y="114516"/>
                    <a:pt x="15456" y="111658"/>
                    <a:pt x="9741" y="106896"/>
                  </a:cubicBezTo>
                  <a:cubicBezTo>
                    <a:pt x="-1689" y="96418"/>
                    <a:pt x="-3594" y="78321"/>
                    <a:pt x="6883" y="66891"/>
                  </a:cubicBezTo>
                  <a:lnTo>
                    <a:pt x="57366" y="9741"/>
                  </a:lnTo>
                  <a:cubicBezTo>
                    <a:pt x="67843" y="-1689"/>
                    <a:pt x="85941" y="-3594"/>
                    <a:pt x="97371" y="6883"/>
                  </a:cubicBezTo>
                  <a:cubicBezTo>
                    <a:pt x="108801" y="17361"/>
                    <a:pt x="110706" y="35458"/>
                    <a:pt x="100228" y="46888"/>
                  </a:cubicBezTo>
                  <a:lnTo>
                    <a:pt x="49746" y="104038"/>
                  </a:lnTo>
                  <a:cubicBezTo>
                    <a:pt x="44031" y="109753"/>
                    <a:pt x="37363" y="112611"/>
                    <a:pt x="30696" y="11356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15A7B64-74B9-4577-A222-6175401DED94}"/>
                </a:ext>
              </a:extLst>
            </p:cNvPr>
            <p:cNvSpPr/>
            <p:nvPr/>
          </p:nvSpPr>
          <p:spPr>
            <a:xfrm>
              <a:off x="7400289" y="3768811"/>
              <a:ext cx="190574" cy="226769"/>
            </a:xfrm>
            <a:custGeom>
              <a:avLst/>
              <a:gdLst>
                <a:gd name="connsiteX0" fmla="*/ 0 w 190574"/>
                <a:gd name="connsiteY0" fmla="*/ 179070 h 226769"/>
                <a:gd name="connsiteX1" fmla="*/ 73343 w 190574"/>
                <a:gd name="connsiteY1" fmla="*/ 223838 h 226769"/>
                <a:gd name="connsiteX2" fmla="*/ 99060 w 190574"/>
                <a:gd name="connsiteY2" fmla="*/ 217170 h 226769"/>
                <a:gd name="connsiteX3" fmla="*/ 187643 w 190574"/>
                <a:gd name="connsiteY3" fmla="*/ 70485 h 226769"/>
                <a:gd name="connsiteX4" fmla="*/ 180975 w 190574"/>
                <a:gd name="connsiteY4" fmla="*/ 44768 h 226769"/>
                <a:gd name="connsiteX5" fmla="*/ 108585 w 190574"/>
                <a:gd name="connsiteY5" fmla="*/ 0 h 226769"/>
                <a:gd name="connsiteX6" fmla="*/ 0 w 190574"/>
                <a:gd name="connsiteY6" fmla="*/ 179070 h 22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74" h="226769">
                  <a:moveTo>
                    <a:pt x="0" y="179070"/>
                  </a:moveTo>
                  <a:lnTo>
                    <a:pt x="73343" y="223838"/>
                  </a:lnTo>
                  <a:cubicBezTo>
                    <a:pt x="81915" y="229553"/>
                    <a:pt x="94298" y="226695"/>
                    <a:pt x="99060" y="217170"/>
                  </a:cubicBezTo>
                  <a:lnTo>
                    <a:pt x="187643" y="70485"/>
                  </a:lnTo>
                  <a:cubicBezTo>
                    <a:pt x="193358" y="61913"/>
                    <a:pt x="190500" y="49530"/>
                    <a:pt x="180975" y="44768"/>
                  </a:cubicBezTo>
                  <a:lnTo>
                    <a:pt x="108585" y="0"/>
                  </a:lnTo>
                  <a:lnTo>
                    <a:pt x="0" y="17907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B750D26-8B13-4C30-B136-E4F77CA985F1}"/>
                </a:ext>
              </a:extLst>
            </p:cNvPr>
            <p:cNvSpPr/>
            <p:nvPr/>
          </p:nvSpPr>
          <p:spPr>
            <a:xfrm>
              <a:off x="7517447" y="3854536"/>
              <a:ext cx="510700" cy="409759"/>
            </a:xfrm>
            <a:custGeom>
              <a:avLst/>
              <a:gdLst>
                <a:gd name="connsiteX0" fmla="*/ 500063 w 510700"/>
                <a:gd name="connsiteY0" fmla="*/ 218123 h 409759"/>
                <a:gd name="connsiteX1" fmla="*/ 346710 w 510700"/>
                <a:gd name="connsiteY1" fmla="*/ 86678 h 409759"/>
                <a:gd name="connsiteX2" fmla="*/ 336233 w 510700"/>
                <a:gd name="connsiteY2" fmla="*/ 77153 h 409759"/>
                <a:gd name="connsiteX3" fmla="*/ 270510 w 510700"/>
                <a:gd name="connsiteY3" fmla="*/ 152400 h 409759"/>
                <a:gd name="connsiteX4" fmla="*/ 232410 w 510700"/>
                <a:gd name="connsiteY4" fmla="*/ 171450 h 409759"/>
                <a:gd name="connsiteX5" fmla="*/ 227648 w 510700"/>
                <a:gd name="connsiteY5" fmla="*/ 171450 h 409759"/>
                <a:gd name="connsiteX6" fmla="*/ 190500 w 510700"/>
                <a:gd name="connsiteY6" fmla="*/ 157163 h 409759"/>
                <a:gd name="connsiteX7" fmla="*/ 184785 w 510700"/>
                <a:gd name="connsiteY7" fmla="*/ 76200 h 409759"/>
                <a:gd name="connsiteX8" fmla="*/ 240983 w 510700"/>
                <a:gd name="connsiteY8" fmla="*/ 11430 h 409759"/>
                <a:gd name="connsiteX9" fmla="*/ 82868 w 510700"/>
                <a:gd name="connsiteY9" fmla="*/ 0 h 409759"/>
                <a:gd name="connsiteX10" fmla="*/ 0 w 510700"/>
                <a:gd name="connsiteY10" fmla="*/ 137160 h 409759"/>
                <a:gd name="connsiteX11" fmla="*/ 64770 w 510700"/>
                <a:gd name="connsiteY11" fmla="*/ 212408 h 409759"/>
                <a:gd name="connsiteX12" fmla="*/ 89535 w 510700"/>
                <a:gd name="connsiteY12" fmla="*/ 183833 h 409759"/>
                <a:gd name="connsiteX13" fmla="*/ 125730 w 510700"/>
                <a:gd name="connsiteY13" fmla="*/ 167640 h 409759"/>
                <a:gd name="connsiteX14" fmla="*/ 125730 w 510700"/>
                <a:gd name="connsiteY14" fmla="*/ 167640 h 409759"/>
                <a:gd name="connsiteX15" fmla="*/ 157163 w 510700"/>
                <a:gd name="connsiteY15" fmla="*/ 179070 h 409759"/>
                <a:gd name="connsiteX16" fmla="*/ 173355 w 510700"/>
                <a:gd name="connsiteY16" fmla="*/ 213360 h 409759"/>
                <a:gd name="connsiteX17" fmla="*/ 189548 w 510700"/>
                <a:gd name="connsiteY17" fmla="*/ 210503 h 409759"/>
                <a:gd name="connsiteX18" fmla="*/ 220980 w 510700"/>
                <a:gd name="connsiteY18" fmla="*/ 221933 h 409759"/>
                <a:gd name="connsiteX19" fmla="*/ 237173 w 510700"/>
                <a:gd name="connsiteY19" fmla="*/ 257175 h 409759"/>
                <a:gd name="connsiteX20" fmla="*/ 249555 w 510700"/>
                <a:gd name="connsiteY20" fmla="*/ 255270 h 409759"/>
                <a:gd name="connsiteX21" fmla="*/ 249555 w 510700"/>
                <a:gd name="connsiteY21" fmla="*/ 255270 h 409759"/>
                <a:gd name="connsiteX22" fmla="*/ 278130 w 510700"/>
                <a:gd name="connsiteY22" fmla="*/ 265748 h 409759"/>
                <a:gd name="connsiteX23" fmla="*/ 292418 w 510700"/>
                <a:gd name="connsiteY23" fmla="*/ 295275 h 409759"/>
                <a:gd name="connsiteX24" fmla="*/ 302895 w 510700"/>
                <a:gd name="connsiteY24" fmla="*/ 293370 h 409759"/>
                <a:gd name="connsiteX25" fmla="*/ 302895 w 510700"/>
                <a:gd name="connsiteY25" fmla="*/ 293370 h 409759"/>
                <a:gd name="connsiteX26" fmla="*/ 327660 w 510700"/>
                <a:gd name="connsiteY26" fmla="*/ 302895 h 409759"/>
                <a:gd name="connsiteX27" fmla="*/ 340995 w 510700"/>
                <a:gd name="connsiteY27" fmla="*/ 328613 h 409759"/>
                <a:gd name="connsiteX28" fmla="*/ 331470 w 510700"/>
                <a:gd name="connsiteY28" fmla="*/ 356235 h 409759"/>
                <a:gd name="connsiteX29" fmla="*/ 299085 w 510700"/>
                <a:gd name="connsiteY29" fmla="*/ 393382 h 409759"/>
                <a:gd name="connsiteX30" fmla="*/ 312420 w 510700"/>
                <a:gd name="connsiteY30" fmla="*/ 403860 h 409759"/>
                <a:gd name="connsiteX31" fmla="*/ 335280 w 510700"/>
                <a:gd name="connsiteY31" fmla="*/ 409575 h 409759"/>
                <a:gd name="connsiteX32" fmla="*/ 369570 w 510700"/>
                <a:gd name="connsiteY32" fmla="*/ 368618 h 409759"/>
                <a:gd name="connsiteX33" fmla="*/ 369570 w 510700"/>
                <a:gd name="connsiteY33" fmla="*/ 367665 h 409759"/>
                <a:gd name="connsiteX34" fmla="*/ 379095 w 510700"/>
                <a:gd name="connsiteY34" fmla="*/ 368618 h 409759"/>
                <a:gd name="connsiteX35" fmla="*/ 413385 w 510700"/>
                <a:gd name="connsiteY35" fmla="*/ 327660 h 409759"/>
                <a:gd name="connsiteX36" fmla="*/ 413385 w 510700"/>
                <a:gd name="connsiteY36" fmla="*/ 326707 h 409759"/>
                <a:gd name="connsiteX37" fmla="*/ 422910 w 510700"/>
                <a:gd name="connsiteY37" fmla="*/ 327660 h 409759"/>
                <a:gd name="connsiteX38" fmla="*/ 457200 w 510700"/>
                <a:gd name="connsiteY38" fmla="*/ 286703 h 409759"/>
                <a:gd name="connsiteX39" fmla="*/ 456248 w 510700"/>
                <a:gd name="connsiteY39" fmla="*/ 280988 h 409759"/>
                <a:gd name="connsiteX40" fmla="*/ 476250 w 510700"/>
                <a:gd name="connsiteY40" fmla="*/ 284798 h 409759"/>
                <a:gd name="connsiteX41" fmla="*/ 510540 w 510700"/>
                <a:gd name="connsiteY41" fmla="*/ 243840 h 409759"/>
                <a:gd name="connsiteX42" fmla="*/ 500063 w 510700"/>
                <a:gd name="connsiteY42" fmla="*/ 218123 h 409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10700" h="409759">
                  <a:moveTo>
                    <a:pt x="500063" y="218123"/>
                  </a:moveTo>
                  <a:lnTo>
                    <a:pt x="346710" y="86678"/>
                  </a:lnTo>
                  <a:lnTo>
                    <a:pt x="336233" y="77153"/>
                  </a:lnTo>
                  <a:lnTo>
                    <a:pt x="270510" y="152400"/>
                  </a:lnTo>
                  <a:cubicBezTo>
                    <a:pt x="260985" y="163830"/>
                    <a:pt x="247650" y="170498"/>
                    <a:pt x="232410" y="171450"/>
                  </a:cubicBezTo>
                  <a:cubicBezTo>
                    <a:pt x="230505" y="171450"/>
                    <a:pt x="228600" y="171450"/>
                    <a:pt x="227648" y="171450"/>
                  </a:cubicBezTo>
                  <a:cubicBezTo>
                    <a:pt x="213360" y="171450"/>
                    <a:pt x="200025" y="166688"/>
                    <a:pt x="190500" y="157163"/>
                  </a:cubicBezTo>
                  <a:cubicBezTo>
                    <a:pt x="166688" y="136208"/>
                    <a:pt x="164783" y="100013"/>
                    <a:pt x="184785" y="76200"/>
                  </a:cubicBezTo>
                  <a:lnTo>
                    <a:pt x="240983" y="11430"/>
                  </a:lnTo>
                  <a:cubicBezTo>
                    <a:pt x="197167" y="5715"/>
                    <a:pt x="140970" y="28575"/>
                    <a:pt x="82868" y="0"/>
                  </a:cubicBezTo>
                  <a:lnTo>
                    <a:pt x="0" y="137160"/>
                  </a:lnTo>
                  <a:lnTo>
                    <a:pt x="64770" y="212408"/>
                  </a:lnTo>
                  <a:lnTo>
                    <a:pt x="89535" y="183833"/>
                  </a:lnTo>
                  <a:cubicBezTo>
                    <a:pt x="98108" y="173355"/>
                    <a:pt x="111443" y="167640"/>
                    <a:pt x="125730" y="167640"/>
                  </a:cubicBezTo>
                  <a:lnTo>
                    <a:pt x="125730" y="167640"/>
                  </a:lnTo>
                  <a:cubicBezTo>
                    <a:pt x="137160" y="167640"/>
                    <a:pt x="148590" y="171450"/>
                    <a:pt x="157163" y="179070"/>
                  </a:cubicBezTo>
                  <a:cubicBezTo>
                    <a:pt x="167640" y="187642"/>
                    <a:pt x="172403" y="200025"/>
                    <a:pt x="173355" y="213360"/>
                  </a:cubicBezTo>
                  <a:cubicBezTo>
                    <a:pt x="178117" y="211455"/>
                    <a:pt x="183833" y="210503"/>
                    <a:pt x="189548" y="210503"/>
                  </a:cubicBezTo>
                  <a:cubicBezTo>
                    <a:pt x="200978" y="210503"/>
                    <a:pt x="212408" y="214313"/>
                    <a:pt x="220980" y="221933"/>
                  </a:cubicBezTo>
                  <a:cubicBezTo>
                    <a:pt x="231458" y="231458"/>
                    <a:pt x="237173" y="243840"/>
                    <a:pt x="237173" y="257175"/>
                  </a:cubicBezTo>
                  <a:cubicBezTo>
                    <a:pt x="240983" y="256223"/>
                    <a:pt x="245745" y="255270"/>
                    <a:pt x="249555" y="255270"/>
                  </a:cubicBezTo>
                  <a:lnTo>
                    <a:pt x="249555" y="255270"/>
                  </a:lnTo>
                  <a:cubicBezTo>
                    <a:pt x="260033" y="255270"/>
                    <a:pt x="269558" y="259080"/>
                    <a:pt x="278130" y="265748"/>
                  </a:cubicBezTo>
                  <a:cubicBezTo>
                    <a:pt x="286703" y="273368"/>
                    <a:pt x="291465" y="283845"/>
                    <a:pt x="292418" y="295275"/>
                  </a:cubicBezTo>
                  <a:cubicBezTo>
                    <a:pt x="295275" y="294323"/>
                    <a:pt x="299085" y="293370"/>
                    <a:pt x="302895" y="293370"/>
                  </a:cubicBezTo>
                  <a:lnTo>
                    <a:pt x="302895" y="293370"/>
                  </a:lnTo>
                  <a:cubicBezTo>
                    <a:pt x="312420" y="293370"/>
                    <a:pt x="320993" y="296228"/>
                    <a:pt x="327660" y="302895"/>
                  </a:cubicBezTo>
                  <a:cubicBezTo>
                    <a:pt x="335280" y="309563"/>
                    <a:pt x="340043" y="319088"/>
                    <a:pt x="340995" y="328613"/>
                  </a:cubicBezTo>
                  <a:cubicBezTo>
                    <a:pt x="341948" y="339090"/>
                    <a:pt x="338138" y="348615"/>
                    <a:pt x="331470" y="356235"/>
                  </a:cubicBezTo>
                  <a:lnTo>
                    <a:pt x="299085" y="393382"/>
                  </a:lnTo>
                  <a:lnTo>
                    <a:pt x="312420" y="403860"/>
                  </a:lnTo>
                  <a:cubicBezTo>
                    <a:pt x="319088" y="407670"/>
                    <a:pt x="326708" y="410528"/>
                    <a:pt x="335280" y="409575"/>
                  </a:cubicBezTo>
                  <a:cubicBezTo>
                    <a:pt x="356235" y="407670"/>
                    <a:pt x="371475" y="389573"/>
                    <a:pt x="369570" y="368618"/>
                  </a:cubicBezTo>
                  <a:cubicBezTo>
                    <a:pt x="369570" y="368618"/>
                    <a:pt x="369570" y="367665"/>
                    <a:pt x="369570" y="367665"/>
                  </a:cubicBezTo>
                  <a:cubicBezTo>
                    <a:pt x="372428" y="368618"/>
                    <a:pt x="376238" y="368618"/>
                    <a:pt x="379095" y="368618"/>
                  </a:cubicBezTo>
                  <a:cubicBezTo>
                    <a:pt x="400050" y="366713"/>
                    <a:pt x="415290" y="348615"/>
                    <a:pt x="413385" y="327660"/>
                  </a:cubicBezTo>
                  <a:cubicBezTo>
                    <a:pt x="413385" y="327660"/>
                    <a:pt x="413385" y="326707"/>
                    <a:pt x="413385" y="326707"/>
                  </a:cubicBezTo>
                  <a:cubicBezTo>
                    <a:pt x="416243" y="327660"/>
                    <a:pt x="420053" y="327660"/>
                    <a:pt x="422910" y="327660"/>
                  </a:cubicBezTo>
                  <a:cubicBezTo>
                    <a:pt x="443865" y="325755"/>
                    <a:pt x="459105" y="307658"/>
                    <a:pt x="457200" y="286703"/>
                  </a:cubicBezTo>
                  <a:cubicBezTo>
                    <a:pt x="457200" y="284798"/>
                    <a:pt x="456248" y="282893"/>
                    <a:pt x="456248" y="280988"/>
                  </a:cubicBezTo>
                  <a:cubicBezTo>
                    <a:pt x="461963" y="283845"/>
                    <a:pt x="468630" y="285750"/>
                    <a:pt x="476250" y="284798"/>
                  </a:cubicBezTo>
                  <a:cubicBezTo>
                    <a:pt x="497205" y="282893"/>
                    <a:pt x="512445" y="264795"/>
                    <a:pt x="510540" y="243840"/>
                  </a:cubicBezTo>
                  <a:cubicBezTo>
                    <a:pt x="511493" y="233363"/>
                    <a:pt x="506730" y="224790"/>
                    <a:pt x="500063" y="21812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A0B19FB-4587-42B3-825E-CA1CC276061B}"/>
                </a:ext>
              </a:extLst>
            </p:cNvPr>
            <p:cNvSpPr/>
            <p:nvPr/>
          </p:nvSpPr>
          <p:spPr>
            <a:xfrm>
              <a:off x="8036485" y="3768811"/>
              <a:ext cx="190574" cy="226769"/>
            </a:xfrm>
            <a:custGeom>
              <a:avLst/>
              <a:gdLst>
                <a:gd name="connsiteX0" fmla="*/ 190575 w 190574"/>
                <a:gd name="connsiteY0" fmla="*/ 179070 h 226769"/>
                <a:gd name="connsiteX1" fmla="*/ 117232 w 190574"/>
                <a:gd name="connsiteY1" fmla="*/ 223838 h 226769"/>
                <a:gd name="connsiteX2" fmla="*/ 91515 w 190574"/>
                <a:gd name="connsiteY2" fmla="*/ 217170 h 226769"/>
                <a:gd name="connsiteX3" fmla="*/ 2932 w 190574"/>
                <a:gd name="connsiteY3" fmla="*/ 70485 h 226769"/>
                <a:gd name="connsiteX4" fmla="*/ 9600 w 190574"/>
                <a:gd name="connsiteY4" fmla="*/ 44768 h 226769"/>
                <a:gd name="connsiteX5" fmla="*/ 82942 w 190574"/>
                <a:gd name="connsiteY5" fmla="*/ 0 h 226769"/>
                <a:gd name="connsiteX6" fmla="*/ 190575 w 190574"/>
                <a:gd name="connsiteY6" fmla="*/ 179070 h 226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74" h="226769">
                  <a:moveTo>
                    <a:pt x="190575" y="179070"/>
                  </a:moveTo>
                  <a:lnTo>
                    <a:pt x="117232" y="223838"/>
                  </a:lnTo>
                  <a:cubicBezTo>
                    <a:pt x="108660" y="229553"/>
                    <a:pt x="96277" y="226695"/>
                    <a:pt x="91515" y="217170"/>
                  </a:cubicBezTo>
                  <a:lnTo>
                    <a:pt x="2932" y="70485"/>
                  </a:lnTo>
                  <a:cubicBezTo>
                    <a:pt x="-2783" y="61913"/>
                    <a:pt x="75" y="49530"/>
                    <a:pt x="9600" y="44768"/>
                  </a:cubicBezTo>
                  <a:lnTo>
                    <a:pt x="82942" y="0"/>
                  </a:lnTo>
                  <a:lnTo>
                    <a:pt x="190575" y="17907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E20A083-2D29-4C76-AD6E-AC908E436BF8}"/>
                </a:ext>
              </a:extLst>
            </p:cNvPr>
            <p:cNvSpPr/>
            <p:nvPr/>
          </p:nvSpPr>
          <p:spPr>
            <a:xfrm>
              <a:off x="7705942" y="3845822"/>
              <a:ext cx="403007" cy="223979"/>
            </a:xfrm>
            <a:custGeom>
              <a:avLst/>
              <a:gdLst>
                <a:gd name="connsiteX0" fmla="*/ 322045 w 403007"/>
                <a:gd name="connsiteY0" fmla="*/ 12524 h 223979"/>
                <a:gd name="connsiteX1" fmla="*/ 122020 w 403007"/>
                <a:gd name="connsiteY1" fmla="*/ 1094 h 223979"/>
                <a:gd name="connsiteX2" fmla="*/ 117258 w 403007"/>
                <a:gd name="connsiteY2" fmla="*/ 142 h 223979"/>
                <a:gd name="connsiteX3" fmla="*/ 84873 w 403007"/>
                <a:gd name="connsiteY3" fmla="*/ 12524 h 223979"/>
                <a:gd name="connsiteX4" fmla="*/ 9625 w 403007"/>
                <a:gd name="connsiteY4" fmla="*/ 98249 h 223979"/>
                <a:gd name="connsiteX5" fmla="*/ 13435 w 403007"/>
                <a:gd name="connsiteY5" fmla="*/ 151589 h 223979"/>
                <a:gd name="connsiteX6" fmla="*/ 42010 w 403007"/>
                <a:gd name="connsiteY6" fmla="*/ 161114 h 223979"/>
                <a:gd name="connsiteX7" fmla="*/ 67728 w 403007"/>
                <a:gd name="connsiteY7" fmla="*/ 147779 h 223979"/>
                <a:gd name="connsiteX8" fmla="*/ 145833 w 403007"/>
                <a:gd name="connsiteY8" fmla="*/ 58244 h 223979"/>
                <a:gd name="connsiteX9" fmla="*/ 323950 w 403007"/>
                <a:gd name="connsiteY9" fmla="*/ 211597 h 223979"/>
                <a:gd name="connsiteX10" fmla="*/ 323950 w 403007"/>
                <a:gd name="connsiteY10" fmla="*/ 211597 h 223979"/>
                <a:gd name="connsiteX11" fmla="*/ 323950 w 403007"/>
                <a:gd name="connsiteY11" fmla="*/ 211597 h 223979"/>
                <a:gd name="connsiteX12" fmla="*/ 334428 w 403007"/>
                <a:gd name="connsiteY12" fmla="*/ 223979 h 223979"/>
                <a:gd name="connsiteX13" fmla="*/ 403008 w 403007"/>
                <a:gd name="connsiteY13" fmla="*/ 144922 h 223979"/>
                <a:gd name="connsiteX14" fmla="*/ 322045 w 403007"/>
                <a:gd name="connsiteY14" fmla="*/ 12524 h 223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03007" h="223979">
                  <a:moveTo>
                    <a:pt x="322045" y="12524"/>
                  </a:moveTo>
                  <a:cubicBezTo>
                    <a:pt x="242988" y="41099"/>
                    <a:pt x="185838" y="13477"/>
                    <a:pt x="122020" y="1094"/>
                  </a:cubicBezTo>
                  <a:cubicBezTo>
                    <a:pt x="121068" y="1094"/>
                    <a:pt x="117258" y="142"/>
                    <a:pt x="117258" y="142"/>
                  </a:cubicBezTo>
                  <a:cubicBezTo>
                    <a:pt x="105828" y="-811"/>
                    <a:pt x="93445" y="2999"/>
                    <a:pt x="84873" y="12524"/>
                  </a:cubicBezTo>
                  <a:lnTo>
                    <a:pt x="9625" y="98249"/>
                  </a:lnTo>
                  <a:cubicBezTo>
                    <a:pt x="-4662" y="114442"/>
                    <a:pt x="-2757" y="138254"/>
                    <a:pt x="13435" y="151589"/>
                  </a:cubicBezTo>
                  <a:cubicBezTo>
                    <a:pt x="22008" y="158257"/>
                    <a:pt x="31533" y="162067"/>
                    <a:pt x="42010" y="161114"/>
                  </a:cubicBezTo>
                  <a:cubicBezTo>
                    <a:pt x="51535" y="160162"/>
                    <a:pt x="61060" y="156352"/>
                    <a:pt x="67728" y="147779"/>
                  </a:cubicBezTo>
                  <a:cubicBezTo>
                    <a:pt x="67728" y="147779"/>
                    <a:pt x="145833" y="58244"/>
                    <a:pt x="145833" y="58244"/>
                  </a:cubicBezTo>
                  <a:lnTo>
                    <a:pt x="323950" y="211597"/>
                  </a:lnTo>
                  <a:lnTo>
                    <a:pt x="323950" y="211597"/>
                  </a:lnTo>
                  <a:lnTo>
                    <a:pt x="323950" y="211597"/>
                  </a:lnTo>
                  <a:cubicBezTo>
                    <a:pt x="328713" y="216359"/>
                    <a:pt x="330618" y="218264"/>
                    <a:pt x="334428" y="223979"/>
                  </a:cubicBezTo>
                  <a:lnTo>
                    <a:pt x="403008" y="144922"/>
                  </a:lnTo>
                  <a:lnTo>
                    <a:pt x="322045" y="12524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</p:grpSp>
      <p:grpSp>
        <p:nvGrpSpPr>
          <p:cNvPr id="51" name="Graphic 15" descr="Business Growth">
            <a:extLst>
              <a:ext uri="{FF2B5EF4-FFF2-40B4-BE49-F238E27FC236}">
                <a16:creationId xmlns:a16="http://schemas.microsoft.com/office/drawing/2014/main" id="{252D7B7E-B8ED-4EAA-B625-2DAED6857C05}"/>
              </a:ext>
            </a:extLst>
          </p:cNvPr>
          <p:cNvGrpSpPr/>
          <p:nvPr/>
        </p:nvGrpSpPr>
        <p:grpSpPr>
          <a:xfrm>
            <a:off x="7895147" y="5347622"/>
            <a:ext cx="685800" cy="685800"/>
            <a:chOff x="8494862" y="5038674"/>
            <a:chExt cx="914400" cy="91440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5ACC9D3-0182-4B9B-A98D-2CF16C9E134F}"/>
                </a:ext>
              </a:extLst>
            </p:cNvPr>
            <p:cNvSpPr/>
            <p:nvPr/>
          </p:nvSpPr>
          <p:spPr>
            <a:xfrm>
              <a:off x="8560584" y="5341092"/>
              <a:ext cx="791527" cy="505777"/>
            </a:xfrm>
            <a:custGeom>
              <a:avLst/>
              <a:gdLst>
                <a:gd name="connsiteX0" fmla="*/ 639128 w 791527"/>
                <a:gd name="connsiteY0" fmla="*/ 192405 h 505777"/>
                <a:gd name="connsiteX1" fmla="*/ 735330 w 791527"/>
                <a:gd name="connsiteY1" fmla="*/ 96202 h 505777"/>
                <a:gd name="connsiteX2" fmla="*/ 791528 w 791527"/>
                <a:gd name="connsiteY2" fmla="*/ 152400 h 505777"/>
                <a:gd name="connsiteX3" fmla="*/ 791528 w 791527"/>
                <a:gd name="connsiteY3" fmla="*/ 0 h 505777"/>
                <a:gd name="connsiteX4" fmla="*/ 639128 w 791527"/>
                <a:gd name="connsiteY4" fmla="*/ 0 h 505777"/>
                <a:gd name="connsiteX5" fmla="*/ 695325 w 791527"/>
                <a:gd name="connsiteY5" fmla="*/ 56198 h 505777"/>
                <a:gd name="connsiteX6" fmla="*/ 601028 w 791527"/>
                <a:gd name="connsiteY6" fmla="*/ 150495 h 505777"/>
                <a:gd name="connsiteX7" fmla="*/ 439103 w 791527"/>
                <a:gd name="connsiteY7" fmla="*/ 312420 h 505777"/>
                <a:gd name="connsiteX8" fmla="*/ 296228 w 791527"/>
                <a:gd name="connsiteY8" fmla="*/ 169545 h 505777"/>
                <a:gd name="connsiteX9" fmla="*/ 0 w 791527"/>
                <a:gd name="connsiteY9" fmla="*/ 465773 h 505777"/>
                <a:gd name="connsiteX10" fmla="*/ 40005 w 791527"/>
                <a:gd name="connsiteY10" fmla="*/ 505778 h 505777"/>
                <a:gd name="connsiteX11" fmla="*/ 296228 w 791527"/>
                <a:gd name="connsiteY11" fmla="*/ 249555 h 505777"/>
                <a:gd name="connsiteX12" fmla="*/ 439103 w 791527"/>
                <a:gd name="connsiteY12" fmla="*/ 392430 h 505777"/>
                <a:gd name="connsiteX13" fmla="*/ 639128 w 791527"/>
                <a:gd name="connsiteY13" fmla="*/ 192405 h 505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91527" h="505777">
                  <a:moveTo>
                    <a:pt x="639128" y="192405"/>
                  </a:moveTo>
                  <a:lnTo>
                    <a:pt x="735330" y="96202"/>
                  </a:lnTo>
                  <a:lnTo>
                    <a:pt x="791528" y="152400"/>
                  </a:lnTo>
                  <a:lnTo>
                    <a:pt x="791528" y="0"/>
                  </a:lnTo>
                  <a:lnTo>
                    <a:pt x="639128" y="0"/>
                  </a:lnTo>
                  <a:lnTo>
                    <a:pt x="695325" y="56198"/>
                  </a:lnTo>
                  <a:lnTo>
                    <a:pt x="601028" y="150495"/>
                  </a:lnTo>
                  <a:lnTo>
                    <a:pt x="439103" y="312420"/>
                  </a:lnTo>
                  <a:lnTo>
                    <a:pt x="296228" y="169545"/>
                  </a:lnTo>
                  <a:lnTo>
                    <a:pt x="0" y="465773"/>
                  </a:lnTo>
                  <a:lnTo>
                    <a:pt x="40005" y="505778"/>
                  </a:lnTo>
                  <a:lnTo>
                    <a:pt x="296228" y="249555"/>
                  </a:lnTo>
                  <a:lnTo>
                    <a:pt x="439103" y="392430"/>
                  </a:lnTo>
                  <a:lnTo>
                    <a:pt x="639128" y="192405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AE3C808-FD5B-4BC9-B2A1-896C70B0023D}"/>
                </a:ext>
              </a:extLst>
            </p:cNvPr>
            <p:cNvSpPr/>
            <p:nvPr/>
          </p:nvSpPr>
          <p:spPr>
            <a:xfrm>
              <a:off x="8618687" y="5181549"/>
              <a:ext cx="95250" cy="95250"/>
            </a:xfrm>
            <a:custGeom>
              <a:avLst/>
              <a:gdLst>
                <a:gd name="connsiteX0" fmla="*/ 95250 w 95250"/>
                <a:gd name="connsiteY0" fmla="*/ 47625 h 95250"/>
                <a:gd name="connsiteX1" fmla="*/ 47625 w 95250"/>
                <a:gd name="connsiteY1" fmla="*/ 95250 h 95250"/>
                <a:gd name="connsiteX2" fmla="*/ 0 w 95250"/>
                <a:gd name="connsiteY2" fmla="*/ 47625 h 95250"/>
                <a:gd name="connsiteX3" fmla="*/ 47625 w 95250"/>
                <a:gd name="connsiteY3" fmla="*/ 0 h 95250"/>
                <a:gd name="connsiteX4" fmla="*/ 95250 w 95250"/>
                <a:gd name="connsiteY4" fmla="*/ 4762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5250" y="47625"/>
                  </a:moveTo>
                  <a:cubicBezTo>
                    <a:pt x="95250" y="73928"/>
                    <a:pt x="73928" y="95250"/>
                    <a:pt x="47625" y="95250"/>
                  </a:cubicBezTo>
                  <a:cubicBezTo>
                    <a:pt x="21322" y="95250"/>
                    <a:pt x="0" y="73928"/>
                    <a:pt x="0" y="47625"/>
                  </a:cubicBezTo>
                  <a:cubicBezTo>
                    <a:pt x="0" y="21322"/>
                    <a:pt x="21322" y="0"/>
                    <a:pt x="47625" y="0"/>
                  </a:cubicBezTo>
                  <a:cubicBezTo>
                    <a:pt x="73928" y="0"/>
                    <a:pt x="95250" y="21322"/>
                    <a:pt x="95250" y="4762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84556F-2E8A-41CB-B176-B56A62E25DE8}"/>
                </a:ext>
              </a:extLst>
            </p:cNvPr>
            <p:cNvSpPr/>
            <p:nvPr/>
          </p:nvSpPr>
          <p:spPr>
            <a:xfrm>
              <a:off x="8552153" y="5286326"/>
              <a:ext cx="604315" cy="408524"/>
            </a:xfrm>
            <a:custGeom>
              <a:avLst/>
              <a:gdLst>
                <a:gd name="connsiteX0" fmla="*/ 572978 w 604315"/>
                <a:gd name="connsiteY0" fmla="*/ 187735 h 408524"/>
                <a:gd name="connsiteX1" fmla="*/ 582503 w 604315"/>
                <a:gd name="connsiteY1" fmla="*/ 178210 h 408524"/>
                <a:gd name="connsiteX2" fmla="*/ 604315 w 604315"/>
                <a:gd name="connsiteY2" fmla="*/ 156398 h 408524"/>
                <a:gd name="connsiteX3" fmla="*/ 577836 w 604315"/>
                <a:gd name="connsiteY3" fmla="*/ 37336 h 408524"/>
                <a:gd name="connsiteX4" fmla="*/ 571359 w 604315"/>
                <a:gd name="connsiteY4" fmla="*/ 26668 h 408524"/>
                <a:gd name="connsiteX5" fmla="*/ 533259 w 604315"/>
                <a:gd name="connsiteY5" fmla="*/ 6379 h 408524"/>
                <a:gd name="connsiteX6" fmla="*/ 456487 w 604315"/>
                <a:gd name="connsiteY6" fmla="*/ 6379 h 408524"/>
                <a:gd name="connsiteX7" fmla="*/ 418387 w 604315"/>
                <a:gd name="connsiteY7" fmla="*/ 26668 h 408524"/>
                <a:gd name="connsiteX8" fmla="*/ 411910 w 604315"/>
                <a:gd name="connsiteY8" fmla="*/ 37336 h 408524"/>
                <a:gd name="connsiteX9" fmla="*/ 399909 w 604315"/>
                <a:gd name="connsiteY9" fmla="*/ 93152 h 408524"/>
                <a:gd name="connsiteX10" fmla="*/ 399909 w 604315"/>
                <a:gd name="connsiteY10" fmla="*/ 93152 h 408524"/>
                <a:gd name="connsiteX11" fmla="*/ 387431 w 604315"/>
                <a:gd name="connsiteY11" fmla="*/ 37336 h 408524"/>
                <a:gd name="connsiteX12" fmla="*/ 380859 w 604315"/>
                <a:gd name="connsiteY12" fmla="*/ 26668 h 408524"/>
                <a:gd name="connsiteX13" fmla="*/ 342759 w 604315"/>
                <a:gd name="connsiteY13" fmla="*/ 6379 h 408524"/>
                <a:gd name="connsiteX14" fmla="*/ 228459 w 604315"/>
                <a:gd name="connsiteY14" fmla="*/ 26668 h 408524"/>
                <a:gd name="connsiteX15" fmla="*/ 221982 w 604315"/>
                <a:gd name="connsiteY15" fmla="*/ 37336 h 408524"/>
                <a:gd name="connsiteX16" fmla="*/ 209409 w 604315"/>
                <a:gd name="connsiteY16" fmla="*/ 91342 h 408524"/>
                <a:gd name="connsiteX17" fmla="*/ 209409 w 604315"/>
                <a:gd name="connsiteY17" fmla="*/ 91342 h 408524"/>
                <a:gd name="connsiteX18" fmla="*/ 197026 w 604315"/>
                <a:gd name="connsiteY18" fmla="*/ 37336 h 408524"/>
                <a:gd name="connsiteX19" fmla="*/ 190359 w 604315"/>
                <a:gd name="connsiteY19" fmla="*/ 26668 h 408524"/>
                <a:gd name="connsiteX20" fmla="*/ 152259 w 604315"/>
                <a:gd name="connsiteY20" fmla="*/ 6379 h 408524"/>
                <a:gd name="connsiteX21" fmla="*/ 75487 w 604315"/>
                <a:gd name="connsiteY21" fmla="*/ 6379 h 408524"/>
                <a:gd name="connsiteX22" fmla="*/ 37387 w 604315"/>
                <a:gd name="connsiteY22" fmla="*/ 26668 h 408524"/>
                <a:gd name="connsiteX23" fmla="*/ 30910 w 604315"/>
                <a:gd name="connsiteY23" fmla="*/ 37336 h 408524"/>
                <a:gd name="connsiteX24" fmla="*/ 621 w 604315"/>
                <a:gd name="connsiteY24" fmla="*/ 175639 h 408524"/>
                <a:gd name="connsiteX25" fmla="*/ 14999 w 604315"/>
                <a:gd name="connsiteY25" fmla="*/ 199844 h 408524"/>
                <a:gd name="connsiteX26" fmla="*/ 15765 w 604315"/>
                <a:gd name="connsiteY26" fmla="*/ 200023 h 408524"/>
                <a:gd name="connsiteX27" fmla="*/ 18909 w 604315"/>
                <a:gd name="connsiteY27" fmla="*/ 200023 h 408524"/>
                <a:gd name="connsiteX28" fmla="*/ 37959 w 604315"/>
                <a:gd name="connsiteY28" fmla="*/ 185068 h 408524"/>
                <a:gd name="connsiteX29" fmla="*/ 66534 w 604315"/>
                <a:gd name="connsiteY29" fmla="*/ 57148 h 408524"/>
                <a:gd name="connsiteX30" fmla="*/ 66534 w 604315"/>
                <a:gd name="connsiteY30" fmla="*/ 57148 h 408524"/>
                <a:gd name="connsiteX31" fmla="*/ 66534 w 604315"/>
                <a:gd name="connsiteY31" fmla="*/ 124775 h 408524"/>
                <a:gd name="connsiteX32" fmla="*/ 37959 w 604315"/>
                <a:gd name="connsiteY32" fmla="*/ 266698 h 408524"/>
                <a:gd name="connsiteX33" fmla="*/ 66534 w 604315"/>
                <a:gd name="connsiteY33" fmla="*/ 266698 h 408524"/>
                <a:gd name="connsiteX34" fmla="*/ 66534 w 604315"/>
                <a:gd name="connsiteY34" fmla="*/ 408525 h 408524"/>
                <a:gd name="connsiteX35" fmla="*/ 104634 w 604315"/>
                <a:gd name="connsiteY35" fmla="*/ 370425 h 408524"/>
                <a:gd name="connsiteX36" fmla="*/ 104634 w 604315"/>
                <a:gd name="connsiteY36" fmla="*/ 266698 h 408524"/>
                <a:gd name="connsiteX37" fmla="*/ 123684 w 604315"/>
                <a:gd name="connsiteY37" fmla="*/ 266698 h 408524"/>
                <a:gd name="connsiteX38" fmla="*/ 123684 w 604315"/>
                <a:gd name="connsiteY38" fmla="*/ 351375 h 408524"/>
                <a:gd name="connsiteX39" fmla="*/ 161784 w 604315"/>
                <a:gd name="connsiteY39" fmla="*/ 313275 h 408524"/>
                <a:gd name="connsiteX40" fmla="*/ 161784 w 604315"/>
                <a:gd name="connsiteY40" fmla="*/ 266698 h 408524"/>
                <a:gd name="connsiteX41" fmla="*/ 190359 w 604315"/>
                <a:gd name="connsiteY41" fmla="*/ 266698 h 408524"/>
                <a:gd name="connsiteX42" fmla="*/ 161784 w 604315"/>
                <a:gd name="connsiteY42" fmla="*/ 124870 h 408524"/>
                <a:gd name="connsiteX43" fmla="*/ 161784 w 604315"/>
                <a:gd name="connsiteY43" fmla="*/ 58195 h 408524"/>
                <a:gd name="connsiteX44" fmla="*/ 161784 w 604315"/>
                <a:gd name="connsiteY44" fmla="*/ 58195 h 408524"/>
                <a:gd name="connsiteX45" fmla="*/ 190359 w 604315"/>
                <a:gd name="connsiteY45" fmla="*/ 182592 h 408524"/>
                <a:gd name="connsiteX46" fmla="*/ 209409 w 604315"/>
                <a:gd name="connsiteY46" fmla="*/ 200023 h 408524"/>
                <a:gd name="connsiteX47" fmla="*/ 209409 w 604315"/>
                <a:gd name="connsiteY47" fmla="*/ 200023 h 408524"/>
                <a:gd name="connsiteX48" fmla="*/ 227887 w 604315"/>
                <a:gd name="connsiteY48" fmla="*/ 185068 h 408524"/>
                <a:gd name="connsiteX49" fmla="*/ 228459 w 604315"/>
                <a:gd name="connsiteY49" fmla="*/ 180973 h 408524"/>
                <a:gd name="connsiteX50" fmla="*/ 256272 w 604315"/>
                <a:gd name="connsiteY50" fmla="*/ 58767 h 408524"/>
                <a:gd name="connsiteX51" fmla="*/ 256272 w 604315"/>
                <a:gd name="connsiteY51" fmla="*/ 58767 h 408524"/>
                <a:gd name="connsiteX52" fmla="*/ 256272 w 604315"/>
                <a:gd name="connsiteY52" fmla="*/ 218501 h 408524"/>
                <a:gd name="connsiteX53" fmla="*/ 277322 w 604315"/>
                <a:gd name="connsiteY53" fmla="*/ 197356 h 408524"/>
                <a:gd name="connsiteX54" fmla="*/ 331204 w 604315"/>
                <a:gd name="connsiteY54" fmla="*/ 197326 h 408524"/>
                <a:gd name="connsiteX55" fmla="*/ 331233 w 604315"/>
                <a:gd name="connsiteY55" fmla="*/ 197356 h 408524"/>
                <a:gd name="connsiteX56" fmla="*/ 352284 w 604315"/>
                <a:gd name="connsiteY56" fmla="*/ 217644 h 408524"/>
                <a:gd name="connsiteX57" fmla="*/ 352284 w 604315"/>
                <a:gd name="connsiteY57" fmla="*/ 58862 h 408524"/>
                <a:gd name="connsiteX58" fmla="*/ 352284 w 604315"/>
                <a:gd name="connsiteY58" fmla="*/ 58862 h 408524"/>
                <a:gd name="connsiteX59" fmla="*/ 380859 w 604315"/>
                <a:gd name="connsiteY59" fmla="*/ 185164 h 408524"/>
                <a:gd name="connsiteX60" fmla="*/ 399909 w 604315"/>
                <a:gd name="connsiteY60" fmla="*/ 200023 h 408524"/>
                <a:gd name="connsiteX61" fmla="*/ 399909 w 604315"/>
                <a:gd name="connsiteY61" fmla="*/ 200023 h 408524"/>
                <a:gd name="connsiteX62" fmla="*/ 418482 w 604315"/>
                <a:gd name="connsiteY62" fmla="*/ 185068 h 408524"/>
                <a:gd name="connsiteX63" fmla="*/ 447057 w 604315"/>
                <a:gd name="connsiteY63" fmla="*/ 58767 h 408524"/>
                <a:gd name="connsiteX64" fmla="*/ 447057 w 604315"/>
                <a:gd name="connsiteY64" fmla="*/ 58767 h 408524"/>
                <a:gd name="connsiteX65" fmla="*/ 447057 w 604315"/>
                <a:gd name="connsiteY65" fmla="*/ 313084 h 408524"/>
                <a:gd name="connsiteX66" fmla="*/ 447057 w 604315"/>
                <a:gd name="connsiteY66" fmla="*/ 313084 h 408524"/>
                <a:gd name="connsiteX67" fmla="*/ 485157 w 604315"/>
                <a:gd name="connsiteY67" fmla="*/ 274984 h 408524"/>
                <a:gd name="connsiteX68" fmla="*/ 485157 w 604315"/>
                <a:gd name="connsiteY68" fmla="*/ 209548 h 408524"/>
                <a:gd name="connsiteX69" fmla="*/ 504207 w 604315"/>
                <a:gd name="connsiteY69" fmla="*/ 209548 h 408524"/>
                <a:gd name="connsiteX70" fmla="*/ 504207 w 604315"/>
                <a:gd name="connsiteY70" fmla="*/ 256315 h 408524"/>
                <a:gd name="connsiteX71" fmla="*/ 542307 w 604315"/>
                <a:gd name="connsiteY71" fmla="*/ 218215 h 408524"/>
                <a:gd name="connsiteX72" fmla="*/ 542307 w 604315"/>
                <a:gd name="connsiteY72" fmla="*/ 58862 h 408524"/>
                <a:gd name="connsiteX73" fmla="*/ 542307 w 604315"/>
                <a:gd name="connsiteY73" fmla="*/ 58862 h 408524"/>
                <a:gd name="connsiteX74" fmla="*/ 572311 w 604315"/>
                <a:gd name="connsiteY74" fmla="*/ 187831 h 40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604315" h="408524">
                  <a:moveTo>
                    <a:pt x="572978" y="187735"/>
                  </a:moveTo>
                  <a:lnTo>
                    <a:pt x="582503" y="178210"/>
                  </a:lnTo>
                  <a:lnTo>
                    <a:pt x="604315" y="156398"/>
                  </a:lnTo>
                  <a:lnTo>
                    <a:pt x="577836" y="37336"/>
                  </a:lnTo>
                  <a:cubicBezTo>
                    <a:pt x="577026" y="33118"/>
                    <a:pt x="574727" y="29332"/>
                    <a:pt x="571359" y="26668"/>
                  </a:cubicBezTo>
                  <a:cubicBezTo>
                    <a:pt x="559951" y="17716"/>
                    <a:pt x="547053" y="10848"/>
                    <a:pt x="533259" y="6379"/>
                  </a:cubicBezTo>
                  <a:cubicBezTo>
                    <a:pt x="508375" y="-2126"/>
                    <a:pt x="481371" y="-2126"/>
                    <a:pt x="456487" y="6379"/>
                  </a:cubicBezTo>
                  <a:cubicBezTo>
                    <a:pt x="442697" y="10859"/>
                    <a:pt x="429801" y="17726"/>
                    <a:pt x="418387" y="26668"/>
                  </a:cubicBezTo>
                  <a:cubicBezTo>
                    <a:pt x="415092" y="29396"/>
                    <a:pt x="412810" y="33153"/>
                    <a:pt x="411910" y="37336"/>
                  </a:cubicBezTo>
                  <a:lnTo>
                    <a:pt x="399909" y="93152"/>
                  </a:lnTo>
                  <a:lnTo>
                    <a:pt x="399909" y="93152"/>
                  </a:lnTo>
                  <a:lnTo>
                    <a:pt x="387431" y="37336"/>
                  </a:lnTo>
                  <a:cubicBezTo>
                    <a:pt x="386557" y="33120"/>
                    <a:pt x="384231" y="29344"/>
                    <a:pt x="380859" y="26668"/>
                  </a:cubicBezTo>
                  <a:cubicBezTo>
                    <a:pt x="369451" y="17716"/>
                    <a:pt x="356553" y="10848"/>
                    <a:pt x="342759" y="6379"/>
                  </a:cubicBezTo>
                  <a:cubicBezTo>
                    <a:pt x="303653" y="-6242"/>
                    <a:pt x="260832" y="1358"/>
                    <a:pt x="228459" y="26668"/>
                  </a:cubicBezTo>
                  <a:cubicBezTo>
                    <a:pt x="225163" y="29396"/>
                    <a:pt x="222882" y="33153"/>
                    <a:pt x="221982" y="37336"/>
                  </a:cubicBezTo>
                  <a:lnTo>
                    <a:pt x="209409" y="91342"/>
                  </a:lnTo>
                  <a:cubicBezTo>
                    <a:pt x="209409" y="91342"/>
                    <a:pt x="209409" y="91342"/>
                    <a:pt x="209409" y="91342"/>
                  </a:cubicBezTo>
                  <a:lnTo>
                    <a:pt x="197026" y="37336"/>
                  </a:lnTo>
                  <a:cubicBezTo>
                    <a:pt x="196076" y="33127"/>
                    <a:pt x="193725" y="29366"/>
                    <a:pt x="190359" y="26668"/>
                  </a:cubicBezTo>
                  <a:cubicBezTo>
                    <a:pt x="178945" y="17726"/>
                    <a:pt x="166049" y="10859"/>
                    <a:pt x="152259" y="6379"/>
                  </a:cubicBezTo>
                  <a:cubicBezTo>
                    <a:pt x="127375" y="-2126"/>
                    <a:pt x="100371" y="-2126"/>
                    <a:pt x="75487" y="6379"/>
                  </a:cubicBezTo>
                  <a:cubicBezTo>
                    <a:pt x="61705" y="10879"/>
                    <a:pt x="48813" y="17745"/>
                    <a:pt x="37387" y="26668"/>
                  </a:cubicBezTo>
                  <a:cubicBezTo>
                    <a:pt x="34091" y="29396"/>
                    <a:pt x="31810" y="33153"/>
                    <a:pt x="30910" y="37336"/>
                  </a:cubicBezTo>
                  <a:lnTo>
                    <a:pt x="621" y="175639"/>
                  </a:lnTo>
                  <a:cubicBezTo>
                    <a:pt x="-2093" y="186293"/>
                    <a:pt x="4344" y="197130"/>
                    <a:pt x="14999" y="199844"/>
                  </a:cubicBezTo>
                  <a:cubicBezTo>
                    <a:pt x="15253" y="199908"/>
                    <a:pt x="15509" y="199968"/>
                    <a:pt x="15765" y="200023"/>
                  </a:cubicBezTo>
                  <a:cubicBezTo>
                    <a:pt x="16811" y="200117"/>
                    <a:pt x="17863" y="200117"/>
                    <a:pt x="18909" y="200023"/>
                  </a:cubicBezTo>
                  <a:cubicBezTo>
                    <a:pt x="28018" y="200235"/>
                    <a:pt x="36002" y="193968"/>
                    <a:pt x="37959" y="185068"/>
                  </a:cubicBezTo>
                  <a:lnTo>
                    <a:pt x="66534" y="57148"/>
                  </a:lnTo>
                  <a:lnTo>
                    <a:pt x="66534" y="57148"/>
                  </a:lnTo>
                  <a:lnTo>
                    <a:pt x="66534" y="124775"/>
                  </a:lnTo>
                  <a:lnTo>
                    <a:pt x="37959" y="266698"/>
                  </a:lnTo>
                  <a:lnTo>
                    <a:pt x="66534" y="266698"/>
                  </a:lnTo>
                  <a:lnTo>
                    <a:pt x="66534" y="408525"/>
                  </a:lnTo>
                  <a:lnTo>
                    <a:pt x="104634" y="370425"/>
                  </a:lnTo>
                  <a:lnTo>
                    <a:pt x="104634" y="266698"/>
                  </a:lnTo>
                  <a:lnTo>
                    <a:pt x="123684" y="266698"/>
                  </a:lnTo>
                  <a:lnTo>
                    <a:pt x="123684" y="351375"/>
                  </a:lnTo>
                  <a:lnTo>
                    <a:pt x="161784" y="313275"/>
                  </a:lnTo>
                  <a:lnTo>
                    <a:pt x="161784" y="266698"/>
                  </a:lnTo>
                  <a:lnTo>
                    <a:pt x="190359" y="266698"/>
                  </a:lnTo>
                  <a:lnTo>
                    <a:pt x="161784" y="124870"/>
                  </a:lnTo>
                  <a:lnTo>
                    <a:pt x="161784" y="58195"/>
                  </a:lnTo>
                  <a:lnTo>
                    <a:pt x="161784" y="58195"/>
                  </a:lnTo>
                  <a:lnTo>
                    <a:pt x="190359" y="182592"/>
                  </a:lnTo>
                  <a:cubicBezTo>
                    <a:pt x="191202" y="192476"/>
                    <a:pt x="199489" y="200059"/>
                    <a:pt x="209409" y="200023"/>
                  </a:cubicBezTo>
                  <a:lnTo>
                    <a:pt x="209409" y="200023"/>
                  </a:lnTo>
                  <a:cubicBezTo>
                    <a:pt x="218304" y="199964"/>
                    <a:pt x="225975" y="193756"/>
                    <a:pt x="227887" y="185068"/>
                  </a:cubicBezTo>
                  <a:lnTo>
                    <a:pt x="228459" y="180973"/>
                  </a:lnTo>
                  <a:lnTo>
                    <a:pt x="256272" y="58767"/>
                  </a:lnTo>
                  <a:cubicBezTo>
                    <a:pt x="256272" y="58767"/>
                    <a:pt x="256272" y="58767"/>
                    <a:pt x="256272" y="58767"/>
                  </a:cubicBezTo>
                  <a:lnTo>
                    <a:pt x="256272" y="218501"/>
                  </a:lnTo>
                  <a:lnTo>
                    <a:pt x="277322" y="197356"/>
                  </a:lnTo>
                  <a:cubicBezTo>
                    <a:pt x="292192" y="182468"/>
                    <a:pt x="316316" y="182455"/>
                    <a:pt x="331204" y="197326"/>
                  </a:cubicBezTo>
                  <a:cubicBezTo>
                    <a:pt x="331213" y="197336"/>
                    <a:pt x="331224" y="197346"/>
                    <a:pt x="331233" y="197356"/>
                  </a:cubicBezTo>
                  <a:lnTo>
                    <a:pt x="352284" y="217644"/>
                  </a:lnTo>
                  <a:lnTo>
                    <a:pt x="352284" y="58862"/>
                  </a:lnTo>
                  <a:cubicBezTo>
                    <a:pt x="352284" y="58862"/>
                    <a:pt x="352284" y="58862"/>
                    <a:pt x="352284" y="58862"/>
                  </a:cubicBezTo>
                  <a:lnTo>
                    <a:pt x="380859" y="185164"/>
                  </a:lnTo>
                  <a:cubicBezTo>
                    <a:pt x="382854" y="194025"/>
                    <a:pt x="390828" y="200245"/>
                    <a:pt x="399909" y="200023"/>
                  </a:cubicBezTo>
                  <a:lnTo>
                    <a:pt x="399909" y="200023"/>
                  </a:lnTo>
                  <a:cubicBezTo>
                    <a:pt x="408840" y="200008"/>
                    <a:pt x="416562" y="193790"/>
                    <a:pt x="418482" y="185068"/>
                  </a:cubicBezTo>
                  <a:lnTo>
                    <a:pt x="447057" y="58767"/>
                  </a:lnTo>
                  <a:cubicBezTo>
                    <a:pt x="447057" y="58767"/>
                    <a:pt x="447057" y="58767"/>
                    <a:pt x="447057" y="58767"/>
                  </a:cubicBezTo>
                  <a:lnTo>
                    <a:pt x="447057" y="313084"/>
                  </a:lnTo>
                  <a:lnTo>
                    <a:pt x="447057" y="313084"/>
                  </a:lnTo>
                  <a:lnTo>
                    <a:pt x="485157" y="274984"/>
                  </a:lnTo>
                  <a:lnTo>
                    <a:pt x="485157" y="209548"/>
                  </a:lnTo>
                  <a:lnTo>
                    <a:pt x="504207" y="209548"/>
                  </a:lnTo>
                  <a:lnTo>
                    <a:pt x="504207" y="256315"/>
                  </a:lnTo>
                  <a:lnTo>
                    <a:pt x="542307" y="218215"/>
                  </a:lnTo>
                  <a:lnTo>
                    <a:pt x="542307" y="58862"/>
                  </a:lnTo>
                  <a:cubicBezTo>
                    <a:pt x="542307" y="58862"/>
                    <a:pt x="542307" y="58862"/>
                    <a:pt x="542307" y="58862"/>
                  </a:cubicBezTo>
                  <a:lnTo>
                    <a:pt x="572311" y="18783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FB4A068-DC0F-496E-B16A-C3CB59BB3E42}"/>
                </a:ext>
              </a:extLst>
            </p:cNvPr>
            <p:cNvSpPr/>
            <p:nvPr/>
          </p:nvSpPr>
          <p:spPr>
            <a:xfrm>
              <a:off x="8999591" y="5181549"/>
              <a:ext cx="95250" cy="95250"/>
            </a:xfrm>
            <a:custGeom>
              <a:avLst/>
              <a:gdLst>
                <a:gd name="connsiteX0" fmla="*/ 95250 w 95250"/>
                <a:gd name="connsiteY0" fmla="*/ 47625 h 95250"/>
                <a:gd name="connsiteX1" fmla="*/ 47625 w 95250"/>
                <a:gd name="connsiteY1" fmla="*/ 95250 h 95250"/>
                <a:gd name="connsiteX2" fmla="*/ 0 w 95250"/>
                <a:gd name="connsiteY2" fmla="*/ 47625 h 95250"/>
                <a:gd name="connsiteX3" fmla="*/ 47625 w 95250"/>
                <a:gd name="connsiteY3" fmla="*/ 0 h 95250"/>
                <a:gd name="connsiteX4" fmla="*/ 95250 w 95250"/>
                <a:gd name="connsiteY4" fmla="*/ 4762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5250" y="47625"/>
                  </a:moveTo>
                  <a:cubicBezTo>
                    <a:pt x="95250" y="73928"/>
                    <a:pt x="73928" y="95250"/>
                    <a:pt x="47625" y="95250"/>
                  </a:cubicBezTo>
                  <a:cubicBezTo>
                    <a:pt x="21322" y="95250"/>
                    <a:pt x="0" y="73928"/>
                    <a:pt x="0" y="47625"/>
                  </a:cubicBezTo>
                  <a:cubicBezTo>
                    <a:pt x="0" y="21322"/>
                    <a:pt x="21322" y="0"/>
                    <a:pt x="47625" y="0"/>
                  </a:cubicBezTo>
                  <a:cubicBezTo>
                    <a:pt x="73928" y="0"/>
                    <a:pt x="95250" y="21322"/>
                    <a:pt x="95250" y="4762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0C78205-EF36-4915-B5FA-6A1BB87FDA71}"/>
                </a:ext>
              </a:extLst>
            </p:cNvPr>
            <p:cNvSpPr/>
            <p:nvPr/>
          </p:nvSpPr>
          <p:spPr>
            <a:xfrm>
              <a:off x="8808806" y="5181549"/>
              <a:ext cx="95250" cy="95250"/>
            </a:xfrm>
            <a:custGeom>
              <a:avLst/>
              <a:gdLst>
                <a:gd name="connsiteX0" fmla="*/ 95250 w 95250"/>
                <a:gd name="connsiteY0" fmla="*/ 47625 h 95250"/>
                <a:gd name="connsiteX1" fmla="*/ 47625 w 95250"/>
                <a:gd name="connsiteY1" fmla="*/ 95250 h 95250"/>
                <a:gd name="connsiteX2" fmla="*/ 0 w 95250"/>
                <a:gd name="connsiteY2" fmla="*/ 47625 h 95250"/>
                <a:gd name="connsiteX3" fmla="*/ 47625 w 95250"/>
                <a:gd name="connsiteY3" fmla="*/ 0 h 95250"/>
                <a:gd name="connsiteX4" fmla="*/ 95250 w 95250"/>
                <a:gd name="connsiteY4" fmla="*/ 47625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0" h="95250">
                  <a:moveTo>
                    <a:pt x="95250" y="47625"/>
                  </a:moveTo>
                  <a:cubicBezTo>
                    <a:pt x="95250" y="73928"/>
                    <a:pt x="73928" y="95250"/>
                    <a:pt x="47625" y="95250"/>
                  </a:cubicBezTo>
                  <a:cubicBezTo>
                    <a:pt x="21322" y="95250"/>
                    <a:pt x="0" y="73928"/>
                    <a:pt x="0" y="47625"/>
                  </a:cubicBezTo>
                  <a:cubicBezTo>
                    <a:pt x="0" y="21322"/>
                    <a:pt x="21322" y="0"/>
                    <a:pt x="47625" y="0"/>
                  </a:cubicBezTo>
                  <a:cubicBezTo>
                    <a:pt x="73928" y="0"/>
                    <a:pt x="95250" y="21322"/>
                    <a:pt x="95250" y="4762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350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F05CD0EE-E73B-4C7F-9564-5371AF11BB31}"/>
              </a:ext>
            </a:extLst>
          </p:cNvPr>
          <p:cNvSpPr txBox="1"/>
          <p:nvPr/>
        </p:nvSpPr>
        <p:spPr>
          <a:xfrm>
            <a:off x="4998720" y="5108822"/>
            <a:ext cx="2194560" cy="1107996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en-US" sz="3300" b="1" noProof="1"/>
              <a:t>Lorem Ipsum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5DF6F17-63F1-4D57-B568-C94583B55718}"/>
              </a:ext>
            </a:extLst>
          </p:cNvPr>
          <p:cNvGrpSpPr/>
          <p:nvPr/>
        </p:nvGrpSpPr>
        <p:grpSpPr>
          <a:xfrm>
            <a:off x="7909462" y="1703504"/>
            <a:ext cx="3088707" cy="1637977"/>
            <a:chOff x="6974393" y="2658757"/>
            <a:chExt cx="2194560" cy="1637977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84806DF-8B46-4C1F-949C-40C1578EF7C1}"/>
                </a:ext>
              </a:extLst>
            </p:cNvPr>
            <p:cNvSpPr txBox="1"/>
            <p:nvPr/>
          </p:nvSpPr>
          <p:spPr>
            <a:xfrm>
              <a:off x="6974393" y="2658757"/>
              <a:ext cx="2194560" cy="707886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2000" b="1" noProof="1"/>
                <a:t>Kepentingan umum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0463763-3100-4E84-BB33-6BBE260E1D91}"/>
                </a:ext>
              </a:extLst>
            </p:cNvPr>
            <p:cNvSpPr txBox="1"/>
            <p:nvPr/>
          </p:nvSpPr>
          <p:spPr>
            <a:xfrm>
              <a:off x="6974393" y="3342627"/>
              <a:ext cx="2194560" cy="95410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n-US" sz="14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Berorientasi pada pengguna inovasi yaitu masarakat ataupun unit layanan sebagai orientasi perubahan 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EC41F34-C476-488E-8CC7-549167CBD9D2}"/>
              </a:ext>
            </a:extLst>
          </p:cNvPr>
          <p:cNvGrpSpPr/>
          <p:nvPr/>
        </p:nvGrpSpPr>
        <p:grpSpPr>
          <a:xfrm>
            <a:off x="8780868" y="2979291"/>
            <a:ext cx="2724559" cy="1387096"/>
            <a:chOff x="8191528" y="4202625"/>
            <a:chExt cx="2226642" cy="1387096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ADDD490A-7818-492A-A57E-4D4BD3056623}"/>
                </a:ext>
              </a:extLst>
            </p:cNvPr>
            <p:cNvSpPr txBox="1"/>
            <p:nvPr/>
          </p:nvSpPr>
          <p:spPr>
            <a:xfrm>
              <a:off x="8223610" y="4202625"/>
              <a:ext cx="2194560" cy="707886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2000" b="1" noProof="1"/>
                <a:t>Secara terbuka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84E7792-0DDD-4E53-ADA1-63A26F6132FA}"/>
                </a:ext>
              </a:extLst>
            </p:cNvPr>
            <p:cNvSpPr txBox="1"/>
            <p:nvPr/>
          </p:nvSpPr>
          <p:spPr>
            <a:xfrm>
              <a:off x="8191528" y="4851057"/>
              <a:ext cx="2194560" cy="738664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n-US" sz="14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Diseminasi inovasi menjadi wujud menciptakan aspek keterbukaan informasi inovasi kepada publik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4C53311-6CE5-4D5C-A82B-C42686582288}"/>
              </a:ext>
            </a:extLst>
          </p:cNvPr>
          <p:cNvGrpSpPr/>
          <p:nvPr/>
        </p:nvGrpSpPr>
        <p:grpSpPr>
          <a:xfrm>
            <a:off x="2383903" y="1889572"/>
            <a:ext cx="2421842" cy="1627077"/>
            <a:chOff x="249702" y="2658755"/>
            <a:chExt cx="2421842" cy="1627077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D3DE3FD-791E-4B4E-9A62-3DD515AA72DF}"/>
                </a:ext>
              </a:extLst>
            </p:cNvPr>
            <p:cNvSpPr txBox="1"/>
            <p:nvPr/>
          </p:nvSpPr>
          <p:spPr>
            <a:xfrm>
              <a:off x="249702" y="2658755"/>
              <a:ext cx="2194560" cy="707886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r"/>
              <a:r>
                <a:rPr lang="en-US" sz="2000" b="1" noProof="1"/>
                <a:t>Perbaikan kualitas layanan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0C5505AB-E741-4BF3-8239-6F80A9CCAF6C}"/>
                </a:ext>
              </a:extLst>
            </p:cNvPr>
            <p:cNvSpPr txBox="1"/>
            <p:nvPr/>
          </p:nvSpPr>
          <p:spPr>
            <a:xfrm>
              <a:off x="476984" y="3331725"/>
              <a:ext cx="2194560" cy="95410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n-US" sz="14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Salah satunya adalah mendukung reformasi birokrasi dalam hal pelayanan dan kelembagaan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8395415-C8DE-40D6-A354-5A1D18986717}"/>
              </a:ext>
            </a:extLst>
          </p:cNvPr>
          <p:cNvGrpSpPr/>
          <p:nvPr/>
        </p:nvGrpSpPr>
        <p:grpSpPr>
          <a:xfrm>
            <a:off x="893816" y="5490497"/>
            <a:ext cx="1645845" cy="825931"/>
            <a:chOff x="-666433" y="4835247"/>
            <a:chExt cx="2326395" cy="825931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B940E79-DF33-4DFE-BF75-9AE18081B48E}"/>
                </a:ext>
              </a:extLst>
            </p:cNvPr>
            <p:cNvSpPr txBox="1"/>
            <p:nvPr/>
          </p:nvSpPr>
          <p:spPr>
            <a:xfrm>
              <a:off x="-534598" y="4835247"/>
              <a:ext cx="2194560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r"/>
              <a:r>
                <a:rPr lang="en-US" sz="2000" b="1" noProof="1"/>
                <a:t>Efektif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750994D7-25C8-4523-8F4E-947652109923}"/>
                </a:ext>
              </a:extLst>
            </p:cNvPr>
            <p:cNvSpPr txBox="1"/>
            <p:nvPr/>
          </p:nvSpPr>
          <p:spPr>
            <a:xfrm>
              <a:off x="-666433" y="5261068"/>
              <a:ext cx="2194560" cy="40011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n-US" sz="10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Tidak memakan waktu yang lama untuk layanan. 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B13D983-971A-4306-9C7F-2970A6D7DAE3}"/>
              </a:ext>
            </a:extLst>
          </p:cNvPr>
          <p:cNvGrpSpPr/>
          <p:nvPr/>
        </p:nvGrpSpPr>
        <p:grpSpPr>
          <a:xfrm>
            <a:off x="4639687" y="1255240"/>
            <a:ext cx="2939395" cy="1658780"/>
            <a:chOff x="-103485" y="1136676"/>
            <a:chExt cx="2939395" cy="1658780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28DAB35-5D31-4215-B11A-B904E3AB5BCD}"/>
                </a:ext>
              </a:extLst>
            </p:cNvPr>
            <p:cNvSpPr txBox="1"/>
            <p:nvPr/>
          </p:nvSpPr>
          <p:spPr>
            <a:xfrm>
              <a:off x="-103485" y="1136676"/>
              <a:ext cx="2939395" cy="707886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en-US" sz="2000" b="1" noProof="1"/>
                <a:t>Tidak menimbulkan konflik kepentingan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F88B3ACA-C42A-4234-AFD1-5096B524DB0C}"/>
                </a:ext>
              </a:extLst>
            </p:cNvPr>
            <p:cNvSpPr txBox="1"/>
            <p:nvPr/>
          </p:nvSpPr>
          <p:spPr>
            <a:xfrm>
              <a:off x="255548" y="1841349"/>
              <a:ext cx="2194560" cy="95410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/>
              <a:r>
                <a:rPr lang="en-US" sz="14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Keterlibatan antar OPD dalam membangun ekosistem inovasi menjadi syarat untuk melepas ego sektoral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B353231-48EE-2796-52B2-B6DF7F244B36}"/>
              </a:ext>
            </a:extLst>
          </p:cNvPr>
          <p:cNvSpPr txBox="1"/>
          <p:nvPr/>
        </p:nvSpPr>
        <p:spPr>
          <a:xfrm>
            <a:off x="372285" y="3161850"/>
            <a:ext cx="2028132" cy="52322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r"/>
            <a:r>
              <a:rPr lang="en-US" sz="1400" b="1" noProof="1"/>
              <a:t>Dapat dipertanggungjawabkan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7F8626-B6C0-68F7-4BEF-1C3753383218}"/>
              </a:ext>
            </a:extLst>
          </p:cNvPr>
          <p:cNvSpPr txBox="1"/>
          <p:nvPr/>
        </p:nvSpPr>
        <p:spPr>
          <a:xfrm>
            <a:off x="9335367" y="4551166"/>
            <a:ext cx="2039377" cy="707886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2000" b="1" noProof="1"/>
              <a:t>Memenuhi nilai kepatutan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AE8742-A3D6-860E-D8C2-E338BCCAA930}"/>
              </a:ext>
            </a:extLst>
          </p:cNvPr>
          <p:cNvSpPr txBox="1"/>
          <p:nvPr/>
        </p:nvSpPr>
        <p:spPr>
          <a:xfrm>
            <a:off x="364451" y="3804437"/>
            <a:ext cx="2194560" cy="400110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just"/>
            <a:r>
              <a:rPr lang="en-US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Seusai dengan regulasi dan bermanfaat untuk Masyarakat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9E4D04-863C-1075-F33D-E573166C1B08}"/>
              </a:ext>
            </a:extLst>
          </p:cNvPr>
          <p:cNvSpPr txBox="1"/>
          <p:nvPr/>
        </p:nvSpPr>
        <p:spPr>
          <a:xfrm>
            <a:off x="9537610" y="5333215"/>
            <a:ext cx="2194560" cy="830997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just"/>
            <a:r>
              <a:rPr lang="en-US" sz="16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Sesuai dengan norma masarakat dan adat istiadat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36811D-3A9D-8596-3AA8-E81397C8B22B}"/>
              </a:ext>
            </a:extLst>
          </p:cNvPr>
          <p:cNvSpPr txBox="1"/>
          <p:nvPr/>
        </p:nvSpPr>
        <p:spPr>
          <a:xfrm>
            <a:off x="696315" y="4602715"/>
            <a:ext cx="2194560" cy="553998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just"/>
            <a:r>
              <a:rPr lang="en-US" sz="1000" noProof="1">
                <a:solidFill>
                  <a:schemeClr val="tx1">
                    <a:lumMod val="65000"/>
                    <a:lumOff val="35000"/>
                  </a:schemeClr>
                </a:solidFill>
              </a:rPr>
              <a:t>Menghemat anggaran untuk sebuah pemberian layanan, proses bisnis yang tidak menyerap anggaran terlalu besar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DFFEC2-3EF6-8077-4CF1-A3CE3B067868}"/>
              </a:ext>
            </a:extLst>
          </p:cNvPr>
          <p:cNvSpPr txBox="1"/>
          <p:nvPr/>
        </p:nvSpPr>
        <p:spPr>
          <a:xfrm>
            <a:off x="1594877" y="4256917"/>
            <a:ext cx="1552576" cy="40011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r"/>
            <a:r>
              <a:rPr lang="en-US" sz="2000" b="1" noProof="1"/>
              <a:t>Efisien</a:t>
            </a:r>
          </a:p>
        </p:txBody>
      </p:sp>
    </p:spTree>
    <p:extLst>
      <p:ext uri="{BB962C8B-B14F-4D97-AF65-F5344CB8AC3E}">
        <p14:creationId xmlns:p14="http://schemas.microsoft.com/office/powerpoint/2010/main" val="36498686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BFAE1-45D3-4B3B-81D2-0BF25FA84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185" y="185671"/>
            <a:ext cx="10515600" cy="1325563"/>
          </a:xfr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algn="ctr"/>
            <a:r>
              <a:rPr lang="en-US" dirty="0"/>
              <a:t>BENTUK INOVASI DAERAH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14492D5-3BCB-A2F6-58A6-62B4708E0A6E}"/>
              </a:ext>
            </a:extLst>
          </p:cNvPr>
          <p:cNvGrpSpPr/>
          <p:nvPr/>
        </p:nvGrpSpPr>
        <p:grpSpPr>
          <a:xfrm>
            <a:off x="4042426" y="1323021"/>
            <a:ext cx="2599956" cy="1526159"/>
            <a:chOff x="-806851" y="2698375"/>
            <a:chExt cx="3038621" cy="2034881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3CAABFF-F155-21B6-E656-DA3480666787}"/>
                </a:ext>
              </a:extLst>
            </p:cNvPr>
            <p:cNvSpPr txBox="1"/>
            <p:nvPr/>
          </p:nvSpPr>
          <p:spPr>
            <a:xfrm>
              <a:off x="-806851" y="2698375"/>
              <a:ext cx="2926080" cy="1107996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en-US" sz="2400" b="1" noProof="1"/>
                <a:t>Pelayanan Publik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7EF9922-92C1-1022-93B2-89447F50A765}"/>
                </a:ext>
              </a:extLst>
            </p:cNvPr>
            <p:cNvSpPr txBox="1"/>
            <p:nvPr/>
          </p:nvSpPr>
          <p:spPr>
            <a:xfrm>
              <a:off x="-694310" y="3789407"/>
              <a:ext cx="2926080" cy="94384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ctr"/>
              <a:r>
                <a:rPr lang="en-US" sz="10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Pelayanan yang berorintasi langsung maupun tidka langsung ke Masyarakat dalam rangka peningkatan kepuasaan masyarakat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18016D8-5A32-DC91-59FB-F8836B37CF0B}"/>
              </a:ext>
            </a:extLst>
          </p:cNvPr>
          <p:cNvGrpSpPr/>
          <p:nvPr/>
        </p:nvGrpSpPr>
        <p:grpSpPr>
          <a:xfrm>
            <a:off x="880545" y="1709073"/>
            <a:ext cx="2966986" cy="1598557"/>
            <a:chOff x="332936" y="1488992"/>
            <a:chExt cx="2926080" cy="2131410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92F777B-E8CC-F0D1-D922-C447563FF9AC}"/>
                </a:ext>
              </a:extLst>
            </p:cNvPr>
            <p:cNvSpPr txBox="1"/>
            <p:nvPr/>
          </p:nvSpPr>
          <p:spPr>
            <a:xfrm>
              <a:off x="332936" y="1488992"/>
              <a:ext cx="2926080" cy="1600439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r"/>
              <a:r>
                <a:rPr lang="en-US" sz="2400" b="1" noProof="1"/>
                <a:t>Tata Kelola Pemerintahan Daerah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D18C454-DB5B-C80A-23B0-9CAA2F933783}"/>
                </a:ext>
              </a:extLst>
            </p:cNvPr>
            <p:cNvSpPr txBox="1"/>
            <p:nvPr/>
          </p:nvSpPr>
          <p:spPr>
            <a:xfrm>
              <a:off x="332936" y="3086922"/>
              <a:ext cx="2926080" cy="53348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n-US" sz="10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Perbaikan kinerja ASN, manajemen tata Kelola , dan sebagainya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93895C4-1FAB-3738-4A5A-6E876CC772D0}"/>
              </a:ext>
            </a:extLst>
          </p:cNvPr>
          <p:cNvGrpSpPr/>
          <p:nvPr/>
        </p:nvGrpSpPr>
        <p:grpSpPr>
          <a:xfrm>
            <a:off x="7171779" y="1913356"/>
            <a:ext cx="3771991" cy="1229224"/>
            <a:chOff x="332936" y="1981437"/>
            <a:chExt cx="2926080" cy="1638965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571D03C-6B75-8187-E1F9-52E2F0678CB8}"/>
                </a:ext>
              </a:extLst>
            </p:cNvPr>
            <p:cNvSpPr txBox="1"/>
            <p:nvPr/>
          </p:nvSpPr>
          <p:spPr>
            <a:xfrm>
              <a:off x="332936" y="1981437"/>
              <a:ext cx="2926080" cy="1107996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2400" b="1" noProof="1"/>
                <a:t>Inovasi Daerah Lainnya Sesuai Dengan Kewenangan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E12A49B-A885-2C58-15AD-4D55028340E1}"/>
                </a:ext>
              </a:extLst>
            </p:cNvPr>
            <p:cNvSpPr txBox="1"/>
            <p:nvPr/>
          </p:nvSpPr>
          <p:spPr>
            <a:xfrm>
              <a:off x="332936" y="3086922"/>
              <a:ext cx="2926080" cy="53348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n-US" sz="1000" noProof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Inovasi yang dilakukan sesuai dengan kewenanngannya yang tidak beringgungan dengan otoritas yang lain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CEB273D-13CB-1D1C-E8D5-B23A876A3771}"/>
              </a:ext>
            </a:extLst>
          </p:cNvPr>
          <p:cNvGrpSpPr/>
          <p:nvPr/>
        </p:nvGrpSpPr>
        <p:grpSpPr>
          <a:xfrm>
            <a:off x="550863" y="2663421"/>
            <a:ext cx="10560160" cy="3642490"/>
            <a:chOff x="1594025" y="2246456"/>
            <a:chExt cx="9003950" cy="405945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5A8B3F8-53A6-4B52-93B1-CAC629F7C8A8}"/>
                </a:ext>
              </a:extLst>
            </p:cNvPr>
            <p:cNvGrpSpPr/>
            <p:nvPr/>
          </p:nvGrpSpPr>
          <p:grpSpPr>
            <a:xfrm>
              <a:off x="1594025" y="3531770"/>
              <a:ext cx="2820800" cy="2774139"/>
              <a:chOff x="3868456" y="1398270"/>
              <a:chExt cx="4127735" cy="4059455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629CDF8-FE83-FDA4-6855-C58A0DEEE61D}"/>
                  </a:ext>
                </a:extLst>
              </p:cNvPr>
              <p:cNvSpPr/>
              <p:nvPr/>
            </p:nvSpPr>
            <p:spPr>
              <a:xfrm>
                <a:off x="4607043" y="1401005"/>
                <a:ext cx="1323891" cy="4056719"/>
              </a:xfrm>
              <a:custGeom>
                <a:avLst/>
                <a:gdLst>
                  <a:gd name="connsiteX0" fmla="*/ 1223873 w 1323891"/>
                  <a:gd name="connsiteY0" fmla="*/ 1394054 h 4056719"/>
                  <a:gd name="connsiteX1" fmla="*/ 1243245 w 1323891"/>
                  <a:gd name="connsiteY1" fmla="*/ 1403059 h 4056719"/>
                  <a:gd name="connsiteX2" fmla="*/ 1089650 w 1323891"/>
                  <a:gd name="connsiteY2" fmla="*/ 4056719 h 4056719"/>
                  <a:gd name="connsiteX3" fmla="*/ 0 w 1323891"/>
                  <a:gd name="connsiteY3" fmla="*/ 4056719 h 4056719"/>
                  <a:gd name="connsiteX4" fmla="*/ 7192 w 1323891"/>
                  <a:gd name="connsiteY4" fmla="*/ 4032962 h 4056719"/>
                  <a:gd name="connsiteX5" fmla="*/ 689737 w 1323891"/>
                  <a:gd name="connsiteY5" fmla="*/ 1958684 h 4056719"/>
                  <a:gd name="connsiteX6" fmla="*/ 780165 w 1323891"/>
                  <a:gd name="connsiteY6" fmla="*/ 1687765 h 4056719"/>
                  <a:gd name="connsiteX7" fmla="*/ 846625 w 1323891"/>
                  <a:gd name="connsiteY7" fmla="*/ 1805409 h 4056719"/>
                  <a:gd name="connsiteX8" fmla="*/ 850086 w 1323891"/>
                  <a:gd name="connsiteY8" fmla="*/ 1797395 h 4056719"/>
                  <a:gd name="connsiteX9" fmla="*/ 847973 w 1323891"/>
                  <a:gd name="connsiteY9" fmla="*/ 1805409 h 4056719"/>
                  <a:gd name="connsiteX10" fmla="*/ 1320458 w 1323891"/>
                  <a:gd name="connsiteY10" fmla="*/ 12357 h 4056719"/>
                  <a:gd name="connsiteX11" fmla="*/ 1320413 w 1323891"/>
                  <a:gd name="connsiteY11" fmla="*/ 13196 h 4056719"/>
                  <a:gd name="connsiteX12" fmla="*/ 1318112 w 1323891"/>
                  <a:gd name="connsiteY12" fmla="*/ 21925 h 4056719"/>
                  <a:gd name="connsiteX13" fmla="*/ 1318676 w 1323891"/>
                  <a:gd name="connsiteY13" fmla="*/ 18829 h 4056719"/>
                  <a:gd name="connsiteX14" fmla="*/ 1323891 w 1323891"/>
                  <a:gd name="connsiteY14" fmla="*/ 0 h 4056719"/>
                  <a:gd name="connsiteX15" fmla="*/ 1322586 w 1323891"/>
                  <a:gd name="connsiteY15" fmla="*/ 4953 h 4056719"/>
                  <a:gd name="connsiteX16" fmla="*/ 1322551 w 1323891"/>
                  <a:gd name="connsiteY16" fmla="*/ 4753 h 4056719"/>
                  <a:gd name="connsiteX17" fmla="*/ 1323823 w 1323891"/>
                  <a:gd name="connsiteY17" fmla="*/ 134 h 4056719"/>
                  <a:gd name="connsiteX0" fmla="*/ 1223873 w 1323891"/>
                  <a:gd name="connsiteY0" fmla="*/ 1394054 h 4056719"/>
                  <a:gd name="connsiteX1" fmla="*/ 1243245 w 1323891"/>
                  <a:gd name="connsiteY1" fmla="*/ 1403059 h 4056719"/>
                  <a:gd name="connsiteX2" fmla="*/ 1089650 w 1323891"/>
                  <a:gd name="connsiteY2" fmla="*/ 4056719 h 4056719"/>
                  <a:gd name="connsiteX3" fmla="*/ 0 w 1323891"/>
                  <a:gd name="connsiteY3" fmla="*/ 4056719 h 4056719"/>
                  <a:gd name="connsiteX4" fmla="*/ 7192 w 1323891"/>
                  <a:gd name="connsiteY4" fmla="*/ 4032962 h 4056719"/>
                  <a:gd name="connsiteX5" fmla="*/ 689737 w 1323891"/>
                  <a:gd name="connsiteY5" fmla="*/ 1958684 h 4056719"/>
                  <a:gd name="connsiteX6" fmla="*/ 780165 w 1323891"/>
                  <a:gd name="connsiteY6" fmla="*/ 1687765 h 4056719"/>
                  <a:gd name="connsiteX7" fmla="*/ 846625 w 1323891"/>
                  <a:gd name="connsiteY7" fmla="*/ 1805409 h 4056719"/>
                  <a:gd name="connsiteX8" fmla="*/ 850086 w 1323891"/>
                  <a:gd name="connsiteY8" fmla="*/ 1797395 h 4056719"/>
                  <a:gd name="connsiteX9" fmla="*/ 847973 w 1323891"/>
                  <a:gd name="connsiteY9" fmla="*/ 1805409 h 4056719"/>
                  <a:gd name="connsiteX10" fmla="*/ 1019057 w 1323891"/>
                  <a:gd name="connsiteY10" fmla="*/ 1608895 h 4056719"/>
                  <a:gd name="connsiteX11" fmla="*/ 1223873 w 1323891"/>
                  <a:gd name="connsiteY11" fmla="*/ 1394054 h 4056719"/>
                  <a:gd name="connsiteX12" fmla="*/ 1320458 w 1323891"/>
                  <a:gd name="connsiteY12" fmla="*/ 12357 h 4056719"/>
                  <a:gd name="connsiteX13" fmla="*/ 1320413 w 1323891"/>
                  <a:gd name="connsiteY13" fmla="*/ 13196 h 4056719"/>
                  <a:gd name="connsiteX14" fmla="*/ 1318112 w 1323891"/>
                  <a:gd name="connsiteY14" fmla="*/ 21925 h 4056719"/>
                  <a:gd name="connsiteX15" fmla="*/ 1318676 w 1323891"/>
                  <a:gd name="connsiteY15" fmla="*/ 18829 h 4056719"/>
                  <a:gd name="connsiteX16" fmla="*/ 1320458 w 1323891"/>
                  <a:gd name="connsiteY16" fmla="*/ 12357 h 4056719"/>
                  <a:gd name="connsiteX17" fmla="*/ 1323891 w 1323891"/>
                  <a:gd name="connsiteY17" fmla="*/ 0 h 4056719"/>
                  <a:gd name="connsiteX18" fmla="*/ 1322586 w 1323891"/>
                  <a:gd name="connsiteY18" fmla="*/ 4953 h 4056719"/>
                  <a:gd name="connsiteX19" fmla="*/ 1322551 w 1323891"/>
                  <a:gd name="connsiteY19" fmla="*/ 4753 h 4056719"/>
                  <a:gd name="connsiteX20" fmla="*/ 1323823 w 1323891"/>
                  <a:gd name="connsiteY20" fmla="*/ 134 h 4056719"/>
                  <a:gd name="connsiteX21" fmla="*/ 1323891 w 1323891"/>
                  <a:gd name="connsiteY21" fmla="*/ 0 h 4056719"/>
                  <a:gd name="connsiteX0" fmla="*/ 1223873 w 1323891"/>
                  <a:gd name="connsiteY0" fmla="*/ 1394054 h 4056719"/>
                  <a:gd name="connsiteX1" fmla="*/ 1243245 w 1323891"/>
                  <a:gd name="connsiteY1" fmla="*/ 1403059 h 4056719"/>
                  <a:gd name="connsiteX2" fmla="*/ 1089650 w 1323891"/>
                  <a:gd name="connsiteY2" fmla="*/ 4056719 h 4056719"/>
                  <a:gd name="connsiteX3" fmla="*/ 0 w 1323891"/>
                  <a:gd name="connsiteY3" fmla="*/ 4056719 h 4056719"/>
                  <a:gd name="connsiteX4" fmla="*/ 7192 w 1323891"/>
                  <a:gd name="connsiteY4" fmla="*/ 4032962 h 4056719"/>
                  <a:gd name="connsiteX5" fmla="*/ 689737 w 1323891"/>
                  <a:gd name="connsiteY5" fmla="*/ 1958684 h 4056719"/>
                  <a:gd name="connsiteX6" fmla="*/ 780165 w 1323891"/>
                  <a:gd name="connsiteY6" fmla="*/ 1687765 h 4056719"/>
                  <a:gd name="connsiteX7" fmla="*/ 846625 w 1323891"/>
                  <a:gd name="connsiteY7" fmla="*/ 1805409 h 4056719"/>
                  <a:gd name="connsiteX8" fmla="*/ 850086 w 1323891"/>
                  <a:gd name="connsiteY8" fmla="*/ 1797395 h 4056719"/>
                  <a:gd name="connsiteX9" fmla="*/ 847973 w 1323891"/>
                  <a:gd name="connsiteY9" fmla="*/ 1805409 h 4056719"/>
                  <a:gd name="connsiteX10" fmla="*/ 980957 w 1323891"/>
                  <a:gd name="connsiteY10" fmla="*/ 1529520 h 4056719"/>
                  <a:gd name="connsiteX11" fmla="*/ 1223873 w 1323891"/>
                  <a:gd name="connsiteY11" fmla="*/ 1394054 h 4056719"/>
                  <a:gd name="connsiteX12" fmla="*/ 1320458 w 1323891"/>
                  <a:gd name="connsiteY12" fmla="*/ 12357 h 4056719"/>
                  <a:gd name="connsiteX13" fmla="*/ 1320413 w 1323891"/>
                  <a:gd name="connsiteY13" fmla="*/ 13196 h 4056719"/>
                  <a:gd name="connsiteX14" fmla="*/ 1318112 w 1323891"/>
                  <a:gd name="connsiteY14" fmla="*/ 21925 h 4056719"/>
                  <a:gd name="connsiteX15" fmla="*/ 1318676 w 1323891"/>
                  <a:gd name="connsiteY15" fmla="*/ 18829 h 4056719"/>
                  <a:gd name="connsiteX16" fmla="*/ 1320458 w 1323891"/>
                  <a:gd name="connsiteY16" fmla="*/ 12357 h 4056719"/>
                  <a:gd name="connsiteX17" fmla="*/ 1323891 w 1323891"/>
                  <a:gd name="connsiteY17" fmla="*/ 0 h 4056719"/>
                  <a:gd name="connsiteX18" fmla="*/ 1322586 w 1323891"/>
                  <a:gd name="connsiteY18" fmla="*/ 4953 h 4056719"/>
                  <a:gd name="connsiteX19" fmla="*/ 1322551 w 1323891"/>
                  <a:gd name="connsiteY19" fmla="*/ 4753 h 4056719"/>
                  <a:gd name="connsiteX20" fmla="*/ 1323823 w 1323891"/>
                  <a:gd name="connsiteY20" fmla="*/ 134 h 4056719"/>
                  <a:gd name="connsiteX21" fmla="*/ 1323891 w 1323891"/>
                  <a:gd name="connsiteY21" fmla="*/ 0 h 4056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23891" h="4056719">
                    <a:moveTo>
                      <a:pt x="1223873" y="1394054"/>
                    </a:moveTo>
                    <a:lnTo>
                      <a:pt x="1243245" y="1403059"/>
                    </a:lnTo>
                    <a:lnTo>
                      <a:pt x="1089650" y="4056719"/>
                    </a:lnTo>
                    <a:lnTo>
                      <a:pt x="0" y="4056719"/>
                    </a:lnTo>
                    <a:lnTo>
                      <a:pt x="7192" y="4032962"/>
                    </a:lnTo>
                    <a:cubicBezTo>
                      <a:pt x="144197" y="3586558"/>
                      <a:pt x="422397" y="2757920"/>
                      <a:pt x="689737" y="1958684"/>
                    </a:cubicBezTo>
                    <a:lnTo>
                      <a:pt x="780165" y="1687765"/>
                    </a:lnTo>
                    <a:lnTo>
                      <a:pt x="846625" y="1805409"/>
                    </a:lnTo>
                    <a:lnTo>
                      <a:pt x="850086" y="1797395"/>
                    </a:lnTo>
                    <a:lnTo>
                      <a:pt x="847973" y="1805409"/>
                    </a:lnTo>
                    <a:lnTo>
                      <a:pt x="980957" y="1529520"/>
                    </a:lnTo>
                    <a:lnTo>
                      <a:pt x="1223873" y="1394054"/>
                    </a:lnTo>
                    <a:close/>
                    <a:moveTo>
                      <a:pt x="1320458" y="12357"/>
                    </a:moveTo>
                    <a:cubicBezTo>
                      <a:pt x="1320443" y="12637"/>
                      <a:pt x="1320428" y="12916"/>
                      <a:pt x="1320413" y="13196"/>
                    </a:cubicBezTo>
                    <a:lnTo>
                      <a:pt x="1318112" y="21925"/>
                    </a:lnTo>
                    <a:lnTo>
                      <a:pt x="1318676" y="18829"/>
                    </a:lnTo>
                    <a:lnTo>
                      <a:pt x="1320458" y="12357"/>
                    </a:lnTo>
                    <a:close/>
                    <a:moveTo>
                      <a:pt x="1323891" y="0"/>
                    </a:moveTo>
                    <a:lnTo>
                      <a:pt x="1322586" y="4953"/>
                    </a:lnTo>
                    <a:cubicBezTo>
                      <a:pt x="1322574" y="4886"/>
                      <a:pt x="1322563" y="4820"/>
                      <a:pt x="1322551" y="4753"/>
                    </a:cubicBezTo>
                    <a:lnTo>
                      <a:pt x="1323823" y="134"/>
                    </a:lnTo>
                    <a:cubicBezTo>
                      <a:pt x="1323846" y="89"/>
                      <a:pt x="1323868" y="45"/>
                      <a:pt x="1323891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wrap="square" lIns="28575" tIns="28575" rIns="28575" bIns="28575" anchor="ctr">
                <a:noAutofit/>
              </a:bodyPr>
              <a:lstStyle/>
              <a:p>
                <a:endParaRPr sz="2250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676CD09-5337-AA76-992D-A496FC73D91F}"/>
                  </a:ext>
                </a:extLst>
              </p:cNvPr>
              <p:cNvSpPr/>
              <p:nvPr/>
            </p:nvSpPr>
            <p:spPr>
              <a:xfrm>
                <a:off x="3868456" y="2795899"/>
                <a:ext cx="1597116" cy="2661823"/>
              </a:xfrm>
              <a:custGeom>
                <a:avLst/>
                <a:gdLst>
                  <a:gd name="connsiteX0" fmla="*/ 2059743 w 2059743"/>
                  <a:gd name="connsiteY0" fmla="*/ 0 h 4051340"/>
                  <a:gd name="connsiteX1" fmla="*/ 2059647 w 2059743"/>
                  <a:gd name="connsiteY1" fmla="*/ 370 h 4051340"/>
                  <a:gd name="connsiteX2" fmla="*/ 2059697 w 2059743"/>
                  <a:gd name="connsiteY2" fmla="*/ 93 h 4051340"/>
                  <a:gd name="connsiteX3" fmla="*/ 1353300 w 2059743"/>
                  <a:gd name="connsiteY3" fmla="*/ 1389517 h 4051340"/>
                  <a:gd name="connsiteX4" fmla="*/ 1585211 w 2059743"/>
                  <a:gd name="connsiteY4" fmla="*/ 1800031 h 4051340"/>
                  <a:gd name="connsiteX5" fmla="*/ 1597848 w 2059743"/>
                  <a:gd name="connsiteY5" fmla="*/ 1770766 h 4051340"/>
                  <a:gd name="connsiteX6" fmla="*/ 1002972 w 2059743"/>
                  <a:gd name="connsiteY6" fmla="*/ 4051340 h 4051340"/>
                  <a:gd name="connsiteX7" fmla="*/ 0 w 2059743"/>
                  <a:gd name="connsiteY7" fmla="*/ 4051340 h 4051340"/>
                  <a:gd name="connsiteX0" fmla="*/ 2059743 w 2059743"/>
                  <a:gd name="connsiteY0" fmla="*/ 0 h 4051340"/>
                  <a:gd name="connsiteX1" fmla="*/ 2059647 w 2059743"/>
                  <a:gd name="connsiteY1" fmla="*/ 370 h 4051340"/>
                  <a:gd name="connsiteX2" fmla="*/ 2059697 w 2059743"/>
                  <a:gd name="connsiteY2" fmla="*/ 93 h 4051340"/>
                  <a:gd name="connsiteX3" fmla="*/ 1353300 w 2059743"/>
                  <a:gd name="connsiteY3" fmla="*/ 1389517 h 4051340"/>
                  <a:gd name="connsiteX4" fmla="*/ 1585211 w 2059743"/>
                  <a:gd name="connsiteY4" fmla="*/ 1800031 h 4051340"/>
                  <a:gd name="connsiteX5" fmla="*/ 1002972 w 2059743"/>
                  <a:gd name="connsiteY5" fmla="*/ 4051340 h 4051340"/>
                  <a:gd name="connsiteX6" fmla="*/ 0 w 2059743"/>
                  <a:gd name="connsiteY6" fmla="*/ 4051340 h 4051340"/>
                  <a:gd name="connsiteX7" fmla="*/ 2059743 w 2059743"/>
                  <a:gd name="connsiteY7" fmla="*/ 0 h 4051340"/>
                  <a:gd name="connsiteX0" fmla="*/ 2059743 w 2059743"/>
                  <a:gd name="connsiteY0" fmla="*/ 0 h 4051340"/>
                  <a:gd name="connsiteX1" fmla="*/ 2059647 w 2059743"/>
                  <a:gd name="connsiteY1" fmla="*/ 370 h 4051340"/>
                  <a:gd name="connsiteX2" fmla="*/ 2059697 w 2059743"/>
                  <a:gd name="connsiteY2" fmla="*/ 93 h 4051340"/>
                  <a:gd name="connsiteX3" fmla="*/ 1353300 w 2059743"/>
                  <a:gd name="connsiteY3" fmla="*/ 1389517 h 4051340"/>
                  <a:gd name="connsiteX4" fmla="*/ 1468719 w 2059743"/>
                  <a:gd name="connsiteY4" fmla="*/ 1606692 h 4051340"/>
                  <a:gd name="connsiteX5" fmla="*/ 1585211 w 2059743"/>
                  <a:gd name="connsiteY5" fmla="*/ 1800031 h 4051340"/>
                  <a:gd name="connsiteX6" fmla="*/ 1002972 w 2059743"/>
                  <a:gd name="connsiteY6" fmla="*/ 4051340 h 4051340"/>
                  <a:gd name="connsiteX7" fmla="*/ 0 w 2059743"/>
                  <a:gd name="connsiteY7" fmla="*/ 4051340 h 4051340"/>
                  <a:gd name="connsiteX8" fmla="*/ 2059743 w 2059743"/>
                  <a:gd name="connsiteY8" fmla="*/ 0 h 4051340"/>
                  <a:gd name="connsiteX0" fmla="*/ 2059743 w 2059743"/>
                  <a:gd name="connsiteY0" fmla="*/ 0 h 4051340"/>
                  <a:gd name="connsiteX1" fmla="*/ 2059647 w 2059743"/>
                  <a:gd name="connsiteY1" fmla="*/ 370 h 4051340"/>
                  <a:gd name="connsiteX2" fmla="*/ 2059697 w 2059743"/>
                  <a:gd name="connsiteY2" fmla="*/ 93 h 4051340"/>
                  <a:gd name="connsiteX3" fmla="*/ 1353300 w 2059743"/>
                  <a:gd name="connsiteY3" fmla="*/ 1389517 h 4051340"/>
                  <a:gd name="connsiteX4" fmla="*/ 1516344 w 2059743"/>
                  <a:gd name="connsiteY4" fmla="*/ 1552717 h 4051340"/>
                  <a:gd name="connsiteX5" fmla="*/ 1585211 w 2059743"/>
                  <a:gd name="connsiteY5" fmla="*/ 1800031 h 4051340"/>
                  <a:gd name="connsiteX6" fmla="*/ 1002972 w 2059743"/>
                  <a:gd name="connsiteY6" fmla="*/ 4051340 h 4051340"/>
                  <a:gd name="connsiteX7" fmla="*/ 0 w 2059743"/>
                  <a:gd name="connsiteY7" fmla="*/ 4051340 h 4051340"/>
                  <a:gd name="connsiteX8" fmla="*/ 2059743 w 2059743"/>
                  <a:gd name="connsiteY8" fmla="*/ 0 h 4051340"/>
                  <a:gd name="connsiteX0" fmla="*/ 2059743 w 2059743"/>
                  <a:gd name="connsiteY0" fmla="*/ 0 h 4051340"/>
                  <a:gd name="connsiteX1" fmla="*/ 2059647 w 2059743"/>
                  <a:gd name="connsiteY1" fmla="*/ 370 h 4051340"/>
                  <a:gd name="connsiteX2" fmla="*/ 2059697 w 2059743"/>
                  <a:gd name="connsiteY2" fmla="*/ 93 h 4051340"/>
                  <a:gd name="connsiteX3" fmla="*/ 1353300 w 2059743"/>
                  <a:gd name="connsiteY3" fmla="*/ 1389517 h 4051340"/>
                  <a:gd name="connsiteX4" fmla="*/ 1516344 w 2059743"/>
                  <a:gd name="connsiteY4" fmla="*/ 1552717 h 4051340"/>
                  <a:gd name="connsiteX5" fmla="*/ 1597117 w 2059743"/>
                  <a:gd name="connsiteY5" fmla="*/ 1769075 h 4051340"/>
                  <a:gd name="connsiteX6" fmla="*/ 1002972 w 2059743"/>
                  <a:gd name="connsiteY6" fmla="*/ 4051340 h 4051340"/>
                  <a:gd name="connsiteX7" fmla="*/ 0 w 2059743"/>
                  <a:gd name="connsiteY7" fmla="*/ 4051340 h 4051340"/>
                  <a:gd name="connsiteX8" fmla="*/ 2059743 w 2059743"/>
                  <a:gd name="connsiteY8" fmla="*/ 0 h 4051340"/>
                  <a:gd name="connsiteX0" fmla="*/ 0 w 2059698"/>
                  <a:gd name="connsiteY0" fmla="*/ 4051246 h 4051246"/>
                  <a:gd name="connsiteX1" fmla="*/ 2059647 w 2059698"/>
                  <a:gd name="connsiteY1" fmla="*/ 276 h 4051246"/>
                  <a:gd name="connsiteX2" fmla="*/ 2059697 w 2059698"/>
                  <a:gd name="connsiteY2" fmla="*/ -1 h 4051246"/>
                  <a:gd name="connsiteX3" fmla="*/ 1353300 w 2059698"/>
                  <a:gd name="connsiteY3" fmla="*/ 1389423 h 4051246"/>
                  <a:gd name="connsiteX4" fmla="*/ 1516344 w 2059698"/>
                  <a:gd name="connsiteY4" fmla="*/ 1552623 h 4051246"/>
                  <a:gd name="connsiteX5" fmla="*/ 1597117 w 2059698"/>
                  <a:gd name="connsiteY5" fmla="*/ 1768981 h 4051246"/>
                  <a:gd name="connsiteX6" fmla="*/ 1002972 w 2059698"/>
                  <a:gd name="connsiteY6" fmla="*/ 4051246 h 4051246"/>
                  <a:gd name="connsiteX7" fmla="*/ 0 w 2059698"/>
                  <a:gd name="connsiteY7" fmla="*/ 4051246 h 4051246"/>
                  <a:gd name="connsiteX0" fmla="*/ 0 w 2097913"/>
                  <a:gd name="connsiteY0" fmla="*/ 4129300 h 4129300"/>
                  <a:gd name="connsiteX1" fmla="*/ 2059647 w 2097913"/>
                  <a:gd name="connsiteY1" fmla="*/ 78330 h 4129300"/>
                  <a:gd name="connsiteX2" fmla="*/ 1353300 w 2097913"/>
                  <a:gd name="connsiteY2" fmla="*/ 1467477 h 4129300"/>
                  <a:gd name="connsiteX3" fmla="*/ 1516344 w 2097913"/>
                  <a:gd name="connsiteY3" fmla="*/ 1630677 h 4129300"/>
                  <a:gd name="connsiteX4" fmla="*/ 1597117 w 2097913"/>
                  <a:gd name="connsiteY4" fmla="*/ 1847035 h 4129300"/>
                  <a:gd name="connsiteX5" fmla="*/ 1002972 w 2097913"/>
                  <a:gd name="connsiteY5" fmla="*/ 4129300 h 4129300"/>
                  <a:gd name="connsiteX6" fmla="*/ 0 w 2097913"/>
                  <a:gd name="connsiteY6" fmla="*/ 4129300 h 4129300"/>
                  <a:gd name="connsiteX0" fmla="*/ 0 w 1597118"/>
                  <a:gd name="connsiteY0" fmla="*/ 2661823 h 2661823"/>
                  <a:gd name="connsiteX1" fmla="*/ 1353300 w 1597118"/>
                  <a:gd name="connsiteY1" fmla="*/ 0 h 2661823"/>
                  <a:gd name="connsiteX2" fmla="*/ 1516344 w 1597118"/>
                  <a:gd name="connsiteY2" fmla="*/ 163200 h 2661823"/>
                  <a:gd name="connsiteX3" fmla="*/ 1597117 w 1597118"/>
                  <a:gd name="connsiteY3" fmla="*/ 379558 h 2661823"/>
                  <a:gd name="connsiteX4" fmla="*/ 1002972 w 1597118"/>
                  <a:gd name="connsiteY4" fmla="*/ 2661823 h 2661823"/>
                  <a:gd name="connsiteX5" fmla="*/ 0 w 1597118"/>
                  <a:gd name="connsiteY5" fmla="*/ 2661823 h 266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97118" h="2661823">
                    <a:moveTo>
                      <a:pt x="0" y="2661823"/>
                    </a:moveTo>
                    <a:lnTo>
                      <a:pt x="1353300" y="0"/>
                    </a:lnTo>
                    <a:lnTo>
                      <a:pt x="1516344" y="163200"/>
                    </a:lnTo>
                    <a:lnTo>
                      <a:pt x="1597117" y="379558"/>
                    </a:lnTo>
                    <a:lnTo>
                      <a:pt x="1002972" y="2661823"/>
                    </a:lnTo>
                    <a:lnTo>
                      <a:pt x="0" y="2661823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wrap="square" lIns="28575" tIns="28575" rIns="28575" bIns="28575" anchor="ctr">
                <a:noAutofit/>
              </a:bodyPr>
              <a:lstStyle/>
              <a:p>
                <a:endParaRPr sz="2250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3E890E63-9D7B-9751-92F7-59A7A6A9A480}"/>
                  </a:ext>
                </a:extLst>
              </p:cNvPr>
              <p:cNvSpPr/>
              <p:nvPr/>
            </p:nvSpPr>
            <p:spPr>
              <a:xfrm>
                <a:off x="6179932" y="2613972"/>
                <a:ext cx="1816259" cy="2843752"/>
              </a:xfrm>
              <a:custGeom>
                <a:avLst/>
                <a:gdLst>
                  <a:gd name="connsiteX0" fmla="*/ 538 w 2065395"/>
                  <a:gd name="connsiteY0" fmla="*/ 0 h 4057506"/>
                  <a:gd name="connsiteX1" fmla="*/ 24075 w 2065395"/>
                  <a:gd name="connsiteY1" fmla="*/ 44989 h 4057506"/>
                  <a:gd name="connsiteX2" fmla="*/ 46547 w 2065395"/>
                  <a:gd name="connsiteY2" fmla="*/ 86602 h 4057506"/>
                  <a:gd name="connsiteX3" fmla="*/ 2065395 w 2065395"/>
                  <a:gd name="connsiteY3" fmla="*/ 4057506 h 4057506"/>
                  <a:gd name="connsiteX4" fmla="*/ 649484 w 2065395"/>
                  <a:gd name="connsiteY4" fmla="*/ 4057506 h 4057506"/>
                  <a:gd name="connsiteX5" fmla="*/ 249136 w 2065395"/>
                  <a:gd name="connsiteY5" fmla="*/ 1557073 h 4057506"/>
                  <a:gd name="connsiteX6" fmla="*/ 266623 w 2065395"/>
                  <a:gd name="connsiteY6" fmla="*/ 1565201 h 4057506"/>
                  <a:gd name="connsiteX7" fmla="*/ 264977 w 2065395"/>
                  <a:gd name="connsiteY7" fmla="*/ 1555612 h 4057506"/>
                  <a:gd name="connsiteX8" fmla="*/ 268646 w 2065395"/>
                  <a:gd name="connsiteY8" fmla="*/ 1565201 h 4057506"/>
                  <a:gd name="connsiteX9" fmla="*/ 617410 w 2065395"/>
                  <a:gd name="connsiteY9" fmla="*/ 1213754 h 4057506"/>
                  <a:gd name="connsiteX10" fmla="*/ 525 w 2065395"/>
                  <a:gd name="connsiteY10" fmla="*/ 30 h 4057506"/>
                  <a:gd name="connsiteX11" fmla="*/ 27 w 2065395"/>
                  <a:gd name="connsiteY11" fmla="*/ 1007 h 4057506"/>
                  <a:gd name="connsiteX12" fmla="*/ 55 w 2065395"/>
                  <a:gd name="connsiteY12" fmla="*/ 1397 h 4057506"/>
                  <a:gd name="connsiteX13" fmla="*/ 0 w 2065395"/>
                  <a:gd name="connsiteY13" fmla="*/ 1057 h 4057506"/>
                  <a:gd name="connsiteX0" fmla="*/ 0 w 2065395"/>
                  <a:gd name="connsiteY0" fmla="*/ 1027 h 4057476"/>
                  <a:gd name="connsiteX1" fmla="*/ 24075 w 2065395"/>
                  <a:gd name="connsiteY1" fmla="*/ 44959 h 4057476"/>
                  <a:gd name="connsiteX2" fmla="*/ 46547 w 2065395"/>
                  <a:gd name="connsiteY2" fmla="*/ 86572 h 4057476"/>
                  <a:gd name="connsiteX3" fmla="*/ 2065395 w 2065395"/>
                  <a:gd name="connsiteY3" fmla="*/ 4057476 h 4057476"/>
                  <a:gd name="connsiteX4" fmla="*/ 649484 w 2065395"/>
                  <a:gd name="connsiteY4" fmla="*/ 4057476 h 4057476"/>
                  <a:gd name="connsiteX5" fmla="*/ 249136 w 2065395"/>
                  <a:gd name="connsiteY5" fmla="*/ 1557043 h 4057476"/>
                  <a:gd name="connsiteX6" fmla="*/ 266623 w 2065395"/>
                  <a:gd name="connsiteY6" fmla="*/ 1565171 h 4057476"/>
                  <a:gd name="connsiteX7" fmla="*/ 264977 w 2065395"/>
                  <a:gd name="connsiteY7" fmla="*/ 1555582 h 4057476"/>
                  <a:gd name="connsiteX8" fmla="*/ 268646 w 2065395"/>
                  <a:gd name="connsiteY8" fmla="*/ 1565171 h 4057476"/>
                  <a:gd name="connsiteX9" fmla="*/ 617410 w 2065395"/>
                  <a:gd name="connsiteY9" fmla="*/ 1213724 h 4057476"/>
                  <a:gd name="connsiteX10" fmla="*/ 525 w 2065395"/>
                  <a:gd name="connsiteY10" fmla="*/ 0 h 4057476"/>
                  <a:gd name="connsiteX11" fmla="*/ 27 w 2065395"/>
                  <a:gd name="connsiteY11" fmla="*/ 977 h 4057476"/>
                  <a:gd name="connsiteX12" fmla="*/ 55 w 2065395"/>
                  <a:gd name="connsiteY12" fmla="*/ 1367 h 4057476"/>
                  <a:gd name="connsiteX13" fmla="*/ 0 w 2065395"/>
                  <a:gd name="connsiteY13" fmla="*/ 1027 h 4057476"/>
                  <a:gd name="connsiteX0" fmla="*/ 28 w 2065368"/>
                  <a:gd name="connsiteY0" fmla="*/ 1367 h 4057476"/>
                  <a:gd name="connsiteX1" fmla="*/ 24048 w 2065368"/>
                  <a:gd name="connsiteY1" fmla="*/ 44959 h 4057476"/>
                  <a:gd name="connsiteX2" fmla="*/ 46520 w 2065368"/>
                  <a:gd name="connsiteY2" fmla="*/ 86572 h 4057476"/>
                  <a:gd name="connsiteX3" fmla="*/ 2065368 w 2065368"/>
                  <a:gd name="connsiteY3" fmla="*/ 4057476 h 4057476"/>
                  <a:gd name="connsiteX4" fmla="*/ 649457 w 2065368"/>
                  <a:gd name="connsiteY4" fmla="*/ 4057476 h 4057476"/>
                  <a:gd name="connsiteX5" fmla="*/ 249109 w 2065368"/>
                  <a:gd name="connsiteY5" fmla="*/ 1557043 h 4057476"/>
                  <a:gd name="connsiteX6" fmla="*/ 266596 w 2065368"/>
                  <a:gd name="connsiteY6" fmla="*/ 1565171 h 4057476"/>
                  <a:gd name="connsiteX7" fmla="*/ 264950 w 2065368"/>
                  <a:gd name="connsiteY7" fmla="*/ 1555582 h 4057476"/>
                  <a:gd name="connsiteX8" fmla="*/ 268619 w 2065368"/>
                  <a:gd name="connsiteY8" fmla="*/ 1565171 h 4057476"/>
                  <a:gd name="connsiteX9" fmla="*/ 617383 w 2065368"/>
                  <a:gd name="connsiteY9" fmla="*/ 1213724 h 4057476"/>
                  <a:gd name="connsiteX10" fmla="*/ 498 w 2065368"/>
                  <a:gd name="connsiteY10" fmla="*/ 0 h 4057476"/>
                  <a:gd name="connsiteX11" fmla="*/ 0 w 2065368"/>
                  <a:gd name="connsiteY11" fmla="*/ 977 h 4057476"/>
                  <a:gd name="connsiteX12" fmla="*/ 28 w 2065368"/>
                  <a:gd name="connsiteY12" fmla="*/ 1367 h 4057476"/>
                  <a:gd name="connsiteX0" fmla="*/ 0 w 2065368"/>
                  <a:gd name="connsiteY0" fmla="*/ 977 h 4057476"/>
                  <a:gd name="connsiteX1" fmla="*/ 24048 w 2065368"/>
                  <a:gd name="connsiteY1" fmla="*/ 44959 h 4057476"/>
                  <a:gd name="connsiteX2" fmla="*/ 46520 w 2065368"/>
                  <a:gd name="connsiteY2" fmla="*/ 86572 h 4057476"/>
                  <a:gd name="connsiteX3" fmla="*/ 2065368 w 2065368"/>
                  <a:gd name="connsiteY3" fmla="*/ 4057476 h 4057476"/>
                  <a:gd name="connsiteX4" fmla="*/ 649457 w 2065368"/>
                  <a:gd name="connsiteY4" fmla="*/ 4057476 h 4057476"/>
                  <a:gd name="connsiteX5" fmla="*/ 249109 w 2065368"/>
                  <a:gd name="connsiteY5" fmla="*/ 1557043 h 4057476"/>
                  <a:gd name="connsiteX6" fmla="*/ 266596 w 2065368"/>
                  <a:gd name="connsiteY6" fmla="*/ 1565171 h 4057476"/>
                  <a:gd name="connsiteX7" fmla="*/ 264950 w 2065368"/>
                  <a:gd name="connsiteY7" fmla="*/ 1555582 h 4057476"/>
                  <a:gd name="connsiteX8" fmla="*/ 268619 w 2065368"/>
                  <a:gd name="connsiteY8" fmla="*/ 1565171 h 4057476"/>
                  <a:gd name="connsiteX9" fmla="*/ 617383 w 2065368"/>
                  <a:gd name="connsiteY9" fmla="*/ 1213724 h 4057476"/>
                  <a:gd name="connsiteX10" fmla="*/ 498 w 2065368"/>
                  <a:gd name="connsiteY10" fmla="*/ 0 h 4057476"/>
                  <a:gd name="connsiteX11" fmla="*/ 0 w 2065368"/>
                  <a:gd name="connsiteY11" fmla="*/ 977 h 4057476"/>
                  <a:gd name="connsiteX0" fmla="*/ 0 w 2064870"/>
                  <a:gd name="connsiteY0" fmla="*/ 0 h 4057476"/>
                  <a:gd name="connsiteX1" fmla="*/ 23550 w 2064870"/>
                  <a:gd name="connsiteY1" fmla="*/ 44959 h 4057476"/>
                  <a:gd name="connsiteX2" fmla="*/ 46022 w 2064870"/>
                  <a:gd name="connsiteY2" fmla="*/ 86572 h 4057476"/>
                  <a:gd name="connsiteX3" fmla="*/ 2064870 w 2064870"/>
                  <a:gd name="connsiteY3" fmla="*/ 4057476 h 4057476"/>
                  <a:gd name="connsiteX4" fmla="*/ 648959 w 2064870"/>
                  <a:gd name="connsiteY4" fmla="*/ 4057476 h 4057476"/>
                  <a:gd name="connsiteX5" fmla="*/ 248611 w 2064870"/>
                  <a:gd name="connsiteY5" fmla="*/ 1557043 h 4057476"/>
                  <a:gd name="connsiteX6" fmla="*/ 266098 w 2064870"/>
                  <a:gd name="connsiteY6" fmla="*/ 1565171 h 4057476"/>
                  <a:gd name="connsiteX7" fmla="*/ 264452 w 2064870"/>
                  <a:gd name="connsiteY7" fmla="*/ 1555582 h 4057476"/>
                  <a:gd name="connsiteX8" fmla="*/ 268121 w 2064870"/>
                  <a:gd name="connsiteY8" fmla="*/ 1565171 h 4057476"/>
                  <a:gd name="connsiteX9" fmla="*/ 616885 w 2064870"/>
                  <a:gd name="connsiteY9" fmla="*/ 1213724 h 4057476"/>
                  <a:gd name="connsiteX10" fmla="*/ 0 w 2064870"/>
                  <a:gd name="connsiteY10" fmla="*/ 0 h 4057476"/>
                  <a:gd name="connsiteX0" fmla="*/ 593335 w 2041320"/>
                  <a:gd name="connsiteY0" fmla="*/ 1168765 h 4012517"/>
                  <a:gd name="connsiteX1" fmla="*/ 0 w 2041320"/>
                  <a:gd name="connsiteY1" fmla="*/ 0 h 4012517"/>
                  <a:gd name="connsiteX2" fmla="*/ 22472 w 2041320"/>
                  <a:gd name="connsiteY2" fmla="*/ 41613 h 4012517"/>
                  <a:gd name="connsiteX3" fmla="*/ 2041320 w 2041320"/>
                  <a:gd name="connsiteY3" fmla="*/ 4012517 h 4012517"/>
                  <a:gd name="connsiteX4" fmla="*/ 625409 w 2041320"/>
                  <a:gd name="connsiteY4" fmla="*/ 4012517 h 4012517"/>
                  <a:gd name="connsiteX5" fmla="*/ 225061 w 2041320"/>
                  <a:gd name="connsiteY5" fmla="*/ 1512084 h 4012517"/>
                  <a:gd name="connsiteX6" fmla="*/ 242548 w 2041320"/>
                  <a:gd name="connsiteY6" fmla="*/ 1520212 h 4012517"/>
                  <a:gd name="connsiteX7" fmla="*/ 240902 w 2041320"/>
                  <a:gd name="connsiteY7" fmla="*/ 1510623 h 4012517"/>
                  <a:gd name="connsiteX8" fmla="*/ 244571 w 2041320"/>
                  <a:gd name="connsiteY8" fmla="*/ 1520212 h 4012517"/>
                  <a:gd name="connsiteX9" fmla="*/ 593335 w 2041320"/>
                  <a:gd name="connsiteY9" fmla="*/ 1168765 h 4012517"/>
                  <a:gd name="connsiteX0" fmla="*/ 593335 w 2041320"/>
                  <a:gd name="connsiteY0" fmla="*/ 1168765 h 4012517"/>
                  <a:gd name="connsiteX1" fmla="*/ 0 w 2041320"/>
                  <a:gd name="connsiteY1" fmla="*/ 0 h 4012517"/>
                  <a:gd name="connsiteX2" fmla="*/ 2041320 w 2041320"/>
                  <a:gd name="connsiteY2" fmla="*/ 4012517 h 4012517"/>
                  <a:gd name="connsiteX3" fmla="*/ 625409 w 2041320"/>
                  <a:gd name="connsiteY3" fmla="*/ 4012517 h 4012517"/>
                  <a:gd name="connsiteX4" fmla="*/ 225061 w 2041320"/>
                  <a:gd name="connsiteY4" fmla="*/ 1512084 h 4012517"/>
                  <a:gd name="connsiteX5" fmla="*/ 242548 w 2041320"/>
                  <a:gd name="connsiteY5" fmla="*/ 1520212 h 4012517"/>
                  <a:gd name="connsiteX6" fmla="*/ 240902 w 2041320"/>
                  <a:gd name="connsiteY6" fmla="*/ 1510623 h 4012517"/>
                  <a:gd name="connsiteX7" fmla="*/ 244571 w 2041320"/>
                  <a:gd name="connsiteY7" fmla="*/ 1520212 h 4012517"/>
                  <a:gd name="connsiteX8" fmla="*/ 593335 w 2041320"/>
                  <a:gd name="connsiteY8" fmla="*/ 1168765 h 4012517"/>
                  <a:gd name="connsiteX0" fmla="*/ 368274 w 1816259"/>
                  <a:gd name="connsiteY0" fmla="*/ 0 h 2843752"/>
                  <a:gd name="connsiteX1" fmla="*/ 1816259 w 1816259"/>
                  <a:gd name="connsiteY1" fmla="*/ 2843752 h 2843752"/>
                  <a:gd name="connsiteX2" fmla="*/ 400348 w 1816259"/>
                  <a:gd name="connsiteY2" fmla="*/ 2843752 h 2843752"/>
                  <a:gd name="connsiteX3" fmla="*/ 0 w 1816259"/>
                  <a:gd name="connsiteY3" fmla="*/ 343319 h 2843752"/>
                  <a:gd name="connsiteX4" fmla="*/ 17487 w 1816259"/>
                  <a:gd name="connsiteY4" fmla="*/ 351447 h 2843752"/>
                  <a:gd name="connsiteX5" fmla="*/ 15841 w 1816259"/>
                  <a:gd name="connsiteY5" fmla="*/ 341858 h 2843752"/>
                  <a:gd name="connsiteX6" fmla="*/ 19510 w 1816259"/>
                  <a:gd name="connsiteY6" fmla="*/ 351447 h 2843752"/>
                  <a:gd name="connsiteX7" fmla="*/ 368274 w 1816259"/>
                  <a:gd name="connsiteY7" fmla="*/ 0 h 2843752"/>
                  <a:gd name="connsiteX0" fmla="*/ 368274 w 1816259"/>
                  <a:gd name="connsiteY0" fmla="*/ 0 h 2843752"/>
                  <a:gd name="connsiteX1" fmla="*/ 1816259 w 1816259"/>
                  <a:gd name="connsiteY1" fmla="*/ 2843752 h 2843752"/>
                  <a:gd name="connsiteX2" fmla="*/ 400348 w 1816259"/>
                  <a:gd name="connsiteY2" fmla="*/ 2843752 h 2843752"/>
                  <a:gd name="connsiteX3" fmla="*/ 0 w 1816259"/>
                  <a:gd name="connsiteY3" fmla="*/ 343319 h 2843752"/>
                  <a:gd name="connsiteX4" fmla="*/ 17487 w 1816259"/>
                  <a:gd name="connsiteY4" fmla="*/ 351447 h 2843752"/>
                  <a:gd name="connsiteX5" fmla="*/ 15841 w 1816259"/>
                  <a:gd name="connsiteY5" fmla="*/ 341858 h 2843752"/>
                  <a:gd name="connsiteX6" fmla="*/ 19510 w 1816259"/>
                  <a:gd name="connsiteY6" fmla="*/ 351447 h 2843752"/>
                  <a:gd name="connsiteX7" fmla="*/ 182768 w 1816259"/>
                  <a:gd name="connsiteY7" fmla="*/ 189553 h 2843752"/>
                  <a:gd name="connsiteX8" fmla="*/ 368274 w 1816259"/>
                  <a:gd name="connsiteY8" fmla="*/ 0 h 2843752"/>
                  <a:gd name="connsiteX0" fmla="*/ 368274 w 1816259"/>
                  <a:gd name="connsiteY0" fmla="*/ 0 h 2843752"/>
                  <a:gd name="connsiteX1" fmla="*/ 1816259 w 1816259"/>
                  <a:gd name="connsiteY1" fmla="*/ 2843752 h 2843752"/>
                  <a:gd name="connsiteX2" fmla="*/ 400348 w 1816259"/>
                  <a:gd name="connsiteY2" fmla="*/ 2843752 h 2843752"/>
                  <a:gd name="connsiteX3" fmla="*/ 0 w 1816259"/>
                  <a:gd name="connsiteY3" fmla="*/ 343319 h 2843752"/>
                  <a:gd name="connsiteX4" fmla="*/ 17487 w 1816259"/>
                  <a:gd name="connsiteY4" fmla="*/ 351447 h 2843752"/>
                  <a:gd name="connsiteX5" fmla="*/ 15841 w 1816259"/>
                  <a:gd name="connsiteY5" fmla="*/ 341858 h 2843752"/>
                  <a:gd name="connsiteX6" fmla="*/ 19510 w 1816259"/>
                  <a:gd name="connsiteY6" fmla="*/ 351447 h 2843752"/>
                  <a:gd name="connsiteX7" fmla="*/ 135143 w 1816259"/>
                  <a:gd name="connsiteY7" fmla="*/ 122878 h 2843752"/>
                  <a:gd name="connsiteX8" fmla="*/ 368274 w 1816259"/>
                  <a:gd name="connsiteY8" fmla="*/ 0 h 2843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6259" h="2843752">
                    <a:moveTo>
                      <a:pt x="368274" y="0"/>
                    </a:moveTo>
                    <a:lnTo>
                      <a:pt x="1816259" y="2843752"/>
                    </a:lnTo>
                    <a:lnTo>
                      <a:pt x="400348" y="2843752"/>
                    </a:lnTo>
                    <a:lnTo>
                      <a:pt x="0" y="343319"/>
                    </a:lnTo>
                    <a:lnTo>
                      <a:pt x="17487" y="351447"/>
                    </a:lnTo>
                    <a:lnTo>
                      <a:pt x="15841" y="341858"/>
                    </a:lnTo>
                    <a:lnTo>
                      <a:pt x="19510" y="351447"/>
                    </a:lnTo>
                    <a:lnTo>
                      <a:pt x="135143" y="122878"/>
                    </a:lnTo>
                    <a:lnTo>
                      <a:pt x="368274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12700">
                <a:miter lim="400000"/>
              </a:ln>
            </p:spPr>
            <p:txBody>
              <a:bodyPr wrap="square" lIns="28575" tIns="28575" rIns="28575" bIns="28575" anchor="ctr">
                <a:noAutofit/>
              </a:bodyPr>
              <a:lstStyle/>
              <a:p>
                <a:endParaRPr sz="225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8C9089FA-AA3B-629A-0B38-EF9D93498605}"/>
                  </a:ext>
                </a:extLst>
              </p:cNvPr>
              <p:cNvSpPr/>
              <p:nvPr/>
            </p:nvSpPr>
            <p:spPr>
              <a:xfrm>
                <a:off x="5634097" y="2794542"/>
                <a:ext cx="998374" cy="2663183"/>
              </a:xfrm>
              <a:custGeom>
                <a:avLst/>
                <a:gdLst>
                  <a:gd name="connsiteX0" fmla="*/ 467254 w 998374"/>
                  <a:gd name="connsiteY0" fmla="*/ 0 h 3051749"/>
                  <a:gd name="connsiteX1" fmla="*/ 469012 w 998374"/>
                  <a:gd name="connsiteY1" fmla="*/ 0 h 3051749"/>
                  <a:gd name="connsiteX2" fmla="*/ 998374 w 998374"/>
                  <a:gd name="connsiteY2" fmla="*/ 3051749 h 3051749"/>
                  <a:gd name="connsiteX3" fmla="*/ 0 w 998374"/>
                  <a:gd name="connsiteY3" fmla="*/ 3051749 h 3051749"/>
                  <a:gd name="connsiteX4" fmla="*/ 1352 w 998374"/>
                  <a:gd name="connsiteY4" fmla="*/ 3030878 h 3051749"/>
                  <a:gd name="connsiteX5" fmla="*/ 155035 w 998374"/>
                  <a:gd name="connsiteY5" fmla="*/ 933587 h 3051749"/>
                  <a:gd name="connsiteX6" fmla="*/ 195702 w 998374"/>
                  <a:gd name="connsiteY6" fmla="*/ 388566 h 3051749"/>
                  <a:gd name="connsiteX7" fmla="*/ 563321 w 998374"/>
                  <a:gd name="connsiteY7" fmla="*/ 559444 h 3051749"/>
                  <a:gd name="connsiteX8" fmla="*/ 224392 w 998374"/>
                  <a:gd name="connsiteY8" fmla="*/ 0 h 3051749"/>
                  <a:gd name="connsiteX9" fmla="*/ 224453 w 998374"/>
                  <a:gd name="connsiteY9" fmla="*/ 0 h 3051749"/>
                  <a:gd name="connsiteX10" fmla="*/ 200182 w 998374"/>
                  <a:gd name="connsiteY10" fmla="*/ 328530 h 3051749"/>
                  <a:gd name="connsiteX11" fmla="*/ 196925 w 998374"/>
                  <a:gd name="connsiteY11" fmla="*/ 372185 h 3051749"/>
                  <a:gd name="connsiteX12" fmla="*/ 200182 w 998374"/>
                  <a:gd name="connsiteY12" fmla="*/ 328529 h 3051749"/>
                  <a:gd name="connsiteX0" fmla="*/ 563321 w 998374"/>
                  <a:gd name="connsiteY0" fmla="*/ 559444 h 3051749"/>
                  <a:gd name="connsiteX1" fmla="*/ 469012 w 998374"/>
                  <a:gd name="connsiteY1" fmla="*/ 0 h 3051749"/>
                  <a:gd name="connsiteX2" fmla="*/ 998374 w 998374"/>
                  <a:gd name="connsiteY2" fmla="*/ 3051749 h 3051749"/>
                  <a:gd name="connsiteX3" fmla="*/ 0 w 998374"/>
                  <a:gd name="connsiteY3" fmla="*/ 3051749 h 3051749"/>
                  <a:gd name="connsiteX4" fmla="*/ 1352 w 998374"/>
                  <a:gd name="connsiteY4" fmla="*/ 3030878 h 3051749"/>
                  <a:gd name="connsiteX5" fmla="*/ 155035 w 998374"/>
                  <a:gd name="connsiteY5" fmla="*/ 933587 h 3051749"/>
                  <a:gd name="connsiteX6" fmla="*/ 195702 w 998374"/>
                  <a:gd name="connsiteY6" fmla="*/ 388566 h 3051749"/>
                  <a:gd name="connsiteX7" fmla="*/ 563321 w 998374"/>
                  <a:gd name="connsiteY7" fmla="*/ 559444 h 3051749"/>
                  <a:gd name="connsiteX8" fmla="*/ 224392 w 998374"/>
                  <a:gd name="connsiteY8" fmla="*/ 0 h 3051749"/>
                  <a:gd name="connsiteX9" fmla="*/ 224453 w 998374"/>
                  <a:gd name="connsiteY9" fmla="*/ 0 h 3051749"/>
                  <a:gd name="connsiteX10" fmla="*/ 200182 w 998374"/>
                  <a:gd name="connsiteY10" fmla="*/ 328530 h 3051749"/>
                  <a:gd name="connsiteX11" fmla="*/ 196925 w 998374"/>
                  <a:gd name="connsiteY11" fmla="*/ 372185 h 3051749"/>
                  <a:gd name="connsiteX12" fmla="*/ 200182 w 998374"/>
                  <a:gd name="connsiteY12" fmla="*/ 328529 h 3051749"/>
                  <a:gd name="connsiteX13" fmla="*/ 224392 w 998374"/>
                  <a:gd name="connsiteY13" fmla="*/ 0 h 3051749"/>
                  <a:gd name="connsiteX0" fmla="*/ 563321 w 998374"/>
                  <a:gd name="connsiteY0" fmla="*/ 559444 h 3051749"/>
                  <a:gd name="connsiteX1" fmla="*/ 998374 w 998374"/>
                  <a:gd name="connsiteY1" fmla="*/ 3051749 h 3051749"/>
                  <a:gd name="connsiteX2" fmla="*/ 0 w 998374"/>
                  <a:gd name="connsiteY2" fmla="*/ 3051749 h 3051749"/>
                  <a:gd name="connsiteX3" fmla="*/ 1352 w 998374"/>
                  <a:gd name="connsiteY3" fmla="*/ 3030878 h 3051749"/>
                  <a:gd name="connsiteX4" fmla="*/ 155035 w 998374"/>
                  <a:gd name="connsiteY4" fmla="*/ 933587 h 3051749"/>
                  <a:gd name="connsiteX5" fmla="*/ 195702 w 998374"/>
                  <a:gd name="connsiteY5" fmla="*/ 388566 h 3051749"/>
                  <a:gd name="connsiteX6" fmla="*/ 563321 w 998374"/>
                  <a:gd name="connsiteY6" fmla="*/ 559444 h 3051749"/>
                  <a:gd name="connsiteX7" fmla="*/ 224392 w 998374"/>
                  <a:gd name="connsiteY7" fmla="*/ 0 h 3051749"/>
                  <a:gd name="connsiteX8" fmla="*/ 224453 w 998374"/>
                  <a:gd name="connsiteY8" fmla="*/ 0 h 3051749"/>
                  <a:gd name="connsiteX9" fmla="*/ 200182 w 998374"/>
                  <a:gd name="connsiteY9" fmla="*/ 328530 h 3051749"/>
                  <a:gd name="connsiteX10" fmla="*/ 196925 w 998374"/>
                  <a:gd name="connsiteY10" fmla="*/ 372185 h 3051749"/>
                  <a:gd name="connsiteX11" fmla="*/ 200182 w 998374"/>
                  <a:gd name="connsiteY11" fmla="*/ 328529 h 3051749"/>
                  <a:gd name="connsiteX12" fmla="*/ 224392 w 998374"/>
                  <a:gd name="connsiteY12" fmla="*/ 0 h 3051749"/>
                  <a:gd name="connsiteX0" fmla="*/ 563321 w 998374"/>
                  <a:gd name="connsiteY0" fmla="*/ 559444 h 3051749"/>
                  <a:gd name="connsiteX1" fmla="*/ 998374 w 998374"/>
                  <a:gd name="connsiteY1" fmla="*/ 3051749 h 3051749"/>
                  <a:gd name="connsiteX2" fmla="*/ 0 w 998374"/>
                  <a:gd name="connsiteY2" fmla="*/ 3051749 h 3051749"/>
                  <a:gd name="connsiteX3" fmla="*/ 1352 w 998374"/>
                  <a:gd name="connsiteY3" fmla="*/ 3030878 h 3051749"/>
                  <a:gd name="connsiteX4" fmla="*/ 155035 w 998374"/>
                  <a:gd name="connsiteY4" fmla="*/ 933587 h 3051749"/>
                  <a:gd name="connsiteX5" fmla="*/ 195702 w 998374"/>
                  <a:gd name="connsiteY5" fmla="*/ 388566 h 3051749"/>
                  <a:gd name="connsiteX6" fmla="*/ 563321 w 998374"/>
                  <a:gd name="connsiteY6" fmla="*/ 559444 h 3051749"/>
                  <a:gd name="connsiteX7" fmla="*/ 200182 w 998374"/>
                  <a:gd name="connsiteY7" fmla="*/ 328529 h 3051749"/>
                  <a:gd name="connsiteX8" fmla="*/ 224453 w 998374"/>
                  <a:gd name="connsiteY8" fmla="*/ 0 h 3051749"/>
                  <a:gd name="connsiteX9" fmla="*/ 200182 w 998374"/>
                  <a:gd name="connsiteY9" fmla="*/ 328530 h 3051749"/>
                  <a:gd name="connsiteX10" fmla="*/ 196925 w 998374"/>
                  <a:gd name="connsiteY10" fmla="*/ 372185 h 3051749"/>
                  <a:gd name="connsiteX11" fmla="*/ 200182 w 998374"/>
                  <a:gd name="connsiteY11" fmla="*/ 328529 h 3051749"/>
                  <a:gd name="connsiteX0" fmla="*/ 563321 w 998374"/>
                  <a:gd name="connsiteY0" fmla="*/ 230915 h 2723220"/>
                  <a:gd name="connsiteX1" fmla="*/ 998374 w 998374"/>
                  <a:gd name="connsiteY1" fmla="*/ 2723220 h 2723220"/>
                  <a:gd name="connsiteX2" fmla="*/ 0 w 998374"/>
                  <a:gd name="connsiteY2" fmla="*/ 2723220 h 2723220"/>
                  <a:gd name="connsiteX3" fmla="*/ 1352 w 998374"/>
                  <a:gd name="connsiteY3" fmla="*/ 2702349 h 2723220"/>
                  <a:gd name="connsiteX4" fmla="*/ 155035 w 998374"/>
                  <a:gd name="connsiteY4" fmla="*/ 605058 h 2723220"/>
                  <a:gd name="connsiteX5" fmla="*/ 195702 w 998374"/>
                  <a:gd name="connsiteY5" fmla="*/ 60037 h 2723220"/>
                  <a:gd name="connsiteX6" fmla="*/ 563321 w 998374"/>
                  <a:gd name="connsiteY6" fmla="*/ 230915 h 2723220"/>
                  <a:gd name="connsiteX7" fmla="*/ 200182 w 998374"/>
                  <a:gd name="connsiteY7" fmla="*/ 0 h 2723220"/>
                  <a:gd name="connsiteX8" fmla="*/ 200182 w 998374"/>
                  <a:gd name="connsiteY8" fmla="*/ 1 h 2723220"/>
                  <a:gd name="connsiteX9" fmla="*/ 196925 w 998374"/>
                  <a:gd name="connsiteY9" fmla="*/ 43656 h 2723220"/>
                  <a:gd name="connsiteX10" fmla="*/ 200182 w 998374"/>
                  <a:gd name="connsiteY10" fmla="*/ 0 h 2723220"/>
                  <a:gd name="connsiteX0" fmla="*/ 563321 w 998374"/>
                  <a:gd name="connsiteY0" fmla="*/ 230914 h 2723219"/>
                  <a:gd name="connsiteX1" fmla="*/ 998374 w 998374"/>
                  <a:gd name="connsiteY1" fmla="*/ 2723219 h 2723219"/>
                  <a:gd name="connsiteX2" fmla="*/ 0 w 998374"/>
                  <a:gd name="connsiteY2" fmla="*/ 2723219 h 2723219"/>
                  <a:gd name="connsiteX3" fmla="*/ 1352 w 998374"/>
                  <a:gd name="connsiteY3" fmla="*/ 2702348 h 2723219"/>
                  <a:gd name="connsiteX4" fmla="*/ 155035 w 998374"/>
                  <a:gd name="connsiteY4" fmla="*/ 605057 h 2723219"/>
                  <a:gd name="connsiteX5" fmla="*/ 195702 w 998374"/>
                  <a:gd name="connsiteY5" fmla="*/ 60036 h 2723219"/>
                  <a:gd name="connsiteX6" fmla="*/ 563321 w 998374"/>
                  <a:gd name="connsiteY6" fmla="*/ 230914 h 2723219"/>
                  <a:gd name="connsiteX7" fmla="*/ 196925 w 998374"/>
                  <a:gd name="connsiteY7" fmla="*/ 43655 h 2723219"/>
                  <a:gd name="connsiteX8" fmla="*/ 200182 w 998374"/>
                  <a:gd name="connsiteY8" fmla="*/ 0 h 2723219"/>
                  <a:gd name="connsiteX9" fmla="*/ 196925 w 998374"/>
                  <a:gd name="connsiteY9" fmla="*/ 43655 h 2723219"/>
                  <a:gd name="connsiteX0" fmla="*/ 563321 w 998374"/>
                  <a:gd name="connsiteY0" fmla="*/ 170878 h 2663183"/>
                  <a:gd name="connsiteX1" fmla="*/ 998374 w 998374"/>
                  <a:gd name="connsiteY1" fmla="*/ 2663183 h 2663183"/>
                  <a:gd name="connsiteX2" fmla="*/ 0 w 998374"/>
                  <a:gd name="connsiteY2" fmla="*/ 2663183 h 2663183"/>
                  <a:gd name="connsiteX3" fmla="*/ 1352 w 998374"/>
                  <a:gd name="connsiteY3" fmla="*/ 2642312 h 2663183"/>
                  <a:gd name="connsiteX4" fmla="*/ 155035 w 998374"/>
                  <a:gd name="connsiteY4" fmla="*/ 545021 h 2663183"/>
                  <a:gd name="connsiteX5" fmla="*/ 195702 w 998374"/>
                  <a:gd name="connsiteY5" fmla="*/ 0 h 2663183"/>
                  <a:gd name="connsiteX6" fmla="*/ 563321 w 998374"/>
                  <a:gd name="connsiteY6" fmla="*/ 170878 h 2663183"/>
                  <a:gd name="connsiteX0" fmla="*/ 563321 w 998374"/>
                  <a:gd name="connsiteY0" fmla="*/ 170878 h 2663183"/>
                  <a:gd name="connsiteX1" fmla="*/ 998374 w 998374"/>
                  <a:gd name="connsiteY1" fmla="*/ 2663183 h 2663183"/>
                  <a:gd name="connsiteX2" fmla="*/ 0 w 998374"/>
                  <a:gd name="connsiteY2" fmla="*/ 2663183 h 2663183"/>
                  <a:gd name="connsiteX3" fmla="*/ 1352 w 998374"/>
                  <a:gd name="connsiteY3" fmla="*/ 2642312 h 2663183"/>
                  <a:gd name="connsiteX4" fmla="*/ 155035 w 998374"/>
                  <a:gd name="connsiteY4" fmla="*/ 545021 h 2663183"/>
                  <a:gd name="connsiteX5" fmla="*/ 195702 w 998374"/>
                  <a:gd name="connsiteY5" fmla="*/ 0 h 2663183"/>
                  <a:gd name="connsiteX6" fmla="*/ 376178 w 998374"/>
                  <a:gd name="connsiteY6" fmla="*/ 82008 h 2663183"/>
                  <a:gd name="connsiteX7" fmla="*/ 563321 w 998374"/>
                  <a:gd name="connsiteY7" fmla="*/ 170878 h 2663183"/>
                  <a:gd name="connsiteX0" fmla="*/ 563321 w 998374"/>
                  <a:gd name="connsiteY0" fmla="*/ 170878 h 2663183"/>
                  <a:gd name="connsiteX1" fmla="*/ 998374 w 998374"/>
                  <a:gd name="connsiteY1" fmla="*/ 2663183 h 2663183"/>
                  <a:gd name="connsiteX2" fmla="*/ 0 w 998374"/>
                  <a:gd name="connsiteY2" fmla="*/ 2663183 h 2663183"/>
                  <a:gd name="connsiteX3" fmla="*/ 1352 w 998374"/>
                  <a:gd name="connsiteY3" fmla="*/ 2642312 h 2663183"/>
                  <a:gd name="connsiteX4" fmla="*/ 155035 w 998374"/>
                  <a:gd name="connsiteY4" fmla="*/ 545021 h 2663183"/>
                  <a:gd name="connsiteX5" fmla="*/ 195702 w 998374"/>
                  <a:gd name="connsiteY5" fmla="*/ 0 h 2663183"/>
                  <a:gd name="connsiteX6" fmla="*/ 411103 w 998374"/>
                  <a:gd name="connsiteY6" fmla="*/ 28033 h 2663183"/>
                  <a:gd name="connsiteX7" fmla="*/ 563321 w 998374"/>
                  <a:gd name="connsiteY7" fmla="*/ 170878 h 266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8374" h="2663183">
                    <a:moveTo>
                      <a:pt x="563321" y="170878"/>
                    </a:moveTo>
                    <a:lnTo>
                      <a:pt x="998374" y="2663183"/>
                    </a:lnTo>
                    <a:lnTo>
                      <a:pt x="0" y="2663183"/>
                    </a:lnTo>
                    <a:cubicBezTo>
                      <a:pt x="451" y="2656226"/>
                      <a:pt x="901" y="2649269"/>
                      <a:pt x="1352" y="2642312"/>
                    </a:cubicBezTo>
                    <a:cubicBezTo>
                      <a:pt x="28661" y="2230274"/>
                      <a:pt x="93283" y="1370424"/>
                      <a:pt x="155035" y="545021"/>
                    </a:cubicBezTo>
                    <a:lnTo>
                      <a:pt x="195702" y="0"/>
                    </a:lnTo>
                    <a:lnTo>
                      <a:pt x="411103" y="28033"/>
                    </a:lnTo>
                    <a:lnTo>
                      <a:pt x="563321" y="170878"/>
                    </a:lnTo>
                    <a:close/>
                  </a:path>
                </a:pathLst>
              </a:custGeom>
              <a:solidFill>
                <a:srgbClr val="FF0000"/>
              </a:solidFill>
              <a:ln w="12700">
                <a:miter lim="400000"/>
              </a:ln>
            </p:spPr>
            <p:txBody>
              <a:bodyPr wrap="square" lIns="28575" tIns="28575" rIns="28575" bIns="28575" anchor="ctr">
                <a:noAutofit/>
              </a:bodyPr>
              <a:lstStyle/>
              <a:p>
                <a:endParaRPr sz="2250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2F8342C-C36F-CCDB-7894-ED016D094F55}"/>
                  </a:ext>
                </a:extLst>
              </p:cNvPr>
              <p:cNvSpPr/>
              <p:nvPr/>
            </p:nvSpPr>
            <p:spPr>
              <a:xfrm>
                <a:off x="5221756" y="1406476"/>
                <a:ext cx="706397" cy="1799938"/>
              </a:xfrm>
              <a:custGeom>
                <a:avLst/>
                <a:gdLst>
                  <a:gd name="connsiteX0" fmla="*/ 706397 w 706397"/>
                  <a:gd name="connsiteY0" fmla="*/ 0 h 1799938"/>
                  <a:gd name="connsiteX1" fmla="*/ 231911 w 706397"/>
                  <a:gd name="connsiteY1" fmla="*/ 1799938 h 1799938"/>
                  <a:gd name="connsiteX2" fmla="*/ 0 w 706397"/>
                  <a:gd name="connsiteY2" fmla="*/ 1389424 h 1799938"/>
                  <a:gd name="connsiteX0" fmla="*/ 706397 w 706397"/>
                  <a:gd name="connsiteY0" fmla="*/ 0 h 1799938"/>
                  <a:gd name="connsiteX1" fmla="*/ 394346 w 706397"/>
                  <a:gd name="connsiteY1" fmla="*/ 1181081 h 1799938"/>
                  <a:gd name="connsiteX2" fmla="*/ 231911 w 706397"/>
                  <a:gd name="connsiteY2" fmla="*/ 1799938 h 1799938"/>
                  <a:gd name="connsiteX3" fmla="*/ 0 w 706397"/>
                  <a:gd name="connsiteY3" fmla="*/ 1389424 h 1799938"/>
                  <a:gd name="connsiteX4" fmla="*/ 706397 w 706397"/>
                  <a:gd name="connsiteY4" fmla="*/ 0 h 1799938"/>
                  <a:gd name="connsiteX0" fmla="*/ 706397 w 706397"/>
                  <a:gd name="connsiteY0" fmla="*/ 0 h 1799938"/>
                  <a:gd name="connsiteX1" fmla="*/ 485137 w 706397"/>
                  <a:gd name="connsiteY1" fmla="*/ 1213507 h 1799938"/>
                  <a:gd name="connsiteX2" fmla="*/ 231911 w 706397"/>
                  <a:gd name="connsiteY2" fmla="*/ 1799938 h 1799938"/>
                  <a:gd name="connsiteX3" fmla="*/ 0 w 706397"/>
                  <a:gd name="connsiteY3" fmla="*/ 1389424 h 1799938"/>
                  <a:gd name="connsiteX4" fmla="*/ 706397 w 706397"/>
                  <a:gd name="connsiteY4" fmla="*/ 0 h 1799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6397" h="1799938">
                    <a:moveTo>
                      <a:pt x="706397" y="0"/>
                    </a:moveTo>
                    <a:lnTo>
                      <a:pt x="485137" y="1213507"/>
                    </a:lnTo>
                    <a:lnTo>
                      <a:pt x="231911" y="1799938"/>
                    </a:lnTo>
                    <a:lnTo>
                      <a:pt x="0" y="1389424"/>
                    </a:lnTo>
                    <a:lnTo>
                      <a:pt x="706397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endParaRPr sz="2250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130D90C-CF61-2F0C-335B-739726F49B7F}"/>
                  </a:ext>
                </a:extLst>
              </p:cNvPr>
              <p:cNvSpPr/>
              <p:nvPr/>
            </p:nvSpPr>
            <p:spPr>
              <a:xfrm>
                <a:off x="5930822" y="1400247"/>
                <a:ext cx="617383" cy="1565171"/>
              </a:xfrm>
              <a:custGeom>
                <a:avLst/>
                <a:gdLst>
                  <a:gd name="connsiteX0" fmla="*/ 498 w 617383"/>
                  <a:gd name="connsiteY0" fmla="*/ 0 h 1565171"/>
                  <a:gd name="connsiteX1" fmla="*/ 617383 w 617383"/>
                  <a:gd name="connsiteY1" fmla="*/ 1213724 h 1565171"/>
                  <a:gd name="connsiteX2" fmla="*/ 268619 w 617383"/>
                  <a:gd name="connsiteY2" fmla="*/ 1565171 h 1565171"/>
                  <a:gd name="connsiteX3" fmla="*/ 0 w 617383"/>
                  <a:gd name="connsiteY3" fmla="*/ 977 h 1565171"/>
                  <a:gd name="connsiteX0" fmla="*/ 498 w 617383"/>
                  <a:gd name="connsiteY0" fmla="*/ 0 h 1565171"/>
                  <a:gd name="connsiteX1" fmla="*/ 617383 w 617383"/>
                  <a:gd name="connsiteY1" fmla="*/ 1213724 h 1565171"/>
                  <a:gd name="connsiteX2" fmla="*/ 268619 w 617383"/>
                  <a:gd name="connsiteY2" fmla="*/ 1565171 h 1565171"/>
                  <a:gd name="connsiteX3" fmla="*/ 158693 w 617383"/>
                  <a:gd name="connsiteY3" fmla="*/ 992757 h 1565171"/>
                  <a:gd name="connsiteX4" fmla="*/ 0 w 617383"/>
                  <a:gd name="connsiteY4" fmla="*/ 977 h 1565171"/>
                  <a:gd name="connsiteX5" fmla="*/ 498 w 617383"/>
                  <a:gd name="connsiteY5" fmla="*/ 0 h 1565171"/>
                  <a:gd name="connsiteX0" fmla="*/ 498 w 617383"/>
                  <a:gd name="connsiteY0" fmla="*/ 0 h 1565171"/>
                  <a:gd name="connsiteX1" fmla="*/ 617383 w 617383"/>
                  <a:gd name="connsiteY1" fmla="*/ 1213724 h 1565171"/>
                  <a:gd name="connsiteX2" fmla="*/ 268619 w 617383"/>
                  <a:gd name="connsiteY2" fmla="*/ 1565171 h 1565171"/>
                  <a:gd name="connsiteX3" fmla="*/ 74386 w 617383"/>
                  <a:gd name="connsiteY3" fmla="*/ 1057608 h 1565171"/>
                  <a:gd name="connsiteX4" fmla="*/ 0 w 617383"/>
                  <a:gd name="connsiteY4" fmla="*/ 977 h 1565171"/>
                  <a:gd name="connsiteX5" fmla="*/ 498 w 617383"/>
                  <a:gd name="connsiteY5" fmla="*/ 0 h 1565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383" h="1565171">
                    <a:moveTo>
                      <a:pt x="498" y="0"/>
                    </a:moveTo>
                    <a:lnTo>
                      <a:pt x="617383" y="1213724"/>
                    </a:lnTo>
                    <a:lnTo>
                      <a:pt x="268619" y="1565171"/>
                    </a:lnTo>
                    <a:lnTo>
                      <a:pt x="74386" y="1057608"/>
                    </a:lnTo>
                    <a:lnTo>
                      <a:pt x="0" y="977"/>
                    </a:lnTo>
                    <a:lnTo>
                      <a:pt x="498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endParaRPr sz="225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Triangle">
                <a:extLst>
                  <a:ext uri="{FF2B5EF4-FFF2-40B4-BE49-F238E27FC236}">
                    <a16:creationId xmlns:a16="http://schemas.microsoft.com/office/drawing/2014/main" id="{1C8F390C-54CE-2224-01F9-0756296DB37B}"/>
                  </a:ext>
                </a:extLst>
              </p:cNvPr>
              <p:cNvSpPr/>
              <p:nvPr/>
            </p:nvSpPr>
            <p:spPr>
              <a:xfrm>
                <a:off x="5455015" y="1398270"/>
                <a:ext cx="476639" cy="1808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8657" y="1621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endParaRPr sz="225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DD5AB0A-C636-9231-D137-851A87AFC655}"/>
                  </a:ext>
                </a:extLst>
              </p:cNvPr>
              <p:cNvSpPr/>
              <p:nvPr/>
            </p:nvSpPr>
            <p:spPr>
              <a:xfrm>
                <a:off x="5829799" y="1404173"/>
                <a:ext cx="367619" cy="1561245"/>
              </a:xfrm>
              <a:custGeom>
                <a:avLst/>
                <a:gdLst>
                  <a:gd name="connsiteX0" fmla="*/ 99523 w 367619"/>
                  <a:gd name="connsiteY0" fmla="*/ 0 h 1561245"/>
                  <a:gd name="connsiteX1" fmla="*/ 367619 w 367619"/>
                  <a:gd name="connsiteY1" fmla="*/ 1561245 h 1561245"/>
                  <a:gd name="connsiteX2" fmla="*/ 0 w 367619"/>
                  <a:gd name="connsiteY2" fmla="*/ 1390367 h 1561245"/>
                  <a:gd name="connsiteX3" fmla="*/ 4480 w 367619"/>
                  <a:gd name="connsiteY3" fmla="*/ 1330331 h 1561245"/>
                  <a:gd name="connsiteX4" fmla="*/ 95793 w 367619"/>
                  <a:gd name="connsiteY4" fmla="*/ 44781 h 1561245"/>
                  <a:gd name="connsiteX5" fmla="*/ 98038 w 367619"/>
                  <a:gd name="connsiteY5" fmla="*/ 2922 h 1561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19" h="1561245">
                    <a:moveTo>
                      <a:pt x="99523" y="0"/>
                    </a:moveTo>
                    <a:lnTo>
                      <a:pt x="367619" y="1561245"/>
                    </a:lnTo>
                    <a:lnTo>
                      <a:pt x="0" y="1390367"/>
                    </a:lnTo>
                    <a:lnTo>
                      <a:pt x="4480" y="1330331"/>
                    </a:lnTo>
                    <a:cubicBezTo>
                      <a:pt x="47834" y="746803"/>
                      <a:pt x="83922" y="250469"/>
                      <a:pt x="95793" y="44781"/>
                    </a:cubicBezTo>
                    <a:lnTo>
                      <a:pt x="98038" y="2922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endParaRPr sz="225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CA29F04-9F86-E729-8FC1-BE95417ADF5C}"/>
                </a:ext>
              </a:extLst>
            </p:cNvPr>
            <p:cNvGrpSpPr/>
            <p:nvPr/>
          </p:nvGrpSpPr>
          <p:grpSpPr>
            <a:xfrm>
              <a:off x="7026369" y="2793387"/>
              <a:ext cx="3571606" cy="3512524"/>
              <a:chOff x="3868455" y="1398270"/>
              <a:chExt cx="4127736" cy="4059455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5876B9C-9D30-1F64-7D86-0F40B8A06584}"/>
                  </a:ext>
                </a:extLst>
              </p:cNvPr>
              <p:cNvSpPr/>
              <p:nvPr/>
            </p:nvSpPr>
            <p:spPr>
              <a:xfrm>
                <a:off x="4607043" y="1401005"/>
                <a:ext cx="1323891" cy="4056719"/>
              </a:xfrm>
              <a:custGeom>
                <a:avLst/>
                <a:gdLst>
                  <a:gd name="connsiteX0" fmla="*/ 1223873 w 1323891"/>
                  <a:gd name="connsiteY0" fmla="*/ 1394054 h 4056719"/>
                  <a:gd name="connsiteX1" fmla="*/ 1243245 w 1323891"/>
                  <a:gd name="connsiteY1" fmla="*/ 1403059 h 4056719"/>
                  <a:gd name="connsiteX2" fmla="*/ 1089650 w 1323891"/>
                  <a:gd name="connsiteY2" fmla="*/ 4056719 h 4056719"/>
                  <a:gd name="connsiteX3" fmla="*/ 0 w 1323891"/>
                  <a:gd name="connsiteY3" fmla="*/ 4056719 h 4056719"/>
                  <a:gd name="connsiteX4" fmla="*/ 7192 w 1323891"/>
                  <a:gd name="connsiteY4" fmla="*/ 4032962 h 4056719"/>
                  <a:gd name="connsiteX5" fmla="*/ 689737 w 1323891"/>
                  <a:gd name="connsiteY5" fmla="*/ 1958684 h 4056719"/>
                  <a:gd name="connsiteX6" fmla="*/ 780165 w 1323891"/>
                  <a:gd name="connsiteY6" fmla="*/ 1687765 h 4056719"/>
                  <a:gd name="connsiteX7" fmla="*/ 846625 w 1323891"/>
                  <a:gd name="connsiteY7" fmla="*/ 1805409 h 4056719"/>
                  <a:gd name="connsiteX8" fmla="*/ 850086 w 1323891"/>
                  <a:gd name="connsiteY8" fmla="*/ 1797395 h 4056719"/>
                  <a:gd name="connsiteX9" fmla="*/ 847973 w 1323891"/>
                  <a:gd name="connsiteY9" fmla="*/ 1805409 h 4056719"/>
                  <a:gd name="connsiteX10" fmla="*/ 1320458 w 1323891"/>
                  <a:gd name="connsiteY10" fmla="*/ 12357 h 4056719"/>
                  <a:gd name="connsiteX11" fmla="*/ 1320413 w 1323891"/>
                  <a:gd name="connsiteY11" fmla="*/ 13196 h 4056719"/>
                  <a:gd name="connsiteX12" fmla="*/ 1318112 w 1323891"/>
                  <a:gd name="connsiteY12" fmla="*/ 21925 h 4056719"/>
                  <a:gd name="connsiteX13" fmla="*/ 1318676 w 1323891"/>
                  <a:gd name="connsiteY13" fmla="*/ 18829 h 4056719"/>
                  <a:gd name="connsiteX14" fmla="*/ 1323891 w 1323891"/>
                  <a:gd name="connsiteY14" fmla="*/ 0 h 4056719"/>
                  <a:gd name="connsiteX15" fmla="*/ 1322586 w 1323891"/>
                  <a:gd name="connsiteY15" fmla="*/ 4953 h 4056719"/>
                  <a:gd name="connsiteX16" fmla="*/ 1322551 w 1323891"/>
                  <a:gd name="connsiteY16" fmla="*/ 4753 h 4056719"/>
                  <a:gd name="connsiteX17" fmla="*/ 1323823 w 1323891"/>
                  <a:gd name="connsiteY17" fmla="*/ 134 h 4056719"/>
                  <a:gd name="connsiteX0" fmla="*/ 1223873 w 1323891"/>
                  <a:gd name="connsiteY0" fmla="*/ 1394054 h 4056719"/>
                  <a:gd name="connsiteX1" fmla="*/ 1243245 w 1323891"/>
                  <a:gd name="connsiteY1" fmla="*/ 1403059 h 4056719"/>
                  <a:gd name="connsiteX2" fmla="*/ 1089650 w 1323891"/>
                  <a:gd name="connsiteY2" fmla="*/ 4056719 h 4056719"/>
                  <a:gd name="connsiteX3" fmla="*/ 0 w 1323891"/>
                  <a:gd name="connsiteY3" fmla="*/ 4056719 h 4056719"/>
                  <a:gd name="connsiteX4" fmla="*/ 7192 w 1323891"/>
                  <a:gd name="connsiteY4" fmla="*/ 4032962 h 4056719"/>
                  <a:gd name="connsiteX5" fmla="*/ 689737 w 1323891"/>
                  <a:gd name="connsiteY5" fmla="*/ 1958684 h 4056719"/>
                  <a:gd name="connsiteX6" fmla="*/ 780165 w 1323891"/>
                  <a:gd name="connsiteY6" fmla="*/ 1687765 h 4056719"/>
                  <a:gd name="connsiteX7" fmla="*/ 846625 w 1323891"/>
                  <a:gd name="connsiteY7" fmla="*/ 1805409 h 4056719"/>
                  <a:gd name="connsiteX8" fmla="*/ 850086 w 1323891"/>
                  <a:gd name="connsiteY8" fmla="*/ 1797395 h 4056719"/>
                  <a:gd name="connsiteX9" fmla="*/ 847973 w 1323891"/>
                  <a:gd name="connsiteY9" fmla="*/ 1805409 h 4056719"/>
                  <a:gd name="connsiteX10" fmla="*/ 1019057 w 1323891"/>
                  <a:gd name="connsiteY10" fmla="*/ 1608895 h 4056719"/>
                  <a:gd name="connsiteX11" fmla="*/ 1223873 w 1323891"/>
                  <a:gd name="connsiteY11" fmla="*/ 1394054 h 4056719"/>
                  <a:gd name="connsiteX12" fmla="*/ 1320458 w 1323891"/>
                  <a:gd name="connsiteY12" fmla="*/ 12357 h 4056719"/>
                  <a:gd name="connsiteX13" fmla="*/ 1320413 w 1323891"/>
                  <a:gd name="connsiteY13" fmla="*/ 13196 h 4056719"/>
                  <a:gd name="connsiteX14" fmla="*/ 1318112 w 1323891"/>
                  <a:gd name="connsiteY14" fmla="*/ 21925 h 4056719"/>
                  <a:gd name="connsiteX15" fmla="*/ 1318676 w 1323891"/>
                  <a:gd name="connsiteY15" fmla="*/ 18829 h 4056719"/>
                  <a:gd name="connsiteX16" fmla="*/ 1320458 w 1323891"/>
                  <a:gd name="connsiteY16" fmla="*/ 12357 h 4056719"/>
                  <a:gd name="connsiteX17" fmla="*/ 1323891 w 1323891"/>
                  <a:gd name="connsiteY17" fmla="*/ 0 h 4056719"/>
                  <a:gd name="connsiteX18" fmla="*/ 1322586 w 1323891"/>
                  <a:gd name="connsiteY18" fmla="*/ 4953 h 4056719"/>
                  <a:gd name="connsiteX19" fmla="*/ 1322551 w 1323891"/>
                  <a:gd name="connsiteY19" fmla="*/ 4753 h 4056719"/>
                  <a:gd name="connsiteX20" fmla="*/ 1323823 w 1323891"/>
                  <a:gd name="connsiteY20" fmla="*/ 134 h 4056719"/>
                  <a:gd name="connsiteX21" fmla="*/ 1323891 w 1323891"/>
                  <a:gd name="connsiteY21" fmla="*/ 0 h 4056719"/>
                  <a:gd name="connsiteX0" fmla="*/ 1223873 w 1323891"/>
                  <a:gd name="connsiteY0" fmla="*/ 1394054 h 4056719"/>
                  <a:gd name="connsiteX1" fmla="*/ 1243245 w 1323891"/>
                  <a:gd name="connsiteY1" fmla="*/ 1403059 h 4056719"/>
                  <a:gd name="connsiteX2" fmla="*/ 1089650 w 1323891"/>
                  <a:gd name="connsiteY2" fmla="*/ 4056719 h 4056719"/>
                  <a:gd name="connsiteX3" fmla="*/ 0 w 1323891"/>
                  <a:gd name="connsiteY3" fmla="*/ 4056719 h 4056719"/>
                  <a:gd name="connsiteX4" fmla="*/ 7192 w 1323891"/>
                  <a:gd name="connsiteY4" fmla="*/ 4032962 h 4056719"/>
                  <a:gd name="connsiteX5" fmla="*/ 689737 w 1323891"/>
                  <a:gd name="connsiteY5" fmla="*/ 1958684 h 4056719"/>
                  <a:gd name="connsiteX6" fmla="*/ 780165 w 1323891"/>
                  <a:gd name="connsiteY6" fmla="*/ 1687765 h 4056719"/>
                  <a:gd name="connsiteX7" fmla="*/ 846625 w 1323891"/>
                  <a:gd name="connsiteY7" fmla="*/ 1805409 h 4056719"/>
                  <a:gd name="connsiteX8" fmla="*/ 850086 w 1323891"/>
                  <a:gd name="connsiteY8" fmla="*/ 1797395 h 4056719"/>
                  <a:gd name="connsiteX9" fmla="*/ 847973 w 1323891"/>
                  <a:gd name="connsiteY9" fmla="*/ 1805409 h 4056719"/>
                  <a:gd name="connsiteX10" fmla="*/ 980957 w 1323891"/>
                  <a:gd name="connsiteY10" fmla="*/ 1529520 h 4056719"/>
                  <a:gd name="connsiteX11" fmla="*/ 1223873 w 1323891"/>
                  <a:gd name="connsiteY11" fmla="*/ 1394054 h 4056719"/>
                  <a:gd name="connsiteX12" fmla="*/ 1320458 w 1323891"/>
                  <a:gd name="connsiteY12" fmla="*/ 12357 h 4056719"/>
                  <a:gd name="connsiteX13" fmla="*/ 1320413 w 1323891"/>
                  <a:gd name="connsiteY13" fmla="*/ 13196 h 4056719"/>
                  <a:gd name="connsiteX14" fmla="*/ 1318112 w 1323891"/>
                  <a:gd name="connsiteY14" fmla="*/ 21925 h 4056719"/>
                  <a:gd name="connsiteX15" fmla="*/ 1318676 w 1323891"/>
                  <a:gd name="connsiteY15" fmla="*/ 18829 h 4056719"/>
                  <a:gd name="connsiteX16" fmla="*/ 1320458 w 1323891"/>
                  <a:gd name="connsiteY16" fmla="*/ 12357 h 4056719"/>
                  <a:gd name="connsiteX17" fmla="*/ 1323891 w 1323891"/>
                  <a:gd name="connsiteY17" fmla="*/ 0 h 4056719"/>
                  <a:gd name="connsiteX18" fmla="*/ 1322586 w 1323891"/>
                  <a:gd name="connsiteY18" fmla="*/ 4953 h 4056719"/>
                  <a:gd name="connsiteX19" fmla="*/ 1322551 w 1323891"/>
                  <a:gd name="connsiteY19" fmla="*/ 4753 h 4056719"/>
                  <a:gd name="connsiteX20" fmla="*/ 1323823 w 1323891"/>
                  <a:gd name="connsiteY20" fmla="*/ 134 h 4056719"/>
                  <a:gd name="connsiteX21" fmla="*/ 1323891 w 1323891"/>
                  <a:gd name="connsiteY21" fmla="*/ 0 h 4056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23891" h="4056719">
                    <a:moveTo>
                      <a:pt x="1223873" y="1394054"/>
                    </a:moveTo>
                    <a:lnTo>
                      <a:pt x="1243245" y="1403059"/>
                    </a:lnTo>
                    <a:lnTo>
                      <a:pt x="1089650" y="4056719"/>
                    </a:lnTo>
                    <a:lnTo>
                      <a:pt x="0" y="4056719"/>
                    </a:lnTo>
                    <a:lnTo>
                      <a:pt x="7192" y="4032962"/>
                    </a:lnTo>
                    <a:cubicBezTo>
                      <a:pt x="144197" y="3586558"/>
                      <a:pt x="422397" y="2757920"/>
                      <a:pt x="689737" y="1958684"/>
                    </a:cubicBezTo>
                    <a:lnTo>
                      <a:pt x="780165" y="1687765"/>
                    </a:lnTo>
                    <a:lnTo>
                      <a:pt x="846625" y="1805409"/>
                    </a:lnTo>
                    <a:lnTo>
                      <a:pt x="850086" y="1797395"/>
                    </a:lnTo>
                    <a:lnTo>
                      <a:pt x="847973" y="1805409"/>
                    </a:lnTo>
                    <a:lnTo>
                      <a:pt x="980957" y="1529520"/>
                    </a:lnTo>
                    <a:lnTo>
                      <a:pt x="1223873" y="1394054"/>
                    </a:lnTo>
                    <a:close/>
                    <a:moveTo>
                      <a:pt x="1320458" y="12357"/>
                    </a:moveTo>
                    <a:cubicBezTo>
                      <a:pt x="1320443" y="12637"/>
                      <a:pt x="1320428" y="12916"/>
                      <a:pt x="1320413" y="13196"/>
                    </a:cubicBezTo>
                    <a:lnTo>
                      <a:pt x="1318112" y="21925"/>
                    </a:lnTo>
                    <a:lnTo>
                      <a:pt x="1318676" y="18829"/>
                    </a:lnTo>
                    <a:lnTo>
                      <a:pt x="1320458" y="12357"/>
                    </a:lnTo>
                    <a:close/>
                    <a:moveTo>
                      <a:pt x="1323891" y="0"/>
                    </a:moveTo>
                    <a:lnTo>
                      <a:pt x="1322586" y="4953"/>
                    </a:lnTo>
                    <a:cubicBezTo>
                      <a:pt x="1322574" y="4886"/>
                      <a:pt x="1322563" y="4820"/>
                      <a:pt x="1322551" y="4753"/>
                    </a:cubicBezTo>
                    <a:lnTo>
                      <a:pt x="1323823" y="134"/>
                    </a:lnTo>
                    <a:cubicBezTo>
                      <a:pt x="1323846" y="89"/>
                      <a:pt x="1323868" y="45"/>
                      <a:pt x="1323891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wrap="square" lIns="28575" tIns="28575" rIns="28575" bIns="28575" anchor="ctr">
                <a:noAutofit/>
              </a:bodyPr>
              <a:lstStyle/>
              <a:p>
                <a:endParaRPr sz="225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3AEE97AC-2941-376C-0C4E-55B4FB8C4F12}"/>
                  </a:ext>
                </a:extLst>
              </p:cNvPr>
              <p:cNvSpPr/>
              <p:nvPr/>
            </p:nvSpPr>
            <p:spPr>
              <a:xfrm>
                <a:off x="3868455" y="2795899"/>
                <a:ext cx="1597117" cy="2661823"/>
              </a:xfrm>
              <a:custGeom>
                <a:avLst/>
                <a:gdLst>
                  <a:gd name="connsiteX0" fmla="*/ 2059743 w 2059743"/>
                  <a:gd name="connsiteY0" fmla="*/ 0 h 4051340"/>
                  <a:gd name="connsiteX1" fmla="*/ 2059647 w 2059743"/>
                  <a:gd name="connsiteY1" fmla="*/ 370 h 4051340"/>
                  <a:gd name="connsiteX2" fmla="*/ 2059697 w 2059743"/>
                  <a:gd name="connsiteY2" fmla="*/ 93 h 4051340"/>
                  <a:gd name="connsiteX3" fmla="*/ 1353300 w 2059743"/>
                  <a:gd name="connsiteY3" fmla="*/ 1389517 h 4051340"/>
                  <a:gd name="connsiteX4" fmla="*/ 1585211 w 2059743"/>
                  <a:gd name="connsiteY4" fmla="*/ 1800031 h 4051340"/>
                  <a:gd name="connsiteX5" fmla="*/ 1597848 w 2059743"/>
                  <a:gd name="connsiteY5" fmla="*/ 1770766 h 4051340"/>
                  <a:gd name="connsiteX6" fmla="*/ 1002972 w 2059743"/>
                  <a:gd name="connsiteY6" fmla="*/ 4051340 h 4051340"/>
                  <a:gd name="connsiteX7" fmla="*/ 0 w 2059743"/>
                  <a:gd name="connsiteY7" fmla="*/ 4051340 h 4051340"/>
                  <a:gd name="connsiteX0" fmla="*/ 2059743 w 2059743"/>
                  <a:gd name="connsiteY0" fmla="*/ 0 h 4051340"/>
                  <a:gd name="connsiteX1" fmla="*/ 2059647 w 2059743"/>
                  <a:gd name="connsiteY1" fmla="*/ 370 h 4051340"/>
                  <a:gd name="connsiteX2" fmla="*/ 2059697 w 2059743"/>
                  <a:gd name="connsiteY2" fmla="*/ 93 h 4051340"/>
                  <a:gd name="connsiteX3" fmla="*/ 1353300 w 2059743"/>
                  <a:gd name="connsiteY3" fmla="*/ 1389517 h 4051340"/>
                  <a:gd name="connsiteX4" fmla="*/ 1585211 w 2059743"/>
                  <a:gd name="connsiteY4" fmla="*/ 1800031 h 4051340"/>
                  <a:gd name="connsiteX5" fmla="*/ 1002972 w 2059743"/>
                  <a:gd name="connsiteY5" fmla="*/ 4051340 h 4051340"/>
                  <a:gd name="connsiteX6" fmla="*/ 0 w 2059743"/>
                  <a:gd name="connsiteY6" fmla="*/ 4051340 h 4051340"/>
                  <a:gd name="connsiteX7" fmla="*/ 2059743 w 2059743"/>
                  <a:gd name="connsiteY7" fmla="*/ 0 h 4051340"/>
                  <a:gd name="connsiteX0" fmla="*/ 2059743 w 2059743"/>
                  <a:gd name="connsiteY0" fmla="*/ 0 h 4051340"/>
                  <a:gd name="connsiteX1" fmla="*/ 2059647 w 2059743"/>
                  <a:gd name="connsiteY1" fmla="*/ 370 h 4051340"/>
                  <a:gd name="connsiteX2" fmla="*/ 2059697 w 2059743"/>
                  <a:gd name="connsiteY2" fmla="*/ 93 h 4051340"/>
                  <a:gd name="connsiteX3" fmla="*/ 1353300 w 2059743"/>
                  <a:gd name="connsiteY3" fmla="*/ 1389517 h 4051340"/>
                  <a:gd name="connsiteX4" fmla="*/ 1468719 w 2059743"/>
                  <a:gd name="connsiteY4" fmla="*/ 1606692 h 4051340"/>
                  <a:gd name="connsiteX5" fmla="*/ 1585211 w 2059743"/>
                  <a:gd name="connsiteY5" fmla="*/ 1800031 h 4051340"/>
                  <a:gd name="connsiteX6" fmla="*/ 1002972 w 2059743"/>
                  <a:gd name="connsiteY6" fmla="*/ 4051340 h 4051340"/>
                  <a:gd name="connsiteX7" fmla="*/ 0 w 2059743"/>
                  <a:gd name="connsiteY7" fmla="*/ 4051340 h 4051340"/>
                  <a:gd name="connsiteX8" fmla="*/ 2059743 w 2059743"/>
                  <a:gd name="connsiteY8" fmla="*/ 0 h 4051340"/>
                  <a:gd name="connsiteX0" fmla="*/ 2059743 w 2059743"/>
                  <a:gd name="connsiteY0" fmla="*/ 0 h 4051340"/>
                  <a:gd name="connsiteX1" fmla="*/ 2059647 w 2059743"/>
                  <a:gd name="connsiteY1" fmla="*/ 370 h 4051340"/>
                  <a:gd name="connsiteX2" fmla="*/ 2059697 w 2059743"/>
                  <a:gd name="connsiteY2" fmla="*/ 93 h 4051340"/>
                  <a:gd name="connsiteX3" fmla="*/ 1353300 w 2059743"/>
                  <a:gd name="connsiteY3" fmla="*/ 1389517 h 4051340"/>
                  <a:gd name="connsiteX4" fmla="*/ 1516344 w 2059743"/>
                  <a:gd name="connsiteY4" fmla="*/ 1552717 h 4051340"/>
                  <a:gd name="connsiteX5" fmla="*/ 1585211 w 2059743"/>
                  <a:gd name="connsiteY5" fmla="*/ 1800031 h 4051340"/>
                  <a:gd name="connsiteX6" fmla="*/ 1002972 w 2059743"/>
                  <a:gd name="connsiteY6" fmla="*/ 4051340 h 4051340"/>
                  <a:gd name="connsiteX7" fmla="*/ 0 w 2059743"/>
                  <a:gd name="connsiteY7" fmla="*/ 4051340 h 4051340"/>
                  <a:gd name="connsiteX8" fmla="*/ 2059743 w 2059743"/>
                  <a:gd name="connsiteY8" fmla="*/ 0 h 4051340"/>
                  <a:gd name="connsiteX0" fmla="*/ 2059743 w 2059743"/>
                  <a:gd name="connsiteY0" fmla="*/ 0 h 4051340"/>
                  <a:gd name="connsiteX1" fmla="*/ 2059647 w 2059743"/>
                  <a:gd name="connsiteY1" fmla="*/ 370 h 4051340"/>
                  <a:gd name="connsiteX2" fmla="*/ 2059697 w 2059743"/>
                  <a:gd name="connsiteY2" fmla="*/ 93 h 4051340"/>
                  <a:gd name="connsiteX3" fmla="*/ 1353300 w 2059743"/>
                  <a:gd name="connsiteY3" fmla="*/ 1389517 h 4051340"/>
                  <a:gd name="connsiteX4" fmla="*/ 1516344 w 2059743"/>
                  <a:gd name="connsiteY4" fmla="*/ 1552717 h 4051340"/>
                  <a:gd name="connsiteX5" fmla="*/ 1597117 w 2059743"/>
                  <a:gd name="connsiteY5" fmla="*/ 1769075 h 4051340"/>
                  <a:gd name="connsiteX6" fmla="*/ 1002972 w 2059743"/>
                  <a:gd name="connsiteY6" fmla="*/ 4051340 h 4051340"/>
                  <a:gd name="connsiteX7" fmla="*/ 0 w 2059743"/>
                  <a:gd name="connsiteY7" fmla="*/ 4051340 h 4051340"/>
                  <a:gd name="connsiteX8" fmla="*/ 2059743 w 2059743"/>
                  <a:gd name="connsiteY8" fmla="*/ 0 h 4051340"/>
                  <a:gd name="connsiteX0" fmla="*/ 0 w 2059697"/>
                  <a:gd name="connsiteY0" fmla="*/ 4051248 h 4051248"/>
                  <a:gd name="connsiteX1" fmla="*/ 2059647 w 2059697"/>
                  <a:gd name="connsiteY1" fmla="*/ 278 h 4051248"/>
                  <a:gd name="connsiteX2" fmla="*/ 2059697 w 2059697"/>
                  <a:gd name="connsiteY2" fmla="*/ 1 h 4051248"/>
                  <a:gd name="connsiteX3" fmla="*/ 1353300 w 2059697"/>
                  <a:gd name="connsiteY3" fmla="*/ 1389425 h 4051248"/>
                  <a:gd name="connsiteX4" fmla="*/ 1516344 w 2059697"/>
                  <a:gd name="connsiteY4" fmla="*/ 1552625 h 4051248"/>
                  <a:gd name="connsiteX5" fmla="*/ 1597117 w 2059697"/>
                  <a:gd name="connsiteY5" fmla="*/ 1768983 h 4051248"/>
                  <a:gd name="connsiteX6" fmla="*/ 1002972 w 2059697"/>
                  <a:gd name="connsiteY6" fmla="*/ 4051248 h 4051248"/>
                  <a:gd name="connsiteX7" fmla="*/ 0 w 2059697"/>
                  <a:gd name="connsiteY7" fmla="*/ 4051248 h 4051248"/>
                  <a:gd name="connsiteX0" fmla="*/ 0 w 2097912"/>
                  <a:gd name="connsiteY0" fmla="*/ 4129299 h 4129299"/>
                  <a:gd name="connsiteX1" fmla="*/ 2059647 w 2097912"/>
                  <a:gd name="connsiteY1" fmla="*/ 78329 h 4129299"/>
                  <a:gd name="connsiteX2" fmla="*/ 1353300 w 2097912"/>
                  <a:gd name="connsiteY2" fmla="*/ 1467476 h 4129299"/>
                  <a:gd name="connsiteX3" fmla="*/ 1516344 w 2097912"/>
                  <a:gd name="connsiteY3" fmla="*/ 1630676 h 4129299"/>
                  <a:gd name="connsiteX4" fmla="*/ 1597117 w 2097912"/>
                  <a:gd name="connsiteY4" fmla="*/ 1847034 h 4129299"/>
                  <a:gd name="connsiteX5" fmla="*/ 1002972 w 2097912"/>
                  <a:gd name="connsiteY5" fmla="*/ 4129299 h 4129299"/>
                  <a:gd name="connsiteX6" fmla="*/ 0 w 2097912"/>
                  <a:gd name="connsiteY6" fmla="*/ 4129299 h 4129299"/>
                  <a:gd name="connsiteX0" fmla="*/ 0 w 1597117"/>
                  <a:gd name="connsiteY0" fmla="*/ 2661823 h 2661823"/>
                  <a:gd name="connsiteX1" fmla="*/ 1353300 w 1597117"/>
                  <a:gd name="connsiteY1" fmla="*/ 0 h 2661823"/>
                  <a:gd name="connsiteX2" fmla="*/ 1516344 w 1597117"/>
                  <a:gd name="connsiteY2" fmla="*/ 163200 h 2661823"/>
                  <a:gd name="connsiteX3" fmla="*/ 1597117 w 1597117"/>
                  <a:gd name="connsiteY3" fmla="*/ 379558 h 2661823"/>
                  <a:gd name="connsiteX4" fmla="*/ 1002972 w 1597117"/>
                  <a:gd name="connsiteY4" fmla="*/ 2661823 h 2661823"/>
                  <a:gd name="connsiteX5" fmla="*/ 0 w 1597117"/>
                  <a:gd name="connsiteY5" fmla="*/ 2661823 h 266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97117" h="2661823">
                    <a:moveTo>
                      <a:pt x="0" y="2661823"/>
                    </a:moveTo>
                    <a:lnTo>
                      <a:pt x="1353300" y="0"/>
                    </a:lnTo>
                    <a:lnTo>
                      <a:pt x="1516344" y="163200"/>
                    </a:lnTo>
                    <a:lnTo>
                      <a:pt x="1597117" y="379558"/>
                    </a:lnTo>
                    <a:lnTo>
                      <a:pt x="1002972" y="2661823"/>
                    </a:lnTo>
                    <a:lnTo>
                      <a:pt x="0" y="2661823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wrap="square" lIns="28575" tIns="28575" rIns="28575" bIns="28575" anchor="ctr">
                <a:noAutofit/>
              </a:bodyPr>
              <a:lstStyle/>
              <a:p>
                <a:endParaRPr sz="2250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BA23A85-23CF-0EB7-7275-7401361DA5A5}"/>
                  </a:ext>
                </a:extLst>
              </p:cNvPr>
              <p:cNvSpPr/>
              <p:nvPr/>
            </p:nvSpPr>
            <p:spPr>
              <a:xfrm>
                <a:off x="6179932" y="2613972"/>
                <a:ext cx="1816259" cy="2843752"/>
              </a:xfrm>
              <a:custGeom>
                <a:avLst/>
                <a:gdLst>
                  <a:gd name="connsiteX0" fmla="*/ 538 w 2065395"/>
                  <a:gd name="connsiteY0" fmla="*/ 0 h 4057506"/>
                  <a:gd name="connsiteX1" fmla="*/ 24075 w 2065395"/>
                  <a:gd name="connsiteY1" fmla="*/ 44989 h 4057506"/>
                  <a:gd name="connsiteX2" fmla="*/ 46547 w 2065395"/>
                  <a:gd name="connsiteY2" fmla="*/ 86602 h 4057506"/>
                  <a:gd name="connsiteX3" fmla="*/ 2065395 w 2065395"/>
                  <a:gd name="connsiteY3" fmla="*/ 4057506 h 4057506"/>
                  <a:gd name="connsiteX4" fmla="*/ 649484 w 2065395"/>
                  <a:gd name="connsiteY4" fmla="*/ 4057506 h 4057506"/>
                  <a:gd name="connsiteX5" fmla="*/ 249136 w 2065395"/>
                  <a:gd name="connsiteY5" fmla="*/ 1557073 h 4057506"/>
                  <a:gd name="connsiteX6" fmla="*/ 266623 w 2065395"/>
                  <a:gd name="connsiteY6" fmla="*/ 1565201 h 4057506"/>
                  <a:gd name="connsiteX7" fmla="*/ 264977 w 2065395"/>
                  <a:gd name="connsiteY7" fmla="*/ 1555612 h 4057506"/>
                  <a:gd name="connsiteX8" fmla="*/ 268646 w 2065395"/>
                  <a:gd name="connsiteY8" fmla="*/ 1565201 h 4057506"/>
                  <a:gd name="connsiteX9" fmla="*/ 617410 w 2065395"/>
                  <a:gd name="connsiteY9" fmla="*/ 1213754 h 4057506"/>
                  <a:gd name="connsiteX10" fmla="*/ 525 w 2065395"/>
                  <a:gd name="connsiteY10" fmla="*/ 30 h 4057506"/>
                  <a:gd name="connsiteX11" fmla="*/ 27 w 2065395"/>
                  <a:gd name="connsiteY11" fmla="*/ 1007 h 4057506"/>
                  <a:gd name="connsiteX12" fmla="*/ 55 w 2065395"/>
                  <a:gd name="connsiteY12" fmla="*/ 1397 h 4057506"/>
                  <a:gd name="connsiteX13" fmla="*/ 0 w 2065395"/>
                  <a:gd name="connsiteY13" fmla="*/ 1057 h 4057506"/>
                  <a:gd name="connsiteX0" fmla="*/ 0 w 2065395"/>
                  <a:gd name="connsiteY0" fmla="*/ 1027 h 4057476"/>
                  <a:gd name="connsiteX1" fmla="*/ 24075 w 2065395"/>
                  <a:gd name="connsiteY1" fmla="*/ 44959 h 4057476"/>
                  <a:gd name="connsiteX2" fmla="*/ 46547 w 2065395"/>
                  <a:gd name="connsiteY2" fmla="*/ 86572 h 4057476"/>
                  <a:gd name="connsiteX3" fmla="*/ 2065395 w 2065395"/>
                  <a:gd name="connsiteY3" fmla="*/ 4057476 h 4057476"/>
                  <a:gd name="connsiteX4" fmla="*/ 649484 w 2065395"/>
                  <a:gd name="connsiteY4" fmla="*/ 4057476 h 4057476"/>
                  <a:gd name="connsiteX5" fmla="*/ 249136 w 2065395"/>
                  <a:gd name="connsiteY5" fmla="*/ 1557043 h 4057476"/>
                  <a:gd name="connsiteX6" fmla="*/ 266623 w 2065395"/>
                  <a:gd name="connsiteY6" fmla="*/ 1565171 h 4057476"/>
                  <a:gd name="connsiteX7" fmla="*/ 264977 w 2065395"/>
                  <a:gd name="connsiteY7" fmla="*/ 1555582 h 4057476"/>
                  <a:gd name="connsiteX8" fmla="*/ 268646 w 2065395"/>
                  <a:gd name="connsiteY8" fmla="*/ 1565171 h 4057476"/>
                  <a:gd name="connsiteX9" fmla="*/ 617410 w 2065395"/>
                  <a:gd name="connsiteY9" fmla="*/ 1213724 h 4057476"/>
                  <a:gd name="connsiteX10" fmla="*/ 525 w 2065395"/>
                  <a:gd name="connsiteY10" fmla="*/ 0 h 4057476"/>
                  <a:gd name="connsiteX11" fmla="*/ 27 w 2065395"/>
                  <a:gd name="connsiteY11" fmla="*/ 977 h 4057476"/>
                  <a:gd name="connsiteX12" fmla="*/ 55 w 2065395"/>
                  <a:gd name="connsiteY12" fmla="*/ 1367 h 4057476"/>
                  <a:gd name="connsiteX13" fmla="*/ 0 w 2065395"/>
                  <a:gd name="connsiteY13" fmla="*/ 1027 h 4057476"/>
                  <a:gd name="connsiteX0" fmla="*/ 28 w 2065368"/>
                  <a:gd name="connsiteY0" fmla="*/ 1367 h 4057476"/>
                  <a:gd name="connsiteX1" fmla="*/ 24048 w 2065368"/>
                  <a:gd name="connsiteY1" fmla="*/ 44959 h 4057476"/>
                  <a:gd name="connsiteX2" fmla="*/ 46520 w 2065368"/>
                  <a:gd name="connsiteY2" fmla="*/ 86572 h 4057476"/>
                  <a:gd name="connsiteX3" fmla="*/ 2065368 w 2065368"/>
                  <a:gd name="connsiteY3" fmla="*/ 4057476 h 4057476"/>
                  <a:gd name="connsiteX4" fmla="*/ 649457 w 2065368"/>
                  <a:gd name="connsiteY4" fmla="*/ 4057476 h 4057476"/>
                  <a:gd name="connsiteX5" fmla="*/ 249109 w 2065368"/>
                  <a:gd name="connsiteY5" fmla="*/ 1557043 h 4057476"/>
                  <a:gd name="connsiteX6" fmla="*/ 266596 w 2065368"/>
                  <a:gd name="connsiteY6" fmla="*/ 1565171 h 4057476"/>
                  <a:gd name="connsiteX7" fmla="*/ 264950 w 2065368"/>
                  <a:gd name="connsiteY7" fmla="*/ 1555582 h 4057476"/>
                  <a:gd name="connsiteX8" fmla="*/ 268619 w 2065368"/>
                  <a:gd name="connsiteY8" fmla="*/ 1565171 h 4057476"/>
                  <a:gd name="connsiteX9" fmla="*/ 617383 w 2065368"/>
                  <a:gd name="connsiteY9" fmla="*/ 1213724 h 4057476"/>
                  <a:gd name="connsiteX10" fmla="*/ 498 w 2065368"/>
                  <a:gd name="connsiteY10" fmla="*/ 0 h 4057476"/>
                  <a:gd name="connsiteX11" fmla="*/ 0 w 2065368"/>
                  <a:gd name="connsiteY11" fmla="*/ 977 h 4057476"/>
                  <a:gd name="connsiteX12" fmla="*/ 28 w 2065368"/>
                  <a:gd name="connsiteY12" fmla="*/ 1367 h 4057476"/>
                  <a:gd name="connsiteX0" fmla="*/ 0 w 2065368"/>
                  <a:gd name="connsiteY0" fmla="*/ 977 h 4057476"/>
                  <a:gd name="connsiteX1" fmla="*/ 24048 w 2065368"/>
                  <a:gd name="connsiteY1" fmla="*/ 44959 h 4057476"/>
                  <a:gd name="connsiteX2" fmla="*/ 46520 w 2065368"/>
                  <a:gd name="connsiteY2" fmla="*/ 86572 h 4057476"/>
                  <a:gd name="connsiteX3" fmla="*/ 2065368 w 2065368"/>
                  <a:gd name="connsiteY3" fmla="*/ 4057476 h 4057476"/>
                  <a:gd name="connsiteX4" fmla="*/ 649457 w 2065368"/>
                  <a:gd name="connsiteY4" fmla="*/ 4057476 h 4057476"/>
                  <a:gd name="connsiteX5" fmla="*/ 249109 w 2065368"/>
                  <a:gd name="connsiteY5" fmla="*/ 1557043 h 4057476"/>
                  <a:gd name="connsiteX6" fmla="*/ 266596 w 2065368"/>
                  <a:gd name="connsiteY6" fmla="*/ 1565171 h 4057476"/>
                  <a:gd name="connsiteX7" fmla="*/ 264950 w 2065368"/>
                  <a:gd name="connsiteY7" fmla="*/ 1555582 h 4057476"/>
                  <a:gd name="connsiteX8" fmla="*/ 268619 w 2065368"/>
                  <a:gd name="connsiteY8" fmla="*/ 1565171 h 4057476"/>
                  <a:gd name="connsiteX9" fmla="*/ 617383 w 2065368"/>
                  <a:gd name="connsiteY9" fmla="*/ 1213724 h 4057476"/>
                  <a:gd name="connsiteX10" fmla="*/ 498 w 2065368"/>
                  <a:gd name="connsiteY10" fmla="*/ 0 h 4057476"/>
                  <a:gd name="connsiteX11" fmla="*/ 0 w 2065368"/>
                  <a:gd name="connsiteY11" fmla="*/ 977 h 4057476"/>
                  <a:gd name="connsiteX0" fmla="*/ 0 w 2064870"/>
                  <a:gd name="connsiteY0" fmla="*/ 0 h 4057476"/>
                  <a:gd name="connsiteX1" fmla="*/ 23550 w 2064870"/>
                  <a:gd name="connsiteY1" fmla="*/ 44959 h 4057476"/>
                  <a:gd name="connsiteX2" fmla="*/ 46022 w 2064870"/>
                  <a:gd name="connsiteY2" fmla="*/ 86572 h 4057476"/>
                  <a:gd name="connsiteX3" fmla="*/ 2064870 w 2064870"/>
                  <a:gd name="connsiteY3" fmla="*/ 4057476 h 4057476"/>
                  <a:gd name="connsiteX4" fmla="*/ 648959 w 2064870"/>
                  <a:gd name="connsiteY4" fmla="*/ 4057476 h 4057476"/>
                  <a:gd name="connsiteX5" fmla="*/ 248611 w 2064870"/>
                  <a:gd name="connsiteY5" fmla="*/ 1557043 h 4057476"/>
                  <a:gd name="connsiteX6" fmla="*/ 266098 w 2064870"/>
                  <a:gd name="connsiteY6" fmla="*/ 1565171 h 4057476"/>
                  <a:gd name="connsiteX7" fmla="*/ 264452 w 2064870"/>
                  <a:gd name="connsiteY7" fmla="*/ 1555582 h 4057476"/>
                  <a:gd name="connsiteX8" fmla="*/ 268121 w 2064870"/>
                  <a:gd name="connsiteY8" fmla="*/ 1565171 h 4057476"/>
                  <a:gd name="connsiteX9" fmla="*/ 616885 w 2064870"/>
                  <a:gd name="connsiteY9" fmla="*/ 1213724 h 4057476"/>
                  <a:gd name="connsiteX10" fmla="*/ 0 w 2064870"/>
                  <a:gd name="connsiteY10" fmla="*/ 0 h 4057476"/>
                  <a:gd name="connsiteX0" fmla="*/ 593335 w 2041320"/>
                  <a:gd name="connsiteY0" fmla="*/ 1168765 h 4012517"/>
                  <a:gd name="connsiteX1" fmla="*/ 0 w 2041320"/>
                  <a:gd name="connsiteY1" fmla="*/ 0 h 4012517"/>
                  <a:gd name="connsiteX2" fmla="*/ 22472 w 2041320"/>
                  <a:gd name="connsiteY2" fmla="*/ 41613 h 4012517"/>
                  <a:gd name="connsiteX3" fmla="*/ 2041320 w 2041320"/>
                  <a:gd name="connsiteY3" fmla="*/ 4012517 h 4012517"/>
                  <a:gd name="connsiteX4" fmla="*/ 625409 w 2041320"/>
                  <a:gd name="connsiteY4" fmla="*/ 4012517 h 4012517"/>
                  <a:gd name="connsiteX5" fmla="*/ 225061 w 2041320"/>
                  <a:gd name="connsiteY5" fmla="*/ 1512084 h 4012517"/>
                  <a:gd name="connsiteX6" fmla="*/ 242548 w 2041320"/>
                  <a:gd name="connsiteY6" fmla="*/ 1520212 h 4012517"/>
                  <a:gd name="connsiteX7" fmla="*/ 240902 w 2041320"/>
                  <a:gd name="connsiteY7" fmla="*/ 1510623 h 4012517"/>
                  <a:gd name="connsiteX8" fmla="*/ 244571 w 2041320"/>
                  <a:gd name="connsiteY8" fmla="*/ 1520212 h 4012517"/>
                  <a:gd name="connsiteX9" fmla="*/ 593335 w 2041320"/>
                  <a:gd name="connsiteY9" fmla="*/ 1168765 h 4012517"/>
                  <a:gd name="connsiteX0" fmla="*/ 593335 w 2041320"/>
                  <a:gd name="connsiteY0" fmla="*/ 1168765 h 4012517"/>
                  <a:gd name="connsiteX1" fmla="*/ 0 w 2041320"/>
                  <a:gd name="connsiteY1" fmla="*/ 0 h 4012517"/>
                  <a:gd name="connsiteX2" fmla="*/ 2041320 w 2041320"/>
                  <a:gd name="connsiteY2" fmla="*/ 4012517 h 4012517"/>
                  <a:gd name="connsiteX3" fmla="*/ 625409 w 2041320"/>
                  <a:gd name="connsiteY3" fmla="*/ 4012517 h 4012517"/>
                  <a:gd name="connsiteX4" fmla="*/ 225061 w 2041320"/>
                  <a:gd name="connsiteY4" fmla="*/ 1512084 h 4012517"/>
                  <a:gd name="connsiteX5" fmla="*/ 242548 w 2041320"/>
                  <a:gd name="connsiteY5" fmla="*/ 1520212 h 4012517"/>
                  <a:gd name="connsiteX6" fmla="*/ 240902 w 2041320"/>
                  <a:gd name="connsiteY6" fmla="*/ 1510623 h 4012517"/>
                  <a:gd name="connsiteX7" fmla="*/ 244571 w 2041320"/>
                  <a:gd name="connsiteY7" fmla="*/ 1520212 h 4012517"/>
                  <a:gd name="connsiteX8" fmla="*/ 593335 w 2041320"/>
                  <a:gd name="connsiteY8" fmla="*/ 1168765 h 4012517"/>
                  <a:gd name="connsiteX0" fmla="*/ 368274 w 1816259"/>
                  <a:gd name="connsiteY0" fmla="*/ 0 h 2843752"/>
                  <a:gd name="connsiteX1" fmla="*/ 1816259 w 1816259"/>
                  <a:gd name="connsiteY1" fmla="*/ 2843752 h 2843752"/>
                  <a:gd name="connsiteX2" fmla="*/ 400348 w 1816259"/>
                  <a:gd name="connsiteY2" fmla="*/ 2843752 h 2843752"/>
                  <a:gd name="connsiteX3" fmla="*/ 0 w 1816259"/>
                  <a:gd name="connsiteY3" fmla="*/ 343319 h 2843752"/>
                  <a:gd name="connsiteX4" fmla="*/ 17487 w 1816259"/>
                  <a:gd name="connsiteY4" fmla="*/ 351447 h 2843752"/>
                  <a:gd name="connsiteX5" fmla="*/ 15841 w 1816259"/>
                  <a:gd name="connsiteY5" fmla="*/ 341858 h 2843752"/>
                  <a:gd name="connsiteX6" fmla="*/ 19510 w 1816259"/>
                  <a:gd name="connsiteY6" fmla="*/ 351447 h 2843752"/>
                  <a:gd name="connsiteX7" fmla="*/ 368274 w 1816259"/>
                  <a:gd name="connsiteY7" fmla="*/ 0 h 2843752"/>
                  <a:gd name="connsiteX0" fmla="*/ 368274 w 1816259"/>
                  <a:gd name="connsiteY0" fmla="*/ 0 h 2843752"/>
                  <a:gd name="connsiteX1" fmla="*/ 1816259 w 1816259"/>
                  <a:gd name="connsiteY1" fmla="*/ 2843752 h 2843752"/>
                  <a:gd name="connsiteX2" fmla="*/ 400348 w 1816259"/>
                  <a:gd name="connsiteY2" fmla="*/ 2843752 h 2843752"/>
                  <a:gd name="connsiteX3" fmla="*/ 0 w 1816259"/>
                  <a:gd name="connsiteY3" fmla="*/ 343319 h 2843752"/>
                  <a:gd name="connsiteX4" fmla="*/ 17487 w 1816259"/>
                  <a:gd name="connsiteY4" fmla="*/ 351447 h 2843752"/>
                  <a:gd name="connsiteX5" fmla="*/ 15841 w 1816259"/>
                  <a:gd name="connsiteY5" fmla="*/ 341858 h 2843752"/>
                  <a:gd name="connsiteX6" fmla="*/ 19510 w 1816259"/>
                  <a:gd name="connsiteY6" fmla="*/ 351447 h 2843752"/>
                  <a:gd name="connsiteX7" fmla="*/ 182768 w 1816259"/>
                  <a:gd name="connsiteY7" fmla="*/ 189553 h 2843752"/>
                  <a:gd name="connsiteX8" fmla="*/ 368274 w 1816259"/>
                  <a:gd name="connsiteY8" fmla="*/ 0 h 2843752"/>
                  <a:gd name="connsiteX0" fmla="*/ 368274 w 1816259"/>
                  <a:gd name="connsiteY0" fmla="*/ 0 h 2843752"/>
                  <a:gd name="connsiteX1" fmla="*/ 1816259 w 1816259"/>
                  <a:gd name="connsiteY1" fmla="*/ 2843752 h 2843752"/>
                  <a:gd name="connsiteX2" fmla="*/ 400348 w 1816259"/>
                  <a:gd name="connsiteY2" fmla="*/ 2843752 h 2843752"/>
                  <a:gd name="connsiteX3" fmla="*/ 0 w 1816259"/>
                  <a:gd name="connsiteY3" fmla="*/ 343319 h 2843752"/>
                  <a:gd name="connsiteX4" fmla="*/ 17487 w 1816259"/>
                  <a:gd name="connsiteY4" fmla="*/ 351447 h 2843752"/>
                  <a:gd name="connsiteX5" fmla="*/ 15841 w 1816259"/>
                  <a:gd name="connsiteY5" fmla="*/ 341858 h 2843752"/>
                  <a:gd name="connsiteX6" fmla="*/ 19510 w 1816259"/>
                  <a:gd name="connsiteY6" fmla="*/ 351447 h 2843752"/>
                  <a:gd name="connsiteX7" fmla="*/ 135143 w 1816259"/>
                  <a:gd name="connsiteY7" fmla="*/ 122878 h 2843752"/>
                  <a:gd name="connsiteX8" fmla="*/ 368274 w 1816259"/>
                  <a:gd name="connsiteY8" fmla="*/ 0 h 2843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6259" h="2843752">
                    <a:moveTo>
                      <a:pt x="368274" y="0"/>
                    </a:moveTo>
                    <a:lnTo>
                      <a:pt x="1816259" y="2843752"/>
                    </a:lnTo>
                    <a:lnTo>
                      <a:pt x="400348" y="2843752"/>
                    </a:lnTo>
                    <a:lnTo>
                      <a:pt x="0" y="343319"/>
                    </a:lnTo>
                    <a:lnTo>
                      <a:pt x="17487" y="351447"/>
                    </a:lnTo>
                    <a:lnTo>
                      <a:pt x="15841" y="341858"/>
                    </a:lnTo>
                    <a:lnTo>
                      <a:pt x="19510" y="351447"/>
                    </a:lnTo>
                    <a:lnTo>
                      <a:pt x="135143" y="122878"/>
                    </a:lnTo>
                    <a:lnTo>
                      <a:pt x="368274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12700">
                <a:miter lim="400000"/>
              </a:ln>
            </p:spPr>
            <p:txBody>
              <a:bodyPr wrap="square" lIns="28575" tIns="28575" rIns="28575" bIns="28575" anchor="ctr">
                <a:noAutofit/>
              </a:bodyPr>
              <a:lstStyle/>
              <a:p>
                <a:endParaRPr sz="2250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BA764F6-C4AC-96BB-FD82-9FC5EB4938EC}"/>
                  </a:ext>
                </a:extLst>
              </p:cNvPr>
              <p:cNvSpPr/>
              <p:nvPr/>
            </p:nvSpPr>
            <p:spPr>
              <a:xfrm>
                <a:off x="5634097" y="2794542"/>
                <a:ext cx="998374" cy="2663183"/>
              </a:xfrm>
              <a:custGeom>
                <a:avLst/>
                <a:gdLst>
                  <a:gd name="connsiteX0" fmla="*/ 467254 w 998374"/>
                  <a:gd name="connsiteY0" fmla="*/ 0 h 3051749"/>
                  <a:gd name="connsiteX1" fmla="*/ 469012 w 998374"/>
                  <a:gd name="connsiteY1" fmla="*/ 0 h 3051749"/>
                  <a:gd name="connsiteX2" fmla="*/ 998374 w 998374"/>
                  <a:gd name="connsiteY2" fmla="*/ 3051749 h 3051749"/>
                  <a:gd name="connsiteX3" fmla="*/ 0 w 998374"/>
                  <a:gd name="connsiteY3" fmla="*/ 3051749 h 3051749"/>
                  <a:gd name="connsiteX4" fmla="*/ 1352 w 998374"/>
                  <a:gd name="connsiteY4" fmla="*/ 3030878 h 3051749"/>
                  <a:gd name="connsiteX5" fmla="*/ 155035 w 998374"/>
                  <a:gd name="connsiteY5" fmla="*/ 933587 h 3051749"/>
                  <a:gd name="connsiteX6" fmla="*/ 195702 w 998374"/>
                  <a:gd name="connsiteY6" fmla="*/ 388566 h 3051749"/>
                  <a:gd name="connsiteX7" fmla="*/ 563321 w 998374"/>
                  <a:gd name="connsiteY7" fmla="*/ 559444 h 3051749"/>
                  <a:gd name="connsiteX8" fmla="*/ 224392 w 998374"/>
                  <a:gd name="connsiteY8" fmla="*/ 0 h 3051749"/>
                  <a:gd name="connsiteX9" fmla="*/ 224453 w 998374"/>
                  <a:gd name="connsiteY9" fmla="*/ 0 h 3051749"/>
                  <a:gd name="connsiteX10" fmla="*/ 200182 w 998374"/>
                  <a:gd name="connsiteY10" fmla="*/ 328530 h 3051749"/>
                  <a:gd name="connsiteX11" fmla="*/ 196925 w 998374"/>
                  <a:gd name="connsiteY11" fmla="*/ 372185 h 3051749"/>
                  <a:gd name="connsiteX12" fmla="*/ 200182 w 998374"/>
                  <a:gd name="connsiteY12" fmla="*/ 328529 h 3051749"/>
                  <a:gd name="connsiteX0" fmla="*/ 563321 w 998374"/>
                  <a:gd name="connsiteY0" fmla="*/ 559444 h 3051749"/>
                  <a:gd name="connsiteX1" fmla="*/ 469012 w 998374"/>
                  <a:gd name="connsiteY1" fmla="*/ 0 h 3051749"/>
                  <a:gd name="connsiteX2" fmla="*/ 998374 w 998374"/>
                  <a:gd name="connsiteY2" fmla="*/ 3051749 h 3051749"/>
                  <a:gd name="connsiteX3" fmla="*/ 0 w 998374"/>
                  <a:gd name="connsiteY3" fmla="*/ 3051749 h 3051749"/>
                  <a:gd name="connsiteX4" fmla="*/ 1352 w 998374"/>
                  <a:gd name="connsiteY4" fmla="*/ 3030878 h 3051749"/>
                  <a:gd name="connsiteX5" fmla="*/ 155035 w 998374"/>
                  <a:gd name="connsiteY5" fmla="*/ 933587 h 3051749"/>
                  <a:gd name="connsiteX6" fmla="*/ 195702 w 998374"/>
                  <a:gd name="connsiteY6" fmla="*/ 388566 h 3051749"/>
                  <a:gd name="connsiteX7" fmla="*/ 563321 w 998374"/>
                  <a:gd name="connsiteY7" fmla="*/ 559444 h 3051749"/>
                  <a:gd name="connsiteX8" fmla="*/ 224392 w 998374"/>
                  <a:gd name="connsiteY8" fmla="*/ 0 h 3051749"/>
                  <a:gd name="connsiteX9" fmla="*/ 224453 w 998374"/>
                  <a:gd name="connsiteY9" fmla="*/ 0 h 3051749"/>
                  <a:gd name="connsiteX10" fmla="*/ 200182 w 998374"/>
                  <a:gd name="connsiteY10" fmla="*/ 328530 h 3051749"/>
                  <a:gd name="connsiteX11" fmla="*/ 196925 w 998374"/>
                  <a:gd name="connsiteY11" fmla="*/ 372185 h 3051749"/>
                  <a:gd name="connsiteX12" fmla="*/ 200182 w 998374"/>
                  <a:gd name="connsiteY12" fmla="*/ 328529 h 3051749"/>
                  <a:gd name="connsiteX13" fmla="*/ 224392 w 998374"/>
                  <a:gd name="connsiteY13" fmla="*/ 0 h 3051749"/>
                  <a:gd name="connsiteX0" fmla="*/ 563321 w 998374"/>
                  <a:gd name="connsiteY0" fmla="*/ 559444 h 3051749"/>
                  <a:gd name="connsiteX1" fmla="*/ 998374 w 998374"/>
                  <a:gd name="connsiteY1" fmla="*/ 3051749 h 3051749"/>
                  <a:gd name="connsiteX2" fmla="*/ 0 w 998374"/>
                  <a:gd name="connsiteY2" fmla="*/ 3051749 h 3051749"/>
                  <a:gd name="connsiteX3" fmla="*/ 1352 w 998374"/>
                  <a:gd name="connsiteY3" fmla="*/ 3030878 h 3051749"/>
                  <a:gd name="connsiteX4" fmla="*/ 155035 w 998374"/>
                  <a:gd name="connsiteY4" fmla="*/ 933587 h 3051749"/>
                  <a:gd name="connsiteX5" fmla="*/ 195702 w 998374"/>
                  <a:gd name="connsiteY5" fmla="*/ 388566 h 3051749"/>
                  <a:gd name="connsiteX6" fmla="*/ 563321 w 998374"/>
                  <a:gd name="connsiteY6" fmla="*/ 559444 h 3051749"/>
                  <a:gd name="connsiteX7" fmla="*/ 224392 w 998374"/>
                  <a:gd name="connsiteY7" fmla="*/ 0 h 3051749"/>
                  <a:gd name="connsiteX8" fmla="*/ 224453 w 998374"/>
                  <a:gd name="connsiteY8" fmla="*/ 0 h 3051749"/>
                  <a:gd name="connsiteX9" fmla="*/ 200182 w 998374"/>
                  <a:gd name="connsiteY9" fmla="*/ 328530 h 3051749"/>
                  <a:gd name="connsiteX10" fmla="*/ 196925 w 998374"/>
                  <a:gd name="connsiteY10" fmla="*/ 372185 h 3051749"/>
                  <a:gd name="connsiteX11" fmla="*/ 200182 w 998374"/>
                  <a:gd name="connsiteY11" fmla="*/ 328529 h 3051749"/>
                  <a:gd name="connsiteX12" fmla="*/ 224392 w 998374"/>
                  <a:gd name="connsiteY12" fmla="*/ 0 h 3051749"/>
                  <a:gd name="connsiteX0" fmla="*/ 563321 w 998374"/>
                  <a:gd name="connsiteY0" fmla="*/ 559444 h 3051749"/>
                  <a:gd name="connsiteX1" fmla="*/ 998374 w 998374"/>
                  <a:gd name="connsiteY1" fmla="*/ 3051749 h 3051749"/>
                  <a:gd name="connsiteX2" fmla="*/ 0 w 998374"/>
                  <a:gd name="connsiteY2" fmla="*/ 3051749 h 3051749"/>
                  <a:gd name="connsiteX3" fmla="*/ 1352 w 998374"/>
                  <a:gd name="connsiteY3" fmla="*/ 3030878 h 3051749"/>
                  <a:gd name="connsiteX4" fmla="*/ 155035 w 998374"/>
                  <a:gd name="connsiteY4" fmla="*/ 933587 h 3051749"/>
                  <a:gd name="connsiteX5" fmla="*/ 195702 w 998374"/>
                  <a:gd name="connsiteY5" fmla="*/ 388566 h 3051749"/>
                  <a:gd name="connsiteX6" fmla="*/ 563321 w 998374"/>
                  <a:gd name="connsiteY6" fmla="*/ 559444 h 3051749"/>
                  <a:gd name="connsiteX7" fmla="*/ 200182 w 998374"/>
                  <a:gd name="connsiteY7" fmla="*/ 328529 h 3051749"/>
                  <a:gd name="connsiteX8" fmla="*/ 224453 w 998374"/>
                  <a:gd name="connsiteY8" fmla="*/ 0 h 3051749"/>
                  <a:gd name="connsiteX9" fmla="*/ 200182 w 998374"/>
                  <a:gd name="connsiteY9" fmla="*/ 328530 h 3051749"/>
                  <a:gd name="connsiteX10" fmla="*/ 196925 w 998374"/>
                  <a:gd name="connsiteY10" fmla="*/ 372185 h 3051749"/>
                  <a:gd name="connsiteX11" fmla="*/ 200182 w 998374"/>
                  <a:gd name="connsiteY11" fmla="*/ 328529 h 3051749"/>
                  <a:gd name="connsiteX0" fmla="*/ 563321 w 998374"/>
                  <a:gd name="connsiteY0" fmla="*/ 230915 h 2723220"/>
                  <a:gd name="connsiteX1" fmla="*/ 998374 w 998374"/>
                  <a:gd name="connsiteY1" fmla="*/ 2723220 h 2723220"/>
                  <a:gd name="connsiteX2" fmla="*/ 0 w 998374"/>
                  <a:gd name="connsiteY2" fmla="*/ 2723220 h 2723220"/>
                  <a:gd name="connsiteX3" fmla="*/ 1352 w 998374"/>
                  <a:gd name="connsiteY3" fmla="*/ 2702349 h 2723220"/>
                  <a:gd name="connsiteX4" fmla="*/ 155035 w 998374"/>
                  <a:gd name="connsiteY4" fmla="*/ 605058 h 2723220"/>
                  <a:gd name="connsiteX5" fmla="*/ 195702 w 998374"/>
                  <a:gd name="connsiteY5" fmla="*/ 60037 h 2723220"/>
                  <a:gd name="connsiteX6" fmla="*/ 563321 w 998374"/>
                  <a:gd name="connsiteY6" fmla="*/ 230915 h 2723220"/>
                  <a:gd name="connsiteX7" fmla="*/ 200182 w 998374"/>
                  <a:gd name="connsiteY7" fmla="*/ 0 h 2723220"/>
                  <a:gd name="connsiteX8" fmla="*/ 200182 w 998374"/>
                  <a:gd name="connsiteY8" fmla="*/ 1 h 2723220"/>
                  <a:gd name="connsiteX9" fmla="*/ 196925 w 998374"/>
                  <a:gd name="connsiteY9" fmla="*/ 43656 h 2723220"/>
                  <a:gd name="connsiteX10" fmla="*/ 200182 w 998374"/>
                  <a:gd name="connsiteY10" fmla="*/ 0 h 2723220"/>
                  <a:gd name="connsiteX0" fmla="*/ 563321 w 998374"/>
                  <a:gd name="connsiteY0" fmla="*/ 230914 h 2723219"/>
                  <a:gd name="connsiteX1" fmla="*/ 998374 w 998374"/>
                  <a:gd name="connsiteY1" fmla="*/ 2723219 h 2723219"/>
                  <a:gd name="connsiteX2" fmla="*/ 0 w 998374"/>
                  <a:gd name="connsiteY2" fmla="*/ 2723219 h 2723219"/>
                  <a:gd name="connsiteX3" fmla="*/ 1352 w 998374"/>
                  <a:gd name="connsiteY3" fmla="*/ 2702348 h 2723219"/>
                  <a:gd name="connsiteX4" fmla="*/ 155035 w 998374"/>
                  <a:gd name="connsiteY4" fmla="*/ 605057 h 2723219"/>
                  <a:gd name="connsiteX5" fmla="*/ 195702 w 998374"/>
                  <a:gd name="connsiteY5" fmla="*/ 60036 h 2723219"/>
                  <a:gd name="connsiteX6" fmla="*/ 563321 w 998374"/>
                  <a:gd name="connsiteY6" fmla="*/ 230914 h 2723219"/>
                  <a:gd name="connsiteX7" fmla="*/ 196925 w 998374"/>
                  <a:gd name="connsiteY7" fmla="*/ 43655 h 2723219"/>
                  <a:gd name="connsiteX8" fmla="*/ 200182 w 998374"/>
                  <a:gd name="connsiteY8" fmla="*/ 0 h 2723219"/>
                  <a:gd name="connsiteX9" fmla="*/ 196925 w 998374"/>
                  <a:gd name="connsiteY9" fmla="*/ 43655 h 2723219"/>
                  <a:gd name="connsiteX0" fmla="*/ 563321 w 998374"/>
                  <a:gd name="connsiteY0" fmla="*/ 170878 h 2663183"/>
                  <a:gd name="connsiteX1" fmla="*/ 998374 w 998374"/>
                  <a:gd name="connsiteY1" fmla="*/ 2663183 h 2663183"/>
                  <a:gd name="connsiteX2" fmla="*/ 0 w 998374"/>
                  <a:gd name="connsiteY2" fmla="*/ 2663183 h 2663183"/>
                  <a:gd name="connsiteX3" fmla="*/ 1352 w 998374"/>
                  <a:gd name="connsiteY3" fmla="*/ 2642312 h 2663183"/>
                  <a:gd name="connsiteX4" fmla="*/ 155035 w 998374"/>
                  <a:gd name="connsiteY4" fmla="*/ 545021 h 2663183"/>
                  <a:gd name="connsiteX5" fmla="*/ 195702 w 998374"/>
                  <a:gd name="connsiteY5" fmla="*/ 0 h 2663183"/>
                  <a:gd name="connsiteX6" fmla="*/ 563321 w 998374"/>
                  <a:gd name="connsiteY6" fmla="*/ 170878 h 2663183"/>
                  <a:gd name="connsiteX0" fmla="*/ 563321 w 998374"/>
                  <a:gd name="connsiteY0" fmla="*/ 170878 h 2663183"/>
                  <a:gd name="connsiteX1" fmla="*/ 998374 w 998374"/>
                  <a:gd name="connsiteY1" fmla="*/ 2663183 h 2663183"/>
                  <a:gd name="connsiteX2" fmla="*/ 0 w 998374"/>
                  <a:gd name="connsiteY2" fmla="*/ 2663183 h 2663183"/>
                  <a:gd name="connsiteX3" fmla="*/ 1352 w 998374"/>
                  <a:gd name="connsiteY3" fmla="*/ 2642312 h 2663183"/>
                  <a:gd name="connsiteX4" fmla="*/ 155035 w 998374"/>
                  <a:gd name="connsiteY4" fmla="*/ 545021 h 2663183"/>
                  <a:gd name="connsiteX5" fmla="*/ 195702 w 998374"/>
                  <a:gd name="connsiteY5" fmla="*/ 0 h 2663183"/>
                  <a:gd name="connsiteX6" fmla="*/ 376178 w 998374"/>
                  <a:gd name="connsiteY6" fmla="*/ 82008 h 2663183"/>
                  <a:gd name="connsiteX7" fmla="*/ 563321 w 998374"/>
                  <a:gd name="connsiteY7" fmla="*/ 170878 h 2663183"/>
                  <a:gd name="connsiteX0" fmla="*/ 563321 w 998374"/>
                  <a:gd name="connsiteY0" fmla="*/ 170878 h 2663183"/>
                  <a:gd name="connsiteX1" fmla="*/ 998374 w 998374"/>
                  <a:gd name="connsiteY1" fmla="*/ 2663183 h 2663183"/>
                  <a:gd name="connsiteX2" fmla="*/ 0 w 998374"/>
                  <a:gd name="connsiteY2" fmla="*/ 2663183 h 2663183"/>
                  <a:gd name="connsiteX3" fmla="*/ 1352 w 998374"/>
                  <a:gd name="connsiteY3" fmla="*/ 2642312 h 2663183"/>
                  <a:gd name="connsiteX4" fmla="*/ 155035 w 998374"/>
                  <a:gd name="connsiteY4" fmla="*/ 545021 h 2663183"/>
                  <a:gd name="connsiteX5" fmla="*/ 195702 w 998374"/>
                  <a:gd name="connsiteY5" fmla="*/ 0 h 2663183"/>
                  <a:gd name="connsiteX6" fmla="*/ 411103 w 998374"/>
                  <a:gd name="connsiteY6" fmla="*/ 28033 h 2663183"/>
                  <a:gd name="connsiteX7" fmla="*/ 563321 w 998374"/>
                  <a:gd name="connsiteY7" fmla="*/ 170878 h 266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8374" h="2663183">
                    <a:moveTo>
                      <a:pt x="563321" y="170878"/>
                    </a:moveTo>
                    <a:lnTo>
                      <a:pt x="998374" y="2663183"/>
                    </a:lnTo>
                    <a:lnTo>
                      <a:pt x="0" y="2663183"/>
                    </a:lnTo>
                    <a:cubicBezTo>
                      <a:pt x="451" y="2656226"/>
                      <a:pt x="901" y="2649269"/>
                      <a:pt x="1352" y="2642312"/>
                    </a:cubicBezTo>
                    <a:cubicBezTo>
                      <a:pt x="28661" y="2230274"/>
                      <a:pt x="93283" y="1370424"/>
                      <a:pt x="155035" y="545021"/>
                    </a:cubicBezTo>
                    <a:lnTo>
                      <a:pt x="195702" y="0"/>
                    </a:lnTo>
                    <a:lnTo>
                      <a:pt x="411103" y="28033"/>
                    </a:lnTo>
                    <a:lnTo>
                      <a:pt x="563321" y="170878"/>
                    </a:lnTo>
                    <a:close/>
                  </a:path>
                </a:pathLst>
              </a:custGeom>
              <a:solidFill>
                <a:srgbClr val="FF0000"/>
              </a:solidFill>
              <a:ln w="12700">
                <a:miter lim="400000"/>
              </a:ln>
            </p:spPr>
            <p:txBody>
              <a:bodyPr wrap="square" lIns="28575" tIns="28575" rIns="28575" bIns="28575" anchor="ctr">
                <a:noAutofit/>
              </a:bodyPr>
              <a:lstStyle/>
              <a:p>
                <a:endParaRPr sz="225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0A9BC990-B5B7-2B3F-EF00-84B446FAAFCE}"/>
                  </a:ext>
                </a:extLst>
              </p:cNvPr>
              <p:cNvSpPr/>
              <p:nvPr/>
            </p:nvSpPr>
            <p:spPr>
              <a:xfrm>
                <a:off x="5221756" y="1406476"/>
                <a:ext cx="706397" cy="1799938"/>
              </a:xfrm>
              <a:custGeom>
                <a:avLst/>
                <a:gdLst>
                  <a:gd name="connsiteX0" fmla="*/ 706397 w 706397"/>
                  <a:gd name="connsiteY0" fmla="*/ 0 h 1799938"/>
                  <a:gd name="connsiteX1" fmla="*/ 231911 w 706397"/>
                  <a:gd name="connsiteY1" fmla="*/ 1799938 h 1799938"/>
                  <a:gd name="connsiteX2" fmla="*/ 0 w 706397"/>
                  <a:gd name="connsiteY2" fmla="*/ 1389424 h 1799938"/>
                  <a:gd name="connsiteX0" fmla="*/ 706397 w 706397"/>
                  <a:gd name="connsiteY0" fmla="*/ 0 h 1799938"/>
                  <a:gd name="connsiteX1" fmla="*/ 394346 w 706397"/>
                  <a:gd name="connsiteY1" fmla="*/ 1181081 h 1799938"/>
                  <a:gd name="connsiteX2" fmla="*/ 231911 w 706397"/>
                  <a:gd name="connsiteY2" fmla="*/ 1799938 h 1799938"/>
                  <a:gd name="connsiteX3" fmla="*/ 0 w 706397"/>
                  <a:gd name="connsiteY3" fmla="*/ 1389424 h 1799938"/>
                  <a:gd name="connsiteX4" fmla="*/ 706397 w 706397"/>
                  <a:gd name="connsiteY4" fmla="*/ 0 h 1799938"/>
                  <a:gd name="connsiteX0" fmla="*/ 706397 w 706397"/>
                  <a:gd name="connsiteY0" fmla="*/ 0 h 1799938"/>
                  <a:gd name="connsiteX1" fmla="*/ 485137 w 706397"/>
                  <a:gd name="connsiteY1" fmla="*/ 1213507 h 1799938"/>
                  <a:gd name="connsiteX2" fmla="*/ 231911 w 706397"/>
                  <a:gd name="connsiteY2" fmla="*/ 1799938 h 1799938"/>
                  <a:gd name="connsiteX3" fmla="*/ 0 w 706397"/>
                  <a:gd name="connsiteY3" fmla="*/ 1389424 h 1799938"/>
                  <a:gd name="connsiteX4" fmla="*/ 706397 w 706397"/>
                  <a:gd name="connsiteY4" fmla="*/ 0 h 1799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6397" h="1799938">
                    <a:moveTo>
                      <a:pt x="706397" y="0"/>
                    </a:moveTo>
                    <a:lnTo>
                      <a:pt x="485137" y="1213507"/>
                    </a:lnTo>
                    <a:lnTo>
                      <a:pt x="231911" y="1799938"/>
                    </a:lnTo>
                    <a:lnTo>
                      <a:pt x="0" y="1389424"/>
                    </a:lnTo>
                    <a:lnTo>
                      <a:pt x="706397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endParaRPr sz="225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F016B4DC-D395-A5C8-0A10-5E4A395EAC38}"/>
                  </a:ext>
                </a:extLst>
              </p:cNvPr>
              <p:cNvSpPr/>
              <p:nvPr/>
            </p:nvSpPr>
            <p:spPr>
              <a:xfrm>
                <a:off x="5930822" y="1400247"/>
                <a:ext cx="617383" cy="1565171"/>
              </a:xfrm>
              <a:custGeom>
                <a:avLst/>
                <a:gdLst>
                  <a:gd name="connsiteX0" fmla="*/ 498 w 617383"/>
                  <a:gd name="connsiteY0" fmla="*/ 0 h 1565171"/>
                  <a:gd name="connsiteX1" fmla="*/ 617383 w 617383"/>
                  <a:gd name="connsiteY1" fmla="*/ 1213724 h 1565171"/>
                  <a:gd name="connsiteX2" fmla="*/ 268619 w 617383"/>
                  <a:gd name="connsiteY2" fmla="*/ 1565171 h 1565171"/>
                  <a:gd name="connsiteX3" fmla="*/ 0 w 617383"/>
                  <a:gd name="connsiteY3" fmla="*/ 977 h 1565171"/>
                  <a:gd name="connsiteX0" fmla="*/ 498 w 617383"/>
                  <a:gd name="connsiteY0" fmla="*/ 0 h 1565171"/>
                  <a:gd name="connsiteX1" fmla="*/ 617383 w 617383"/>
                  <a:gd name="connsiteY1" fmla="*/ 1213724 h 1565171"/>
                  <a:gd name="connsiteX2" fmla="*/ 268619 w 617383"/>
                  <a:gd name="connsiteY2" fmla="*/ 1565171 h 1565171"/>
                  <a:gd name="connsiteX3" fmla="*/ 158693 w 617383"/>
                  <a:gd name="connsiteY3" fmla="*/ 992757 h 1565171"/>
                  <a:gd name="connsiteX4" fmla="*/ 0 w 617383"/>
                  <a:gd name="connsiteY4" fmla="*/ 977 h 1565171"/>
                  <a:gd name="connsiteX5" fmla="*/ 498 w 617383"/>
                  <a:gd name="connsiteY5" fmla="*/ 0 h 1565171"/>
                  <a:gd name="connsiteX0" fmla="*/ 498 w 617383"/>
                  <a:gd name="connsiteY0" fmla="*/ 0 h 1565171"/>
                  <a:gd name="connsiteX1" fmla="*/ 617383 w 617383"/>
                  <a:gd name="connsiteY1" fmla="*/ 1213724 h 1565171"/>
                  <a:gd name="connsiteX2" fmla="*/ 268619 w 617383"/>
                  <a:gd name="connsiteY2" fmla="*/ 1565171 h 1565171"/>
                  <a:gd name="connsiteX3" fmla="*/ 74386 w 617383"/>
                  <a:gd name="connsiteY3" fmla="*/ 1057608 h 1565171"/>
                  <a:gd name="connsiteX4" fmla="*/ 0 w 617383"/>
                  <a:gd name="connsiteY4" fmla="*/ 977 h 1565171"/>
                  <a:gd name="connsiteX5" fmla="*/ 498 w 617383"/>
                  <a:gd name="connsiteY5" fmla="*/ 0 h 1565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383" h="1565171">
                    <a:moveTo>
                      <a:pt x="498" y="0"/>
                    </a:moveTo>
                    <a:lnTo>
                      <a:pt x="617383" y="1213724"/>
                    </a:lnTo>
                    <a:lnTo>
                      <a:pt x="268619" y="1565171"/>
                    </a:lnTo>
                    <a:lnTo>
                      <a:pt x="74386" y="1057608"/>
                    </a:lnTo>
                    <a:lnTo>
                      <a:pt x="0" y="977"/>
                    </a:lnTo>
                    <a:lnTo>
                      <a:pt x="498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endParaRPr sz="2250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Triangle">
                <a:extLst>
                  <a:ext uri="{FF2B5EF4-FFF2-40B4-BE49-F238E27FC236}">
                    <a16:creationId xmlns:a16="http://schemas.microsoft.com/office/drawing/2014/main" id="{84266431-1F02-4FDB-D653-3F23D528C9C6}"/>
                  </a:ext>
                </a:extLst>
              </p:cNvPr>
              <p:cNvSpPr/>
              <p:nvPr/>
            </p:nvSpPr>
            <p:spPr>
              <a:xfrm>
                <a:off x="5455015" y="1398270"/>
                <a:ext cx="476639" cy="1808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8657" y="1621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endParaRPr sz="2250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9BCCB10-D7E1-81F7-5CA1-96EB4E625796}"/>
                  </a:ext>
                </a:extLst>
              </p:cNvPr>
              <p:cNvSpPr/>
              <p:nvPr/>
            </p:nvSpPr>
            <p:spPr>
              <a:xfrm>
                <a:off x="5829799" y="1404173"/>
                <a:ext cx="367619" cy="1561245"/>
              </a:xfrm>
              <a:custGeom>
                <a:avLst/>
                <a:gdLst>
                  <a:gd name="connsiteX0" fmla="*/ 99523 w 367619"/>
                  <a:gd name="connsiteY0" fmla="*/ 0 h 1561245"/>
                  <a:gd name="connsiteX1" fmla="*/ 367619 w 367619"/>
                  <a:gd name="connsiteY1" fmla="*/ 1561245 h 1561245"/>
                  <a:gd name="connsiteX2" fmla="*/ 0 w 367619"/>
                  <a:gd name="connsiteY2" fmla="*/ 1390367 h 1561245"/>
                  <a:gd name="connsiteX3" fmla="*/ 4480 w 367619"/>
                  <a:gd name="connsiteY3" fmla="*/ 1330331 h 1561245"/>
                  <a:gd name="connsiteX4" fmla="*/ 95793 w 367619"/>
                  <a:gd name="connsiteY4" fmla="*/ 44781 h 1561245"/>
                  <a:gd name="connsiteX5" fmla="*/ 98038 w 367619"/>
                  <a:gd name="connsiteY5" fmla="*/ 2922 h 1561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19" h="1561245">
                    <a:moveTo>
                      <a:pt x="99523" y="0"/>
                    </a:moveTo>
                    <a:lnTo>
                      <a:pt x="367619" y="1561245"/>
                    </a:lnTo>
                    <a:lnTo>
                      <a:pt x="0" y="1390367"/>
                    </a:lnTo>
                    <a:lnTo>
                      <a:pt x="4480" y="1330331"/>
                    </a:lnTo>
                    <a:cubicBezTo>
                      <a:pt x="47834" y="746803"/>
                      <a:pt x="83922" y="250469"/>
                      <a:pt x="95793" y="44781"/>
                    </a:cubicBezTo>
                    <a:lnTo>
                      <a:pt x="98038" y="2922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endParaRPr sz="225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C544E80-52E0-CC31-269E-BE3D8C8C5924}"/>
                </a:ext>
              </a:extLst>
            </p:cNvPr>
            <p:cNvGrpSpPr/>
            <p:nvPr/>
          </p:nvGrpSpPr>
          <p:grpSpPr>
            <a:xfrm>
              <a:off x="3656730" y="2246456"/>
              <a:ext cx="4127735" cy="4059455"/>
              <a:chOff x="3868456" y="1398270"/>
              <a:chExt cx="4127735" cy="4059455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89082BE7-5432-C470-CAFE-153AC77B7397}"/>
                  </a:ext>
                </a:extLst>
              </p:cNvPr>
              <p:cNvSpPr/>
              <p:nvPr/>
            </p:nvSpPr>
            <p:spPr>
              <a:xfrm>
                <a:off x="4607043" y="1401005"/>
                <a:ext cx="1323891" cy="4056719"/>
              </a:xfrm>
              <a:custGeom>
                <a:avLst/>
                <a:gdLst>
                  <a:gd name="connsiteX0" fmla="*/ 1223873 w 1323891"/>
                  <a:gd name="connsiteY0" fmla="*/ 1394054 h 4056719"/>
                  <a:gd name="connsiteX1" fmla="*/ 1243245 w 1323891"/>
                  <a:gd name="connsiteY1" fmla="*/ 1403059 h 4056719"/>
                  <a:gd name="connsiteX2" fmla="*/ 1089650 w 1323891"/>
                  <a:gd name="connsiteY2" fmla="*/ 4056719 h 4056719"/>
                  <a:gd name="connsiteX3" fmla="*/ 0 w 1323891"/>
                  <a:gd name="connsiteY3" fmla="*/ 4056719 h 4056719"/>
                  <a:gd name="connsiteX4" fmla="*/ 7192 w 1323891"/>
                  <a:gd name="connsiteY4" fmla="*/ 4032962 h 4056719"/>
                  <a:gd name="connsiteX5" fmla="*/ 689737 w 1323891"/>
                  <a:gd name="connsiteY5" fmla="*/ 1958684 h 4056719"/>
                  <a:gd name="connsiteX6" fmla="*/ 780165 w 1323891"/>
                  <a:gd name="connsiteY6" fmla="*/ 1687765 h 4056719"/>
                  <a:gd name="connsiteX7" fmla="*/ 846625 w 1323891"/>
                  <a:gd name="connsiteY7" fmla="*/ 1805409 h 4056719"/>
                  <a:gd name="connsiteX8" fmla="*/ 850086 w 1323891"/>
                  <a:gd name="connsiteY8" fmla="*/ 1797395 h 4056719"/>
                  <a:gd name="connsiteX9" fmla="*/ 847973 w 1323891"/>
                  <a:gd name="connsiteY9" fmla="*/ 1805409 h 4056719"/>
                  <a:gd name="connsiteX10" fmla="*/ 1320458 w 1323891"/>
                  <a:gd name="connsiteY10" fmla="*/ 12357 h 4056719"/>
                  <a:gd name="connsiteX11" fmla="*/ 1320413 w 1323891"/>
                  <a:gd name="connsiteY11" fmla="*/ 13196 h 4056719"/>
                  <a:gd name="connsiteX12" fmla="*/ 1318112 w 1323891"/>
                  <a:gd name="connsiteY12" fmla="*/ 21925 h 4056719"/>
                  <a:gd name="connsiteX13" fmla="*/ 1318676 w 1323891"/>
                  <a:gd name="connsiteY13" fmla="*/ 18829 h 4056719"/>
                  <a:gd name="connsiteX14" fmla="*/ 1323891 w 1323891"/>
                  <a:gd name="connsiteY14" fmla="*/ 0 h 4056719"/>
                  <a:gd name="connsiteX15" fmla="*/ 1322586 w 1323891"/>
                  <a:gd name="connsiteY15" fmla="*/ 4953 h 4056719"/>
                  <a:gd name="connsiteX16" fmla="*/ 1322551 w 1323891"/>
                  <a:gd name="connsiteY16" fmla="*/ 4753 h 4056719"/>
                  <a:gd name="connsiteX17" fmla="*/ 1323823 w 1323891"/>
                  <a:gd name="connsiteY17" fmla="*/ 134 h 4056719"/>
                  <a:gd name="connsiteX0" fmla="*/ 1223873 w 1323891"/>
                  <a:gd name="connsiteY0" fmla="*/ 1394054 h 4056719"/>
                  <a:gd name="connsiteX1" fmla="*/ 1243245 w 1323891"/>
                  <a:gd name="connsiteY1" fmla="*/ 1403059 h 4056719"/>
                  <a:gd name="connsiteX2" fmla="*/ 1089650 w 1323891"/>
                  <a:gd name="connsiteY2" fmla="*/ 4056719 h 4056719"/>
                  <a:gd name="connsiteX3" fmla="*/ 0 w 1323891"/>
                  <a:gd name="connsiteY3" fmla="*/ 4056719 h 4056719"/>
                  <a:gd name="connsiteX4" fmla="*/ 7192 w 1323891"/>
                  <a:gd name="connsiteY4" fmla="*/ 4032962 h 4056719"/>
                  <a:gd name="connsiteX5" fmla="*/ 689737 w 1323891"/>
                  <a:gd name="connsiteY5" fmla="*/ 1958684 h 4056719"/>
                  <a:gd name="connsiteX6" fmla="*/ 780165 w 1323891"/>
                  <a:gd name="connsiteY6" fmla="*/ 1687765 h 4056719"/>
                  <a:gd name="connsiteX7" fmla="*/ 846625 w 1323891"/>
                  <a:gd name="connsiteY7" fmla="*/ 1805409 h 4056719"/>
                  <a:gd name="connsiteX8" fmla="*/ 850086 w 1323891"/>
                  <a:gd name="connsiteY8" fmla="*/ 1797395 h 4056719"/>
                  <a:gd name="connsiteX9" fmla="*/ 847973 w 1323891"/>
                  <a:gd name="connsiteY9" fmla="*/ 1805409 h 4056719"/>
                  <a:gd name="connsiteX10" fmla="*/ 1019057 w 1323891"/>
                  <a:gd name="connsiteY10" fmla="*/ 1608895 h 4056719"/>
                  <a:gd name="connsiteX11" fmla="*/ 1223873 w 1323891"/>
                  <a:gd name="connsiteY11" fmla="*/ 1394054 h 4056719"/>
                  <a:gd name="connsiteX12" fmla="*/ 1320458 w 1323891"/>
                  <a:gd name="connsiteY12" fmla="*/ 12357 h 4056719"/>
                  <a:gd name="connsiteX13" fmla="*/ 1320413 w 1323891"/>
                  <a:gd name="connsiteY13" fmla="*/ 13196 h 4056719"/>
                  <a:gd name="connsiteX14" fmla="*/ 1318112 w 1323891"/>
                  <a:gd name="connsiteY14" fmla="*/ 21925 h 4056719"/>
                  <a:gd name="connsiteX15" fmla="*/ 1318676 w 1323891"/>
                  <a:gd name="connsiteY15" fmla="*/ 18829 h 4056719"/>
                  <a:gd name="connsiteX16" fmla="*/ 1320458 w 1323891"/>
                  <a:gd name="connsiteY16" fmla="*/ 12357 h 4056719"/>
                  <a:gd name="connsiteX17" fmla="*/ 1323891 w 1323891"/>
                  <a:gd name="connsiteY17" fmla="*/ 0 h 4056719"/>
                  <a:gd name="connsiteX18" fmla="*/ 1322586 w 1323891"/>
                  <a:gd name="connsiteY18" fmla="*/ 4953 h 4056719"/>
                  <a:gd name="connsiteX19" fmla="*/ 1322551 w 1323891"/>
                  <a:gd name="connsiteY19" fmla="*/ 4753 h 4056719"/>
                  <a:gd name="connsiteX20" fmla="*/ 1323823 w 1323891"/>
                  <a:gd name="connsiteY20" fmla="*/ 134 h 4056719"/>
                  <a:gd name="connsiteX21" fmla="*/ 1323891 w 1323891"/>
                  <a:gd name="connsiteY21" fmla="*/ 0 h 4056719"/>
                  <a:gd name="connsiteX0" fmla="*/ 1223873 w 1323891"/>
                  <a:gd name="connsiteY0" fmla="*/ 1394054 h 4056719"/>
                  <a:gd name="connsiteX1" fmla="*/ 1243245 w 1323891"/>
                  <a:gd name="connsiteY1" fmla="*/ 1403059 h 4056719"/>
                  <a:gd name="connsiteX2" fmla="*/ 1089650 w 1323891"/>
                  <a:gd name="connsiteY2" fmla="*/ 4056719 h 4056719"/>
                  <a:gd name="connsiteX3" fmla="*/ 0 w 1323891"/>
                  <a:gd name="connsiteY3" fmla="*/ 4056719 h 4056719"/>
                  <a:gd name="connsiteX4" fmla="*/ 7192 w 1323891"/>
                  <a:gd name="connsiteY4" fmla="*/ 4032962 h 4056719"/>
                  <a:gd name="connsiteX5" fmla="*/ 689737 w 1323891"/>
                  <a:gd name="connsiteY5" fmla="*/ 1958684 h 4056719"/>
                  <a:gd name="connsiteX6" fmla="*/ 780165 w 1323891"/>
                  <a:gd name="connsiteY6" fmla="*/ 1687765 h 4056719"/>
                  <a:gd name="connsiteX7" fmla="*/ 846625 w 1323891"/>
                  <a:gd name="connsiteY7" fmla="*/ 1805409 h 4056719"/>
                  <a:gd name="connsiteX8" fmla="*/ 850086 w 1323891"/>
                  <a:gd name="connsiteY8" fmla="*/ 1797395 h 4056719"/>
                  <a:gd name="connsiteX9" fmla="*/ 847973 w 1323891"/>
                  <a:gd name="connsiteY9" fmla="*/ 1805409 h 4056719"/>
                  <a:gd name="connsiteX10" fmla="*/ 980957 w 1323891"/>
                  <a:gd name="connsiteY10" fmla="*/ 1529520 h 4056719"/>
                  <a:gd name="connsiteX11" fmla="*/ 1223873 w 1323891"/>
                  <a:gd name="connsiteY11" fmla="*/ 1394054 h 4056719"/>
                  <a:gd name="connsiteX12" fmla="*/ 1320458 w 1323891"/>
                  <a:gd name="connsiteY12" fmla="*/ 12357 h 4056719"/>
                  <a:gd name="connsiteX13" fmla="*/ 1320413 w 1323891"/>
                  <a:gd name="connsiteY13" fmla="*/ 13196 h 4056719"/>
                  <a:gd name="connsiteX14" fmla="*/ 1318112 w 1323891"/>
                  <a:gd name="connsiteY14" fmla="*/ 21925 h 4056719"/>
                  <a:gd name="connsiteX15" fmla="*/ 1318676 w 1323891"/>
                  <a:gd name="connsiteY15" fmla="*/ 18829 h 4056719"/>
                  <a:gd name="connsiteX16" fmla="*/ 1320458 w 1323891"/>
                  <a:gd name="connsiteY16" fmla="*/ 12357 h 4056719"/>
                  <a:gd name="connsiteX17" fmla="*/ 1323891 w 1323891"/>
                  <a:gd name="connsiteY17" fmla="*/ 0 h 4056719"/>
                  <a:gd name="connsiteX18" fmla="*/ 1322586 w 1323891"/>
                  <a:gd name="connsiteY18" fmla="*/ 4953 h 4056719"/>
                  <a:gd name="connsiteX19" fmla="*/ 1322551 w 1323891"/>
                  <a:gd name="connsiteY19" fmla="*/ 4753 h 4056719"/>
                  <a:gd name="connsiteX20" fmla="*/ 1323823 w 1323891"/>
                  <a:gd name="connsiteY20" fmla="*/ 134 h 4056719"/>
                  <a:gd name="connsiteX21" fmla="*/ 1323891 w 1323891"/>
                  <a:gd name="connsiteY21" fmla="*/ 0 h 4056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23891" h="4056719">
                    <a:moveTo>
                      <a:pt x="1223873" y="1394054"/>
                    </a:moveTo>
                    <a:lnTo>
                      <a:pt x="1243245" y="1403059"/>
                    </a:lnTo>
                    <a:lnTo>
                      <a:pt x="1089650" y="4056719"/>
                    </a:lnTo>
                    <a:lnTo>
                      <a:pt x="0" y="4056719"/>
                    </a:lnTo>
                    <a:lnTo>
                      <a:pt x="7192" y="4032962"/>
                    </a:lnTo>
                    <a:cubicBezTo>
                      <a:pt x="144197" y="3586558"/>
                      <a:pt x="422397" y="2757920"/>
                      <a:pt x="689737" y="1958684"/>
                    </a:cubicBezTo>
                    <a:lnTo>
                      <a:pt x="780165" y="1687765"/>
                    </a:lnTo>
                    <a:lnTo>
                      <a:pt x="846625" y="1805409"/>
                    </a:lnTo>
                    <a:lnTo>
                      <a:pt x="850086" y="1797395"/>
                    </a:lnTo>
                    <a:lnTo>
                      <a:pt x="847973" y="1805409"/>
                    </a:lnTo>
                    <a:lnTo>
                      <a:pt x="980957" y="1529520"/>
                    </a:lnTo>
                    <a:lnTo>
                      <a:pt x="1223873" y="1394054"/>
                    </a:lnTo>
                    <a:close/>
                    <a:moveTo>
                      <a:pt x="1320458" y="12357"/>
                    </a:moveTo>
                    <a:cubicBezTo>
                      <a:pt x="1320443" y="12637"/>
                      <a:pt x="1320428" y="12916"/>
                      <a:pt x="1320413" y="13196"/>
                    </a:cubicBezTo>
                    <a:lnTo>
                      <a:pt x="1318112" y="21925"/>
                    </a:lnTo>
                    <a:lnTo>
                      <a:pt x="1318676" y="18829"/>
                    </a:lnTo>
                    <a:lnTo>
                      <a:pt x="1320458" y="12357"/>
                    </a:lnTo>
                    <a:close/>
                    <a:moveTo>
                      <a:pt x="1323891" y="0"/>
                    </a:moveTo>
                    <a:lnTo>
                      <a:pt x="1322586" y="4953"/>
                    </a:lnTo>
                    <a:cubicBezTo>
                      <a:pt x="1322574" y="4886"/>
                      <a:pt x="1322563" y="4820"/>
                      <a:pt x="1322551" y="4753"/>
                    </a:cubicBezTo>
                    <a:lnTo>
                      <a:pt x="1323823" y="134"/>
                    </a:lnTo>
                    <a:cubicBezTo>
                      <a:pt x="1323846" y="89"/>
                      <a:pt x="1323868" y="45"/>
                      <a:pt x="1323891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wrap="square" lIns="28575" tIns="28575" rIns="28575" bIns="28575" anchor="ctr">
                <a:noAutofit/>
              </a:bodyPr>
              <a:lstStyle/>
              <a:p>
                <a:endParaRPr sz="2250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1181C396-CBC2-3DD2-1EAA-8F732A2E76EC}"/>
                  </a:ext>
                </a:extLst>
              </p:cNvPr>
              <p:cNvSpPr/>
              <p:nvPr/>
            </p:nvSpPr>
            <p:spPr>
              <a:xfrm>
                <a:off x="3868456" y="2795900"/>
                <a:ext cx="1597117" cy="2661823"/>
              </a:xfrm>
              <a:custGeom>
                <a:avLst/>
                <a:gdLst>
                  <a:gd name="connsiteX0" fmla="*/ 2059743 w 2059743"/>
                  <a:gd name="connsiteY0" fmla="*/ 0 h 4051340"/>
                  <a:gd name="connsiteX1" fmla="*/ 2059647 w 2059743"/>
                  <a:gd name="connsiteY1" fmla="*/ 370 h 4051340"/>
                  <a:gd name="connsiteX2" fmla="*/ 2059697 w 2059743"/>
                  <a:gd name="connsiteY2" fmla="*/ 93 h 4051340"/>
                  <a:gd name="connsiteX3" fmla="*/ 1353300 w 2059743"/>
                  <a:gd name="connsiteY3" fmla="*/ 1389517 h 4051340"/>
                  <a:gd name="connsiteX4" fmla="*/ 1585211 w 2059743"/>
                  <a:gd name="connsiteY4" fmla="*/ 1800031 h 4051340"/>
                  <a:gd name="connsiteX5" fmla="*/ 1597848 w 2059743"/>
                  <a:gd name="connsiteY5" fmla="*/ 1770766 h 4051340"/>
                  <a:gd name="connsiteX6" fmla="*/ 1002972 w 2059743"/>
                  <a:gd name="connsiteY6" fmla="*/ 4051340 h 4051340"/>
                  <a:gd name="connsiteX7" fmla="*/ 0 w 2059743"/>
                  <a:gd name="connsiteY7" fmla="*/ 4051340 h 4051340"/>
                  <a:gd name="connsiteX0" fmla="*/ 2059743 w 2059743"/>
                  <a:gd name="connsiteY0" fmla="*/ 0 h 4051340"/>
                  <a:gd name="connsiteX1" fmla="*/ 2059647 w 2059743"/>
                  <a:gd name="connsiteY1" fmla="*/ 370 h 4051340"/>
                  <a:gd name="connsiteX2" fmla="*/ 2059697 w 2059743"/>
                  <a:gd name="connsiteY2" fmla="*/ 93 h 4051340"/>
                  <a:gd name="connsiteX3" fmla="*/ 1353300 w 2059743"/>
                  <a:gd name="connsiteY3" fmla="*/ 1389517 h 4051340"/>
                  <a:gd name="connsiteX4" fmla="*/ 1585211 w 2059743"/>
                  <a:gd name="connsiteY4" fmla="*/ 1800031 h 4051340"/>
                  <a:gd name="connsiteX5" fmla="*/ 1002972 w 2059743"/>
                  <a:gd name="connsiteY5" fmla="*/ 4051340 h 4051340"/>
                  <a:gd name="connsiteX6" fmla="*/ 0 w 2059743"/>
                  <a:gd name="connsiteY6" fmla="*/ 4051340 h 4051340"/>
                  <a:gd name="connsiteX7" fmla="*/ 2059743 w 2059743"/>
                  <a:gd name="connsiteY7" fmla="*/ 0 h 4051340"/>
                  <a:gd name="connsiteX0" fmla="*/ 2059743 w 2059743"/>
                  <a:gd name="connsiteY0" fmla="*/ 0 h 4051340"/>
                  <a:gd name="connsiteX1" fmla="*/ 2059647 w 2059743"/>
                  <a:gd name="connsiteY1" fmla="*/ 370 h 4051340"/>
                  <a:gd name="connsiteX2" fmla="*/ 2059697 w 2059743"/>
                  <a:gd name="connsiteY2" fmla="*/ 93 h 4051340"/>
                  <a:gd name="connsiteX3" fmla="*/ 1353300 w 2059743"/>
                  <a:gd name="connsiteY3" fmla="*/ 1389517 h 4051340"/>
                  <a:gd name="connsiteX4" fmla="*/ 1468719 w 2059743"/>
                  <a:gd name="connsiteY4" fmla="*/ 1606692 h 4051340"/>
                  <a:gd name="connsiteX5" fmla="*/ 1585211 w 2059743"/>
                  <a:gd name="connsiteY5" fmla="*/ 1800031 h 4051340"/>
                  <a:gd name="connsiteX6" fmla="*/ 1002972 w 2059743"/>
                  <a:gd name="connsiteY6" fmla="*/ 4051340 h 4051340"/>
                  <a:gd name="connsiteX7" fmla="*/ 0 w 2059743"/>
                  <a:gd name="connsiteY7" fmla="*/ 4051340 h 4051340"/>
                  <a:gd name="connsiteX8" fmla="*/ 2059743 w 2059743"/>
                  <a:gd name="connsiteY8" fmla="*/ 0 h 4051340"/>
                  <a:gd name="connsiteX0" fmla="*/ 2059743 w 2059743"/>
                  <a:gd name="connsiteY0" fmla="*/ 0 h 4051340"/>
                  <a:gd name="connsiteX1" fmla="*/ 2059647 w 2059743"/>
                  <a:gd name="connsiteY1" fmla="*/ 370 h 4051340"/>
                  <a:gd name="connsiteX2" fmla="*/ 2059697 w 2059743"/>
                  <a:gd name="connsiteY2" fmla="*/ 93 h 4051340"/>
                  <a:gd name="connsiteX3" fmla="*/ 1353300 w 2059743"/>
                  <a:gd name="connsiteY3" fmla="*/ 1389517 h 4051340"/>
                  <a:gd name="connsiteX4" fmla="*/ 1516344 w 2059743"/>
                  <a:gd name="connsiteY4" fmla="*/ 1552717 h 4051340"/>
                  <a:gd name="connsiteX5" fmla="*/ 1585211 w 2059743"/>
                  <a:gd name="connsiteY5" fmla="*/ 1800031 h 4051340"/>
                  <a:gd name="connsiteX6" fmla="*/ 1002972 w 2059743"/>
                  <a:gd name="connsiteY6" fmla="*/ 4051340 h 4051340"/>
                  <a:gd name="connsiteX7" fmla="*/ 0 w 2059743"/>
                  <a:gd name="connsiteY7" fmla="*/ 4051340 h 4051340"/>
                  <a:gd name="connsiteX8" fmla="*/ 2059743 w 2059743"/>
                  <a:gd name="connsiteY8" fmla="*/ 0 h 4051340"/>
                  <a:gd name="connsiteX0" fmla="*/ 2059743 w 2059743"/>
                  <a:gd name="connsiteY0" fmla="*/ 0 h 4051340"/>
                  <a:gd name="connsiteX1" fmla="*/ 2059647 w 2059743"/>
                  <a:gd name="connsiteY1" fmla="*/ 370 h 4051340"/>
                  <a:gd name="connsiteX2" fmla="*/ 2059697 w 2059743"/>
                  <a:gd name="connsiteY2" fmla="*/ 93 h 4051340"/>
                  <a:gd name="connsiteX3" fmla="*/ 1353300 w 2059743"/>
                  <a:gd name="connsiteY3" fmla="*/ 1389517 h 4051340"/>
                  <a:gd name="connsiteX4" fmla="*/ 1516344 w 2059743"/>
                  <a:gd name="connsiteY4" fmla="*/ 1552717 h 4051340"/>
                  <a:gd name="connsiteX5" fmla="*/ 1597117 w 2059743"/>
                  <a:gd name="connsiteY5" fmla="*/ 1769075 h 4051340"/>
                  <a:gd name="connsiteX6" fmla="*/ 1002972 w 2059743"/>
                  <a:gd name="connsiteY6" fmla="*/ 4051340 h 4051340"/>
                  <a:gd name="connsiteX7" fmla="*/ 0 w 2059743"/>
                  <a:gd name="connsiteY7" fmla="*/ 4051340 h 4051340"/>
                  <a:gd name="connsiteX8" fmla="*/ 2059743 w 2059743"/>
                  <a:gd name="connsiteY8" fmla="*/ 0 h 4051340"/>
                  <a:gd name="connsiteX0" fmla="*/ 0 w 2059697"/>
                  <a:gd name="connsiteY0" fmla="*/ 4051247 h 4051247"/>
                  <a:gd name="connsiteX1" fmla="*/ 2059647 w 2059697"/>
                  <a:gd name="connsiteY1" fmla="*/ 277 h 4051247"/>
                  <a:gd name="connsiteX2" fmla="*/ 2059697 w 2059697"/>
                  <a:gd name="connsiteY2" fmla="*/ 0 h 4051247"/>
                  <a:gd name="connsiteX3" fmla="*/ 1353300 w 2059697"/>
                  <a:gd name="connsiteY3" fmla="*/ 1389424 h 4051247"/>
                  <a:gd name="connsiteX4" fmla="*/ 1516344 w 2059697"/>
                  <a:gd name="connsiteY4" fmla="*/ 1552624 h 4051247"/>
                  <a:gd name="connsiteX5" fmla="*/ 1597117 w 2059697"/>
                  <a:gd name="connsiteY5" fmla="*/ 1768982 h 4051247"/>
                  <a:gd name="connsiteX6" fmla="*/ 1002972 w 2059697"/>
                  <a:gd name="connsiteY6" fmla="*/ 4051247 h 4051247"/>
                  <a:gd name="connsiteX7" fmla="*/ 0 w 2059697"/>
                  <a:gd name="connsiteY7" fmla="*/ 4051247 h 4051247"/>
                  <a:gd name="connsiteX0" fmla="*/ 0 w 2097912"/>
                  <a:gd name="connsiteY0" fmla="*/ 4129299 h 4129299"/>
                  <a:gd name="connsiteX1" fmla="*/ 2059647 w 2097912"/>
                  <a:gd name="connsiteY1" fmla="*/ 78329 h 4129299"/>
                  <a:gd name="connsiteX2" fmla="*/ 1353300 w 2097912"/>
                  <a:gd name="connsiteY2" fmla="*/ 1467476 h 4129299"/>
                  <a:gd name="connsiteX3" fmla="*/ 1516344 w 2097912"/>
                  <a:gd name="connsiteY3" fmla="*/ 1630676 h 4129299"/>
                  <a:gd name="connsiteX4" fmla="*/ 1597117 w 2097912"/>
                  <a:gd name="connsiteY4" fmla="*/ 1847034 h 4129299"/>
                  <a:gd name="connsiteX5" fmla="*/ 1002972 w 2097912"/>
                  <a:gd name="connsiteY5" fmla="*/ 4129299 h 4129299"/>
                  <a:gd name="connsiteX6" fmla="*/ 0 w 2097912"/>
                  <a:gd name="connsiteY6" fmla="*/ 4129299 h 4129299"/>
                  <a:gd name="connsiteX0" fmla="*/ 0 w 1597117"/>
                  <a:gd name="connsiteY0" fmla="*/ 2661823 h 2661823"/>
                  <a:gd name="connsiteX1" fmla="*/ 1353300 w 1597117"/>
                  <a:gd name="connsiteY1" fmla="*/ 0 h 2661823"/>
                  <a:gd name="connsiteX2" fmla="*/ 1516344 w 1597117"/>
                  <a:gd name="connsiteY2" fmla="*/ 163200 h 2661823"/>
                  <a:gd name="connsiteX3" fmla="*/ 1597117 w 1597117"/>
                  <a:gd name="connsiteY3" fmla="*/ 379558 h 2661823"/>
                  <a:gd name="connsiteX4" fmla="*/ 1002972 w 1597117"/>
                  <a:gd name="connsiteY4" fmla="*/ 2661823 h 2661823"/>
                  <a:gd name="connsiteX5" fmla="*/ 0 w 1597117"/>
                  <a:gd name="connsiteY5" fmla="*/ 2661823 h 266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97117" h="2661823">
                    <a:moveTo>
                      <a:pt x="0" y="2661823"/>
                    </a:moveTo>
                    <a:lnTo>
                      <a:pt x="1353300" y="0"/>
                    </a:lnTo>
                    <a:lnTo>
                      <a:pt x="1516344" y="163200"/>
                    </a:lnTo>
                    <a:lnTo>
                      <a:pt x="1597117" y="379558"/>
                    </a:lnTo>
                    <a:lnTo>
                      <a:pt x="1002972" y="2661823"/>
                    </a:lnTo>
                    <a:lnTo>
                      <a:pt x="0" y="2661823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12700">
                <a:miter lim="400000"/>
              </a:ln>
            </p:spPr>
            <p:txBody>
              <a:bodyPr wrap="square" lIns="28575" tIns="28575" rIns="28575" bIns="28575" anchor="ctr">
                <a:noAutofit/>
              </a:bodyPr>
              <a:lstStyle/>
              <a:p>
                <a:endParaRPr sz="225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D46AEA05-89C0-8845-EE46-A6718E6BE2AC}"/>
                  </a:ext>
                </a:extLst>
              </p:cNvPr>
              <p:cNvSpPr/>
              <p:nvPr/>
            </p:nvSpPr>
            <p:spPr>
              <a:xfrm>
                <a:off x="6179932" y="2613972"/>
                <a:ext cx="1816259" cy="2843752"/>
              </a:xfrm>
              <a:custGeom>
                <a:avLst/>
                <a:gdLst>
                  <a:gd name="connsiteX0" fmla="*/ 538 w 2065395"/>
                  <a:gd name="connsiteY0" fmla="*/ 0 h 4057506"/>
                  <a:gd name="connsiteX1" fmla="*/ 24075 w 2065395"/>
                  <a:gd name="connsiteY1" fmla="*/ 44989 h 4057506"/>
                  <a:gd name="connsiteX2" fmla="*/ 46547 w 2065395"/>
                  <a:gd name="connsiteY2" fmla="*/ 86602 h 4057506"/>
                  <a:gd name="connsiteX3" fmla="*/ 2065395 w 2065395"/>
                  <a:gd name="connsiteY3" fmla="*/ 4057506 h 4057506"/>
                  <a:gd name="connsiteX4" fmla="*/ 649484 w 2065395"/>
                  <a:gd name="connsiteY4" fmla="*/ 4057506 h 4057506"/>
                  <a:gd name="connsiteX5" fmla="*/ 249136 w 2065395"/>
                  <a:gd name="connsiteY5" fmla="*/ 1557073 h 4057506"/>
                  <a:gd name="connsiteX6" fmla="*/ 266623 w 2065395"/>
                  <a:gd name="connsiteY6" fmla="*/ 1565201 h 4057506"/>
                  <a:gd name="connsiteX7" fmla="*/ 264977 w 2065395"/>
                  <a:gd name="connsiteY7" fmla="*/ 1555612 h 4057506"/>
                  <a:gd name="connsiteX8" fmla="*/ 268646 w 2065395"/>
                  <a:gd name="connsiteY8" fmla="*/ 1565201 h 4057506"/>
                  <a:gd name="connsiteX9" fmla="*/ 617410 w 2065395"/>
                  <a:gd name="connsiteY9" fmla="*/ 1213754 h 4057506"/>
                  <a:gd name="connsiteX10" fmla="*/ 525 w 2065395"/>
                  <a:gd name="connsiteY10" fmla="*/ 30 h 4057506"/>
                  <a:gd name="connsiteX11" fmla="*/ 27 w 2065395"/>
                  <a:gd name="connsiteY11" fmla="*/ 1007 h 4057506"/>
                  <a:gd name="connsiteX12" fmla="*/ 55 w 2065395"/>
                  <a:gd name="connsiteY12" fmla="*/ 1397 h 4057506"/>
                  <a:gd name="connsiteX13" fmla="*/ 0 w 2065395"/>
                  <a:gd name="connsiteY13" fmla="*/ 1057 h 4057506"/>
                  <a:gd name="connsiteX0" fmla="*/ 0 w 2065395"/>
                  <a:gd name="connsiteY0" fmla="*/ 1027 h 4057476"/>
                  <a:gd name="connsiteX1" fmla="*/ 24075 w 2065395"/>
                  <a:gd name="connsiteY1" fmla="*/ 44959 h 4057476"/>
                  <a:gd name="connsiteX2" fmla="*/ 46547 w 2065395"/>
                  <a:gd name="connsiteY2" fmla="*/ 86572 h 4057476"/>
                  <a:gd name="connsiteX3" fmla="*/ 2065395 w 2065395"/>
                  <a:gd name="connsiteY3" fmla="*/ 4057476 h 4057476"/>
                  <a:gd name="connsiteX4" fmla="*/ 649484 w 2065395"/>
                  <a:gd name="connsiteY4" fmla="*/ 4057476 h 4057476"/>
                  <a:gd name="connsiteX5" fmla="*/ 249136 w 2065395"/>
                  <a:gd name="connsiteY5" fmla="*/ 1557043 h 4057476"/>
                  <a:gd name="connsiteX6" fmla="*/ 266623 w 2065395"/>
                  <a:gd name="connsiteY6" fmla="*/ 1565171 h 4057476"/>
                  <a:gd name="connsiteX7" fmla="*/ 264977 w 2065395"/>
                  <a:gd name="connsiteY7" fmla="*/ 1555582 h 4057476"/>
                  <a:gd name="connsiteX8" fmla="*/ 268646 w 2065395"/>
                  <a:gd name="connsiteY8" fmla="*/ 1565171 h 4057476"/>
                  <a:gd name="connsiteX9" fmla="*/ 617410 w 2065395"/>
                  <a:gd name="connsiteY9" fmla="*/ 1213724 h 4057476"/>
                  <a:gd name="connsiteX10" fmla="*/ 525 w 2065395"/>
                  <a:gd name="connsiteY10" fmla="*/ 0 h 4057476"/>
                  <a:gd name="connsiteX11" fmla="*/ 27 w 2065395"/>
                  <a:gd name="connsiteY11" fmla="*/ 977 h 4057476"/>
                  <a:gd name="connsiteX12" fmla="*/ 55 w 2065395"/>
                  <a:gd name="connsiteY12" fmla="*/ 1367 h 4057476"/>
                  <a:gd name="connsiteX13" fmla="*/ 0 w 2065395"/>
                  <a:gd name="connsiteY13" fmla="*/ 1027 h 4057476"/>
                  <a:gd name="connsiteX0" fmla="*/ 28 w 2065368"/>
                  <a:gd name="connsiteY0" fmla="*/ 1367 h 4057476"/>
                  <a:gd name="connsiteX1" fmla="*/ 24048 w 2065368"/>
                  <a:gd name="connsiteY1" fmla="*/ 44959 h 4057476"/>
                  <a:gd name="connsiteX2" fmla="*/ 46520 w 2065368"/>
                  <a:gd name="connsiteY2" fmla="*/ 86572 h 4057476"/>
                  <a:gd name="connsiteX3" fmla="*/ 2065368 w 2065368"/>
                  <a:gd name="connsiteY3" fmla="*/ 4057476 h 4057476"/>
                  <a:gd name="connsiteX4" fmla="*/ 649457 w 2065368"/>
                  <a:gd name="connsiteY4" fmla="*/ 4057476 h 4057476"/>
                  <a:gd name="connsiteX5" fmla="*/ 249109 w 2065368"/>
                  <a:gd name="connsiteY5" fmla="*/ 1557043 h 4057476"/>
                  <a:gd name="connsiteX6" fmla="*/ 266596 w 2065368"/>
                  <a:gd name="connsiteY6" fmla="*/ 1565171 h 4057476"/>
                  <a:gd name="connsiteX7" fmla="*/ 264950 w 2065368"/>
                  <a:gd name="connsiteY7" fmla="*/ 1555582 h 4057476"/>
                  <a:gd name="connsiteX8" fmla="*/ 268619 w 2065368"/>
                  <a:gd name="connsiteY8" fmla="*/ 1565171 h 4057476"/>
                  <a:gd name="connsiteX9" fmla="*/ 617383 w 2065368"/>
                  <a:gd name="connsiteY9" fmla="*/ 1213724 h 4057476"/>
                  <a:gd name="connsiteX10" fmla="*/ 498 w 2065368"/>
                  <a:gd name="connsiteY10" fmla="*/ 0 h 4057476"/>
                  <a:gd name="connsiteX11" fmla="*/ 0 w 2065368"/>
                  <a:gd name="connsiteY11" fmla="*/ 977 h 4057476"/>
                  <a:gd name="connsiteX12" fmla="*/ 28 w 2065368"/>
                  <a:gd name="connsiteY12" fmla="*/ 1367 h 4057476"/>
                  <a:gd name="connsiteX0" fmla="*/ 0 w 2065368"/>
                  <a:gd name="connsiteY0" fmla="*/ 977 h 4057476"/>
                  <a:gd name="connsiteX1" fmla="*/ 24048 w 2065368"/>
                  <a:gd name="connsiteY1" fmla="*/ 44959 h 4057476"/>
                  <a:gd name="connsiteX2" fmla="*/ 46520 w 2065368"/>
                  <a:gd name="connsiteY2" fmla="*/ 86572 h 4057476"/>
                  <a:gd name="connsiteX3" fmla="*/ 2065368 w 2065368"/>
                  <a:gd name="connsiteY3" fmla="*/ 4057476 h 4057476"/>
                  <a:gd name="connsiteX4" fmla="*/ 649457 w 2065368"/>
                  <a:gd name="connsiteY4" fmla="*/ 4057476 h 4057476"/>
                  <a:gd name="connsiteX5" fmla="*/ 249109 w 2065368"/>
                  <a:gd name="connsiteY5" fmla="*/ 1557043 h 4057476"/>
                  <a:gd name="connsiteX6" fmla="*/ 266596 w 2065368"/>
                  <a:gd name="connsiteY6" fmla="*/ 1565171 h 4057476"/>
                  <a:gd name="connsiteX7" fmla="*/ 264950 w 2065368"/>
                  <a:gd name="connsiteY7" fmla="*/ 1555582 h 4057476"/>
                  <a:gd name="connsiteX8" fmla="*/ 268619 w 2065368"/>
                  <a:gd name="connsiteY8" fmla="*/ 1565171 h 4057476"/>
                  <a:gd name="connsiteX9" fmla="*/ 617383 w 2065368"/>
                  <a:gd name="connsiteY9" fmla="*/ 1213724 h 4057476"/>
                  <a:gd name="connsiteX10" fmla="*/ 498 w 2065368"/>
                  <a:gd name="connsiteY10" fmla="*/ 0 h 4057476"/>
                  <a:gd name="connsiteX11" fmla="*/ 0 w 2065368"/>
                  <a:gd name="connsiteY11" fmla="*/ 977 h 4057476"/>
                  <a:gd name="connsiteX0" fmla="*/ 0 w 2064870"/>
                  <a:gd name="connsiteY0" fmla="*/ 0 h 4057476"/>
                  <a:gd name="connsiteX1" fmla="*/ 23550 w 2064870"/>
                  <a:gd name="connsiteY1" fmla="*/ 44959 h 4057476"/>
                  <a:gd name="connsiteX2" fmla="*/ 46022 w 2064870"/>
                  <a:gd name="connsiteY2" fmla="*/ 86572 h 4057476"/>
                  <a:gd name="connsiteX3" fmla="*/ 2064870 w 2064870"/>
                  <a:gd name="connsiteY3" fmla="*/ 4057476 h 4057476"/>
                  <a:gd name="connsiteX4" fmla="*/ 648959 w 2064870"/>
                  <a:gd name="connsiteY4" fmla="*/ 4057476 h 4057476"/>
                  <a:gd name="connsiteX5" fmla="*/ 248611 w 2064870"/>
                  <a:gd name="connsiteY5" fmla="*/ 1557043 h 4057476"/>
                  <a:gd name="connsiteX6" fmla="*/ 266098 w 2064870"/>
                  <a:gd name="connsiteY6" fmla="*/ 1565171 h 4057476"/>
                  <a:gd name="connsiteX7" fmla="*/ 264452 w 2064870"/>
                  <a:gd name="connsiteY7" fmla="*/ 1555582 h 4057476"/>
                  <a:gd name="connsiteX8" fmla="*/ 268121 w 2064870"/>
                  <a:gd name="connsiteY8" fmla="*/ 1565171 h 4057476"/>
                  <a:gd name="connsiteX9" fmla="*/ 616885 w 2064870"/>
                  <a:gd name="connsiteY9" fmla="*/ 1213724 h 4057476"/>
                  <a:gd name="connsiteX10" fmla="*/ 0 w 2064870"/>
                  <a:gd name="connsiteY10" fmla="*/ 0 h 4057476"/>
                  <a:gd name="connsiteX0" fmla="*/ 593335 w 2041320"/>
                  <a:gd name="connsiteY0" fmla="*/ 1168765 h 4012517"/>
                  <a:gd name="connsiteX1" fmla="*/ 0 w 2041320"/>
                  <a:gd name="connsiteY1" fmla="*/ 0 h 4012517"/>
                  <a:gd name="connsiteX2" fmla="*/ 22472 w 2041320"/>
                  <a:gd name="connsiteY2" fmla="*/ 41613 h 4012517"/>
                  <a:gd name="connsiteX3" fmla="*/ 2041320 w 2041320"/>
                  <a:gd name="connsiteY3" fmla="*/ 4012517 h 4012517"/>
                  <a:gd name="connsiteX4" fmla="*/ 625409 w 2041320"/>
                  <a:gd name="connsiteY4" fmla="*/ 4012517 h 4012517"/>
                  <a:gd name="connsiteX5" fmla="*/ 225061 w 2041320"/>
                  <a:gd name="connsiteY5" fmla="*/ 1512084 h 4012517"/>
                  <a:gd name="connsiteX6" fmla="*/ 242548 w 2041320"/>
                  <a:gd name="connsiteY6" fmla="*/ 1520212 h 4012517"/>
                  <a:gd name="connsiteX7" fmla="*/ 240902 w 2041320"/>
                  <a:gd name="connsiteY7" fmla="*/ 1510623 h 4012517"/>
                  <a:gd name="connsiteX8" fmla="*/ 244571 w 2041320"/>
                  <a:gd name="connsiteY8" fmla="*/ 1520212 h 4012517"/>
                  <a:gd name="connsiteX9" fmla="*/ 593335 w 2041320"/>
                  <a:gd name="connsiteY9" fmla="*/ 1168765 h 4012517"/>
                  <a:gd name="connsiteX0" fmla="*/ 593335 w 2041320"/>
                  <a:gd name="connsiteY0" fmla="*/ 1168765 h 4012517"/>
                  <a:gd name="connsiteX1" fmla="*/ 0 w 2041320"/>
                  <a:gd name="connsiteY1" fmla="*/ 0 h 4012517"/>
                  <a:gd name="connsiteX2" fmla="*/ 2041320 w 2041320"/>
                  <a:gd name="connsiteY2" fmla="*/ 4012517 h 4012517"/>
                  <a:gd name="connsiteX3" fmla="*/ 625409 w 2041320"/>
                  <a:gd name="connsiteY3" fmla="*/ 4012517 h 4012517"/>
                  <a:gd name="connsiteX4" fmla="*/ 225061 w 2041320"/>
                  <a:gd name="connsiteY4" fmla="*/ 1512084 h 4012517"/>
                  <a:gd name="connsiteX5" fmla="*/ 242548 w 2041320"/>
                  <a:gd name="connsiteY5" fmla="*/ 1520212 h 4012517"/>
                  <a:gd name="connsiteX6" fmla="*/ 240902 w 2041320"/>
                  <a:gd name="connsiteY6" fmla="*/ 1510623 h 4012517"/>
                  <a:gd name="connsiteX7" fmla="*/ 244571 w 2041320"/>
                  <a:gd name="connsiteY7" fmla="*/ 1520212 h 4012517"/>
                  <a:gd name="connsiteX8" fmla="*/ 593335 w 2041320"/>
                  <a:gd name="connsiteY8" fmla="*/ 1168765 h 4012517"/>
                  <a:gd name="connsiteX0" fmla="*/ 368274 w 1816259"/>
                  <a:gd name="connsiteY0" fmla="*/ 0 h 2843752"/>
                  <a:gd name="connsiteX1" fmla="*/ 1816259 w 1816259"/>
                  <a:gd name="connsiteY1" fmla="*/ 2843752 h 2843752"/>
                  <a:gd name="connsiteX2" fmla="*/ 400348 w 1816259"/>
                  <a:gd name="connsiteY2" fmla="*/ 2843752 h 2843752"/>
                  <a:gd name="connsiteX3" fmla="*/ 0 w 1816259"/>
                  <a:gd name="connsiteY3" fmla="*/ 343319 h 2843752"/>
                  <a:gd name="connsiteX4" fmla="*/ 17487 w 1816259"/>
                  <a:gd name="connsiteY4" fmla="*/ 351447 h 2843752"/>
                  <a:gd name="connsiteX5" fmla="*/ 15841 w 1816259"/>
                  <a:gd name="connsiteY5" fmla="*/ 341858 h 2843752"/>
                  <a:gd name="connsiteX6" fmla="*/ 19510 w 1816259"/>
                  <a:gd name="connsiteY6" fmla="*/ 351447 h 2843752"/>
                  <a:gd name="connsiteX7" fmla="*/ 368274 w 1816259"/>
                  <a:gd name="connsiteY7" fmla="*/ 0 h 2843752"/>
                  <a:gd name="connsiteX0" fmla="*/ 368274 w 1816259"/>
                  <a:gd name="connsiteY0" fmla="*/ 0 h 2843752"/>
                  <a:gd name="connsiteX1" fmla="*/ 1816259 w 1816259"/>
                  <a:gd name="connsiteY1" fmla="*/ 2843752 h 2843752"/>
                  <a:gd name="connsiteX2" fmla="*/ 400348 w 1816259"/>
                  <a:gd name="connsiteY2" fmla="*/ 2843752 h 2843752"/>
                  <a:gd name="connsiteX3" fmla="*/ 0 w 1816259"/>
                  <a:gd name="connsiteY3" fmla="*/ 343319 h 2843752"/>
                  <a:gd name="connsiteX4" fmla="*/ 17487 w 1816259"/>
                  <a:gd name="connsiteY4" fmla="*/ 351447 h 2843752"/>
                  <a:gd name="connsiteX5" fmla="*/ 15841 w 1816259"/>
                  <a:gd name="connsiteY5" fmla="*/ 341858 h 2843752"/>
                  <a:gd name="connsiteX6" fmla="*/ 19510 w 1816259"/>
                  <a:gd name="connsiteY6" fmla="*/ 351447 h 2843752"/>
                  <a:gd name="connsiteX7" fmla="*/ 182768 w 1816259"/>
                  <a:gd name="connsiteY7" fmla="*/ 189553 h 2843752"/>
                  <a:gd name="connsiteX8" fmla="*/ 368274 w 1816259"/>
                  <a:gd name="connsiteY8" fmla="*/ 0 h 2843752"/>
                  <a:gd name="connsiteX0" fmla="*/ 368274 w 1816259"/>
                  <a:gd name="connsiteY0" fmla="*/ 0 h 2843752"/>
                  <a:gd name="connsiteX1" fmla="*/ 1816259 w 1816259"/>
                  <a:gd name="connsiteY1" fmla="*/ 2843752 h 2843752"/>
                  <a:gd name="connsiteX2" fmla="*/ 400348 w 1816259"/>
                  <a:gd name="connsiteY2" fmla="*/ 2843752 h 2843752"/>
                  <a:gd name="connsiteX3" fmla="*/ 0 w 1816259"/>
                  <a:gd name="connsiteY3" fmla="*/ 343319 h 2843752"/>
                  <a:gd name="connsiteX4" fmla="*/ 17487 w 1816259"/>
                  <a:gd name="connsiteY4" fmla="*/ 351447 h 2843752"/>
                  <a:gd name="connsiteX5" fmla="*/ 15841 w 1816259"/>
                  <a:gd name="connsiteY5" fmla="*/ 341858 h 2843752"/>
                  <a:gd name="connsiteX6" fmla="*/ 19510 w 1816259"/>
                  <a:gd name="connsiteY6" fmla="*/ 351447 h 2843752"/>
                  <a:gd name="connsiteX7" fmla="*/ 135143 w 1816259"/>
                  <a:gd name="connsiteY7" fmla="*/ 122878 h 2843752"/>
                  <a:gd name="connsiteX8" fmla="*/ 368274 w 1816259"/>
                  <a:gd name="connsiteY8" fmla="*/ 0 h 2843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6259" h="2843752">
                    <a:moveTo>
                      <a:pt x="368274" y="0"/>
                    </a:moveTo>
                    <a:lnTo>
                      <a:pt x="1816259" y="2843752"/>
                    </a:lnTo>
                    <a:lnTo>
                      <a:pt x="400348" y="2843752"/>
                    </a:lnTo>
                    <a:lnTo>
                      <a:pt x="0" y="343319"/>
                    </a:lnTo>
                    <a:lnTo>
                      <a:pt x="17487" y="351447"/>
                    </a:lnTo>
                    <a:lnTo>
                      <a:pt x="15841" y="341858"/>
                    </a:lnTo>
                    <a:lnTo>
                      <a:pt x="19510" y="351447"/>
                    </a:lnTo>
                    <a:lnTo>
                      <a:pt x="135143" y="122878"/>
                    </a:lnTo>
                    <a:lnTo>
                      <a:pt x="368274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12700">
                <a:miter lim="400000"/>
              </a:ln>
            </p:spPr>
            <p:txBody>
              <a:bodyPr wrap="square" lIns="28575" tIns="28575" rIns="28575" bIns="28575" anchor="ctr">
                <a:noAutofit/>
              </a:bodyPr>
              <a:lstStyle/>
              <a:p>
                <a:endParaRPr sz="225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C4EC6278-F689-01C8-00A2-BC72B6E408D8}"/>
                  </a:ext>
                </a:extLst>
              </p:cNvPr>
              <p:cNvSpPr/>
              <p:nvPr/>
            </p:nvSpPr>
            <p:spPr>
              <a:xfrm>
                <a:off x="5634097" y="2794542"/>
                <a:ext cx="998374" cy="2663183"/>
              </a:xfrm>
              <a:custGeom>
                <a:avLst/>
                <a:gdLst>
                  <a:gd name="connsiteX0" fmla="*/ 467254 w 998374"/>
                  <a:gd name="connsiteY0" fmla="*/ 0 h 3051749"/>
                  <a:gd name="connsiteX1" fmla="*/ 469012 w 998374"/>
                  <a:gd name="connsiteY1" fmla="*/ 0 h 3051749"/>
                  <a:gd name="connsiteX2" fmla="*/ 998374 w 998374"/>
                  <a:gd name="connsiteY2" fmla="*/ 3051749 h 3051749"/>
                  <a:gd name="connsiteX3" fmla="*/ 0 w 998374"/>
                  <a:gd name="connsiteY3" fmla="*/ 3051749 h 3051749"/>
                  <a:gd name="connsiteX4" fmla="*/ 1352 w 998374"/>
                  <a:gd name="connsiteY4" fmla="*/ 3030878 h 3051749"/>
                  <a:gd name="connsiteX5" fmla="*/ 155035 w 998374"/>
                  <a:gd name="connsiteY5" fmla="*/ 933587 h 3051749"/>
                  <a:gd name="connsiteX6" fmla="*/ 195702 w 998374"/>
                  <a:gd name="connsiteY6" fmla="*/ 388566 h 3051749"/>
                  <a:gd name="connsiteX7" fmla="*/ 563321 w 998374"/>
                  <a:gd name="connsiteY7" fmla="*/ 559444 h 3051749"/>
                  <a:gd name="connsiteX8" fmla="*/ 224392 w 998374"/>
                  <a:gd name="connsiteY8" fmla="*/ 0 h 3051749"/>
                  <a:gd name="connsiteX9" fmla="*/ 224453 w 998374"/>
                  <a:gd name="connsiteY9" fmla="*/ 0 h 3051749"/>
                  <a:gd name="connsiteX10" fmla="*/ 200182 w 998374"/>
                  <a:gd name="connsiteY10" fmla="*/ 328530 h 3051749"/>
                  <a:gd name="connsiteX11" fmla="*/ 196925 w 998374"/>
                  <a:gd name="connsiteY11" fmla="*/ 372185 h 3051749"/>
                  <a:gd name="connsiteX12" fmla="*/ 200182 w 998374"/>
                  <a:gd name="connsiteY12" fmla="*/ 328529 h 3051749"/>
                  <a:gd name="connsiteX0" fmla="*/ 563321 w 998374"/>
                  <a:gd name="connsiteY0" fmla="*/ 559444 h 3051749"/>
                  <a:gd name="connsiteX1" fmla="*/ 469012 w 998374"/>
                  <a:gd name="connsiteY1" fmla="*/ 0 h 3051749"/>
                  <a:gd name="connsiteX2" fmla="*/ 998374 w 998374"/>
                  <a:gd name="connsiteY2" fmla="*/ 3051749 h 3051749"/>
                  <a:gd name="connsiteX3" fmla="*/ 0 w 998374"/>
                  <a:gd name="connsiteY3" fmla="*/ 3051749 h 3051749"/>
                  <a:gd name="connsiteX4" fmla="*/ 1352 w 998374"/>
                  <a:gd name="connsiteY4" fmla="*/ 3030878 h 3051749"/>
                  <a:gd name="connsiteX5" fmla="*/ 155035 w 998374"/>
                  <a:gd name="connsiteY5" fmla="*/ 933587 h 3051749"/>
                  <a:gd name="connsiteX6" fmla="*/ 195702 w 998374"/>
                  <a:gd name="connsiteY6" fmla="*/ 388566 h 3051749"/>
                  <a:gd name="connsiteX7" fmla="*/ 563321 w 998374"/>
                  <a:gd name="connsiteY7" fmla="*/ 559444 h 3051749"/>
                  <a:gd name="connsiteX8" fmla="*/ 224392 w 998374"/>
                  <a:gd name="connsiteY8" fmla="*/ 0 h 3051749"/>
                  <a:gd name="connsiteX9" fmla="*/ 224453 w 998374"/>
                  <a:gd name="connsiteY9" fmla="*/ 0 h 3051749"/>
                  <a:gd name="connsiteX10" fmla="*/ 200182 w 998374"/>
                  <a:gd name="connsiteY10" fmla="*/ 328530 h 3051749"/>
                  <a:gd name="connsiteX11" fmla="*/ 196925 w 998374"/>
                  <a:gd name="connsiteY11" fmla="*/ 372185 h 3051749"/>
                  <a:gd name="connsiteX12" fmla="*/ 200182 w 998374"/>
                  <a:gd name="connsiteY12" fmla="*/ 328529 h 3051749"/>
                  <a:gd name="connsiteX13" fmla="*/ 224392 w 998374"/>
                  <a:gd name="connsiteY13" fmla="*/ 0 h 3051749"/>
                  <a:gd name="connsiteX0" fmla="*/ 563321 w 998374"/>
                  <a:gd name="connsiteY0" fmla="*/ 559444 h 3051749"/>
                  <a:gd name="connsiteX1" fmla="*/ 998374 w 998374"/>
                  <a:gd name="connsiteY1" fmla="*/ 3051749 h 3051749"/>
                  <a:gd name="connsiteX2" fmla="*/ 0 w 998374"/>
                  <a:gd name="connsiteY2" fmla="*/ 3051749 h 3051749"/>
                  <a:gd name="connsiteX3" fmla="*/ 1352 w 998374"/>
                  <a:gd name="connsiteY3" fmla="*/ 3030878 h 3051749"/>
                  <a:gd name="connsiteX4" fmla="*/ 155035 w 998374"/>
                  <a:gd name="connsiteY4" fmla="*/ 933587 h 3051749"/>
                  <a:gd name="connsiteX5" fmla="*/ 195702 w 998374"/>
                  <a:gd name="connsiteY5" fmla="*/ 388566 h 3051749"/>
                  <a:gd name="connsiteX6" fmla="*/ 563321 w 998374"/>
                  <a:gd name="connsiteY6" fmla="*/ 559444 h 3051749"/>
                  <a:gd name="connsiteX7" fmla="*/ 224392 w 998374"/>
                  <a:gd name="connsiteY7" fmla="*/ 0 h 3051749"/>
                  <a:gd name="connsiteX8" fmla="*/ 224453 w 998374"/>
                  <a:gd name="connsiteY8" fmla="*/ 0 h 3051749"/>
                  <a:gd name="connsiteX9" fmla="*/ 200182 w 998374"/>
                  <a:gd name="connsiteY9" fmla="*/ 328530 h 3051749"/>
                  <a:gd name="connsiteX10" fmla="*/ 196925 w 998374"/>
                  <a:gd name="connsiteY10" fmla="*/ 372185 h 3051749"/>
                  <a:gd name="connsiteX11" fmla="*/ 200182 w 998374"/>
                  <a:gd name="connsiteY11" fmla="*/ 328529 h 3051749"/>
                  <a:gd name="connsiteX12" fmla="*/ 224392 w 998374"/>
                  <a:gd name="connsiteY12" fmla="*/ 0 h 3051749"/>
                  <a:gd name="connsiteX0" fmla="*/ 563321 w 998374"/>
                  <a:gd name="connsiteY0" fmla="*/ 559444 h 3051749"/>
                  <a:gd name="connsiteX1" fmla="*/ 998374 w 998374"/>
                  <a:gd name="connsiteY1" fmla="*/ 3051749 h 3051749"/>
                  <a:gd name="connsiteX2" fmla="*/ 0 w 998374"/>
                  <a:gd name="connsiteY2" fmla="*/ 3051749 h 3051749"/>
                  <a:gd name="connsiteX3" fmla="*/ 1352 w 998374"/>
                  <a:gd name="connsiteY3" fmla="*/ 3030878 h 3051749"/>
                  <a:gd name="connsiteX4" fmla="*/ 155035 w 998374"/>
                  <a:gd name="connsiteY4" fmla="*/ 933587 h 3051749"/>
                  <a:gd name="connsiteX5" fmla="*/ 195702 w 998374"/>
                  <a:gd name="connsiteY5" fmla="*/ 388566 h 3051749"/>
                  <a:gd name="connsiteX6" fmla="*/ 563321 w 998374"/>
                  <a:gd name="connsiteY6" fmla="*/ 559444 h 3051749"/>
                  <a:gd name="connsiteX7" fmla="*/ 200182 w 998374"/>
                  <a:gd name="connsiteY7" fmla="*/ 328529 h 3051749"/>
                  <a:gd name="connsiteX8" fmla="*/ 224453 w 998374"/>
                  <a:gd name="connsiteY8" fmla="*/ 0 h 3051749"/>
                  <a:gd name="connsiteX9" fmla="*/ 200182 w 998374"/>
                  <a:gd name="connsiteY9" fmla="*/ 328530 h 3051749"/>
                  <a:gd name="connsiteX10" fmla="*/ 196925 w 998374"/>
                  <a:gd name="connsiteY10" fmla="*/ 372185 h 3051749"/>
                  <a:gd name="connsiteX11" fmla="*/ 200182 w 998374"/>
                  <a:gd name="connsiteY11" fmla="*/ 328529 h 3051749"/>
                  <a:gd name="connsiteX0" fmla="*/ 563321 w 998374"/>
                  <a:gd name="connsiteY0" fmla="*/ 230915 h 2723220"/>
                  <a:gd name="connsiteX1" fmla="*/ 998374 w 998374"/>
                  <a:gd name="connsiteY1" fmla="*/ 2723220 h 2723220"/>
                  <a:gd name="connsiteX2" fmla="*/ 0 w 998374"/>
                  <a:gd name="connsiteY2" fmla="*/ 2723220 h 2723220"/>
                  <a:gd name="connsiteX3" fmla="*/ 1352 w 998374"/>
                  <a:gd name="connsiteY3" fmla="*/ 2702349 h 2723220"/>
                  <a:gd name="connsiteX4" fmla="*/ 155035 w 998374"/>
                  <a:gd name="connsiteY4" fmla="*/ 605058 h 2723220"/>
                  <a:gd name="connsiteX5" fmla="*/ 195702 w 998374"/>
                  <a:gd name="connsiteY5" fmla="*/ 60037 h 2723220"/>
                  <a:gd name="connsiteX6" fmla="*/ 563321 w 998374"/>
                  <a:gd name="connsiteY6" fmla="*/ 230915 h 2723220"/>
                  <a:gd name="connsiteX7" fmla="*/ 200182 w 998374"/>
                  <a:gd name="connsiteY7" fmla="*/ 0 h 2723220"/>
                  <a:gd name="connsiteX8" fmla="*/ 200182 w 998374"/>
                  <a:gd name="connsiteY8" fmla="*/ 1 h 2723220"/>
                  <a:gd name="connsiteX9" fmla="*/ 196925 w 998374"/>
                  <a:gd name="connsiteY9" fmla="*/ 43656 h 2723220"/>
                  <a:gd name="connsiteX10" fmla="*/ 200182 w 998374"/>
                  <a:gd name="connsiteY10" fmla="*/ 0 h 2723220"/>
                  <a:gd name="connsiteX0" fmla="*/ 563321 w 998374"/>
                  <a:gd name="connsiteY0" fmla="*/ 230914 h 2723219"/>
                  <a:gd name="connsiteX1" fmla="*/ 998374 w 998374"/>
                  <a:gd name="connsiteY1" fmla="*/ 2723219 h 2723219"/>
                  <a:gd name="connsiteX2" fmla="*/ 0 w 998374"/>
                  <a:gd name="connsiteY2" fmla="*/ 2723219 h 2723219"/>
                  <a:gd name="connsiteX3" fmla="*/ 1352 w 998374"/>
                  <a:gd name="connsiteY3" fmla="*/ 2702348 h 2723219"/>
                  <a:gd name="connsiteX4" fmla="*/ 155035 w 998374"/>
                  <a:gd name="connsiteY4" fmla="*/ 605057 h 2723219"/>
                  <a:gd name="connsiteX5" fmla="*/ 195702 w 998374"/>
                  <a:gd name="connsiteY5" fmla="*/ 60036 h 2723219"/>
                  <a:gd name="connsiteX6" fmla="*/ 563321 w 998374"/>
                  <a:gd name="connsiteY6" fmla="*/ 230914 h 2723219"/>
                  <a:gd name="connsiteX7" fmla="*/ 196925 w 998374"/>
                  <a:gd name="connsiteY7" fmla="*/ 43655 h 2723219"/>
                  <a:gd name="connsiteX8" fmla="*/ 200182 w 998374"/>
                  <a:gd name="connsiteY8" fmla="*/ 0 h 2723219"/>
                  <a:gd name="connsiteX9" fmla="*/ 196925 w 998374"/>
                  <a:gd name="connsiteY9" fmla="*/ 43655 h 2723219"/>
                  <a:gd name="connsiteX0" fmla="*/ 563321 w 998374"/>
                  <a:gd name="connsiteY0" fmla="*/ 170878 h 2663183"/>
                  <a:gd name="connsiteX1" fmla="*/ 998374 w 998374"/>
                  <a:gd name="connsiteY1" fmla="*/ 2663183 h 2663183"/>
                  <a:gd name="connsiteX2" fmla="*/ 0 w 998374"/>
                  <a:gd name="connsiteY2" fmla="*/ 2663183 h 2663183"/>
                  <a:gd name="connsiteX3" fmla="*/ 1352 w 998374"/>
                  <a:gd name="connsiteY3" fmla="*/ 2642312 h 2663183"/>
                  <a:gd name="connsiteX4" fmla="*/ 155035 w 998374"/>
                  <a:gd name="connsiteY4" fmla="*/ 545021 h 2663183"/>
                  <a:gd name="connsiteX5" fmla="*/ 195702 w 998374"/>
                  <a:gd name="connsiteY5" fmla="*/ 0 h 2663183"/>
                  <a:gd name="connsiteX6" fmla="*/ 563321 w 998374"/>
                  <a:gd name="connsiteY6" fmla="*/ 170878 h 2663183"/>
                  <a:gd name="connsiteX0" fmla="*/ 563321 w 998374"/>
                  <a:gd name="connsiteY0" fmla="*/ 170878 h 2663183"/>
                  <a:gd name="connsiteX1" fmla="*/ 998374 w 998374"/>
                  <a:gd name="connsiteY1" fmla="*/ 2663183 h 2663183"/>
                  <a:gd name="connsiteX2" fmla="*/ 0 w 998374"/>
                  <a:gd name="connsiteY2" fmla="*/ 2663183 h 2663183"/>
                  <a:gd name="connsiteX3" fmla="*/ 1352 w 998374"/>
                  <a:gd name="connsiteY3" fmla="*/ 2642312 h 2663183"/>
                  <a:gd name="connsiteX4" fmla="*/ 155035 w 998374"/>
                  <a:gd name="connsiteY4" fmla="*/ 545021 h 2663183"/>
                  <a:gd name="connsiteX5" fmla="*/ 195702 w 998374"/>
                  <a:gd name="connsiteY5" fmla="*/ 0 h 2663183"/>
                  <a:gd name="connsiteX6" fmla="*/ 376178 w 998374"/>
                  <a:gd name="connsiteY6" fmla="*/ 82008 h 2663183"/>
                  <a:gd name="connsiteX7" fmla="*/ 563321 w 998374"/>
                  <a:gd name="connsiteY7" fmla="*/ 170878 h 2663183"/>
                  <a:gd name="connsiteX0" fmla="*/ 563321 w 998374"/>
                  <a:gd name="connsiteY0" fmla="*/ 170878 h 2663183"/>
                  <a:gd name="connsiteX1" fmla="*/ 998374 w 998374"/>
                  <a:gd name="connsiteY1" fmla="*/ 2663183 h 2663183"/>
                  <a:gd name="connsiteX2" fmla="*/ 0 w 998374"/>
                  <a:gd name="connsiteY2" fmla="*/ 2663183 h 2663183"/>
                  <a:gd name="connsiteX3" fmla="*/ 1352 w 998374"/>
                  <a:gd name="connsiteY3" fmla="*/ 2642312 h 2663183"/>
                  <a:gd name="connsiteX4" fmla="*/ 155035 w 998374"/>
                  <a:gd name="connsiteY4" fmla="*/ 545021 h 2663183"/>
                  <a:gd name="connsiteX5" fmla="*/ 195702 w 998374"/>
                  <a:gd name="connsiteY5" fmla="*/ 0 h 2663183"/>
                  <a:gd name="connsiteX6" fmla="*/ 411103 w 998374"/>
                  <a:gd name="connsiteY6" fmla="*/ 28033 h 2663183"/>
                  <a:gd name="connsiteX7" fmla="*/ 563321 w 998374"/>
                  <a:gd name="connsiteY7" fmla="*/ 170878 h 2663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8374" h="2663183">
                    <a:moveTo>
                      <a:pt x="563321" y="170878"/>
                    </a:moveTo>
                    <a:lnTo>
                      <a:pt x="998374" y="2663183"/>
                    </a:lnTo>
                    <a:lnTo>
                      <a:pt x="0" y="2663183"/>
                    </a:lnTo>
                    <a:cubicBezTo>
                      <a:pt x="451" y="2656226"/>
                      <a:pt x="901" y="2649269"/>
                      <a:pt x="1352" y="2642312"/>
                    </a:cubicBezTo>
                    <a:cubicBezTo>
                      <a:pt x="28661" y="2230274"/>
                      <a:pt x="93283" y="1370424"/>
                      <a:pt x="155035" y="545021"/>
                    </a:cubicBezTo>
                    <a:lnTo>
                      <a:pt x="195702" y="0"/>
                    </a:lnTo>
                    <a:lnTo>
                      <a:pt x="411103" y="28033"/>
                    </a:lnTo>
                    <a:lnTo>
                      <a:pt x="563321" y="170878"/>
                    </a:lnTo>
                    <a:close/>
                  </a:path>
                </a:pathLst>
              </a:custGeom>
              <a:solidFill>
                <a:srgbClr val="FF0000"/>
              </a:solidFill>
              <a:ln w="12700">
                <a:miter lim="400000"/>
              </a:ln>
            </p:spPr>
            <p:txBody>
              <a:bodyPr wrap="square" lIns="28575" tIns="28575" rIns="28575" bIns="28575" anchor="ctr">
                <a:noAutofit/>
              </a:bodyPr>
              <a:lstStyle/>
              <a:p>
                <a:endParaRPr sz="225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053767D-80E9-1ADC-FABB-73243E94D223}"/>
                  </a:ext>
                </a:extLst>
              </p:cNvPr>
              <p:cNvSpPr/>
              <p:nvPr/>
            </p:nvSpPr>
            <p:spPr>
              <a:xfrm>
                <a:off x="5221756" y="1406476"/>
                <a:ext cx="706397" cy="1799938"/>
              </a:xfrm>
              <a:custGeom>
                <a:avLst/>
                <a:gdLst>
                  <a:gd name="connsiteX0" fmla="*/ 706397 w 706397"/>
                  <a:gd name="connsiteY0" fmla="*/ 0 h 1799938"/>
                  <a:gd name="connsiteX1" fmla="*/ 231911 w 706397"/>
                  <a:gd name="connsiteY1" fmla="*/ 1799938 h 1799938"/>
                  <a:gd name="connsiteX2" fmla="*/ 0 w 706397"/>
                  <a:gd name="connsiteY2" fmla="*/ 1389424 h 1799938"/>
                  <a:gd name="connsiteX0" fmla="*/ 706397 w 706397"/>
                  <a:gd name="connsiteY0" fmla="*/ 0 h 1799938"/>
                  <a:gd name="connsiteX1" fmla="*/ 394346 w 706397"/>
                  <a:gd name="connsiteY1" fmla="*/ 1181081 h 1799938"/>
                  <a:gd name="connsiteX2" fmla="*/ 231911 w 706397"/>
                  <a:gd name="connsiteY2" fmla="*/ 1799938 h 1799938"/>
                  <a:gd name="connsiteX3" fmla="*/ 0 w 706397"/>
                  <a:gd name="connsiteY3" fmla="*/ 1389424 h 1799938"/>
                  <a:gd name="connsiteX4" fmla="*/ 706397 w 706397"/>
                  <a:gd name="connsiteY4" fmla="*/ 0 h 1799938"/>
                  <a:gd name="connsiteX0" fmla="*/ 706397 w 706397"/>
                  <a:gd name="connsiteY0" fmla="*/ 0 h 1799938"/>
                  <a:gd name="connsiteX1" fmla="*/ 485137 w 706397"/>
                  <a:gd name="connsiteY1" fmla="*/ 1213507 h 1799938"/>
                  <a:gd name="connsiteX2" fmla="*/ 231911 w 706397"/>
                  <a:gd name="connsiteY2" fmla="*/ 1799938 h 1799938"/>
                  <a:gd name="connsiteX3" fmla="*/ 0 w 706397"/>
                  <a:gd name="connsiteY3" fmla="*/ 1389424 h 1799938"/>
                  <a:gd name="connsiteX4" fmla="*/ 706397 w 706397"/>
                  <a:gd name="connsiteY4" fmla="*/ 0 h 1799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6397" h="1799938">
                    <a:moveTo>
                      <a:pt x="706397" y="0"/>
                    </a:moveTo>
                    <a:lnTo>
                      <a:pt x="485137" y="1213507"/>
                    </a:lnTo>
                    <a:lnTo>
                      <a:pt x="231911" y="1799938"/>
                    </a:lnTo>
                    <a:lnTo>
                      <a:pt x="0" y="1389424"/>
                    </a:lnTo>
                    <a:lnTo>
                      <a:pt x="706397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endParaRPr sz="225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29A2DD44-1A26-4412-A92D-71BE1FE5F0A2}"/>
                  </a:ext>
                </a:extLst>
              </p:cNvPr>
              <p:cNvSpPr/>
              <p:nvPr/>
            </p:nvSpPr>
            <p:spPr>
              <a:xfrm>
                <a:off x="5930822" y="1400247"/>
                <a:ext cx="617383" cy="1565171"/>
              </a:xfrm>
              <a:custGeom>
                <a:avLst/>
                <a:gdLst>
                  <a:gd name="connsiteX0" fmla="*/ 498 w 617383"/>
                  <a:gd name="connsiteY0" fmla="*/ 0 h 1565171"/>
                  <a:gd name="connsiteX1" fmla="*/ 617383 w 617383"/>
                  <a:gd name="connsiteY1" fmla="*/ 1213724 h 1565171"/>
                  <a:gd name="connsiteX2" fmla="*/ 268619 w 617383"/>
                  <a:gd name="connsiteY2" fmla="*/ 1565171 h 1565171"/>
                  <a:gd name="connsiteX3" fmla="*/ 0 w 617383"/>
                  <a:gd name="connsiteY3" fmla="*/ 977 h 1565171"/>
                  <a:gd name="connsiteX0" fmla="*/ 498 w 617383"/>
                  <a:gd name="connsiteY0" fmla="*/ 0 h 1565171"/>
                  <a:gd name="connsiteX1" fmla="*/ 617383 w 617383"/>
                  <a:gd name="connsiteY1" fmla="*/ 1213724 h 1565171"/>
                  <a:gd name="connsiteX2" fmla="*/ 268619 w 617383"/>
                  <a:gd name="connsiteY2" fmla="*/ 1565171 h 1565171"/>
                  <a:gd name="connsiteX3" fmla="*/ 158693 w 617383"/>
                  <a:gd name="connsiteY3" fmla="*/ 992757 h 1565171"/>
                  <a:gd name="connsiteX4" fmla="*/ 0 w 617383"/>
                  <a:gd name="connsiteY4" fmla="*/ 977 h 1565171"/>
                  <a:gd name="connsiteX5" fmla="*/ 498 w 617383"/>
                  <a:gd name="connsiteY5" fmla="*/ 0 h 1565171"/>
                  <a:gd name="connsiteX0" fmla="*/ 498 w 617383"/>
                  <a:gd name="connsiteY0" fmla="*/ 0 h 1565171"/>
                  <a:gd name="connsiteX1" fmla="*/ 617383 w 617383"/>
                  <a:gd name="connsiteY1" fmla="*/ 1213724 h 1565171"/>
                  <a:gd name="connsiteX2" fmla="*/ 268619 w 617383"/>
                  <a:gd name="connsiteY2" fmla="*/ 1565171 h 1565171"/>
                  <a:gd name="connsiteX3" fmla="*/ 74386 w 617383"/>
                  <a:gd name="connsiteY3" fmla="*/ 1057608 h 1565171"/>
                  <a:gd name="connsiteX4" fmla="*/ 0 w 617383"/>
                  <a:gd name="connsiteY4" fmla="*/ 977 h 1565171"/>
                  <a:gd name="connsiteX5" fmla="*/ 498 w 617383"/>
                  <a:gd name="connsiteY5" fmla="*/ 0 h 1565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383" h="1565171">
                    <a:moveTo>
                      <a:pt x="498" y="0"/>
                    </a:moveTo>
                    <a:lnTo>
                      <a:pt x="617383" y="1213724"/>
                    </a:lnTo>
                    <a:lnTo>
                      <a:pt x="268619" y="1565171"/>
                    </a:lnTo>
                    <a:lnTo>
                      <a:pt x="74386" y="1057608"/>
                    </a:lnTo>
                    <a:lnTo>
                      <a:pt x="0" y="977"/>
                    </a:lnTo>
                    <a:lnTo>
                      <a:pt x="498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endParaRPr sz="225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Triangle">
                <a:extLst>
                  <a:ext uri="{FF2B5EF4-FFF2-40B4-BE49-F238E27FC236}">
                    <a16:creationId xmlns:a16="http://schemas.microsoft.com/office/drawing/2014/main" id="{FC32233E-91CB-7F6B-63F5-66C403DD2623}"/>
                  </a:ext>
                </a:extLst>
              </p:cNvPr>
              <p:cNvSpPr/>
              <p:nvPr/>
            </p:nvSpPr>
            <p:spPr>
              <a:xfrm>
                <a:off x="5455015" y="1398270"/>
                <a:ext cx="476639" cy="1808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18657" y="1621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endParaRPr sz="225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D17ED64-CDA9-EC3F-B690-D99CE1713C07}"/>
                  </a:ext>
                </a:extLst>
              </p:cNvPr>
              <p:cNvSpPr/>
              <p:nvPr/>
            </p:nvSpPr>
            <p:spPr>
              <a:xfrm>
                <a:off x="5829799" y="1404173"/>
                <a:ext cx="367619" cy="1561245"/>
              </a:xfrm>
              <a:custGeom>
                <a:avLst/>
                <a:gdLst>
                  <a:gd name="connsiteX0" fmla="*/ 99523 w 367619"/>
                  <a:gd name="connsiteY0" fmla="*/ 0 h 1561245"/>
                  <a:gd name="connsiteX1" fmla="*/ 367619 w 367619"/>
                  <a:gd name="connsiteY1" fmla="*/ 1561245 h 1561245"/>
                  <a:gd name="connsiteX2" fmla="*/ 0 w 367619"/>
                  <a:gd name="connsiteY2" fmla="*/ 1390367 h 1561245"/>
                  <a:gd name="connsiteX3" fmla="*/ 4480 w 367619"/>
                  <a:gd name="connsiteY3" fmla="*/ 1330331 h 1561245"/>
                  <a:gd name="connsiteX4" fmla="*/ 95793 w 367619"/>
                  <a:gd name="connsiteY4" fmla="*/ 44781 h 1561245"/>
                  <a:gd name="connsiteX5" fmla="*/ 98038 w 367619"/>
                  <a:gd name="connsiteY5" fmla="*/ 2922 h 1561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7619" h="1561245">
                    <a:moveTo>
                      <a:pt x="99523" y="0"/>
                    </a:moveTo>
                    <a:lnTo>
                      <a:pt x="367619" y="1561245"/>
                    </a:lnTo>
                    <a:lnTo>
                      <a:pt x="0" y="1390367"/>
                    </a:lnTo>
                    <a:lnTo>
                      <a:pt x="4480" y="1330331"/>
                    </a:lnTo>
                    <a:cubicBezTo>
                      <a:pt x="47834" y="746803"/>
                      <a:pt x="83922" y="250469"/>
                      <a:pt x="95793" y="44781"/>
                    </a:cubicBezTo>
                    <a:lnTo>
                      <a:pt x="98038" y="2922"/>
                    </a:lnTo>
                    <a:close/>
                  </a:path>
                </a:pathLst>
              </a:custGeom>
              <a:solidFill>
                <a:schemeClr val="tx1"/>
              </a:solidFill>
              <a:ln w="12700">
                <a:miter lim="400000"/>
              </a:ln>
            </p:spPr>
            <p:txBody>
              <a:bodyPr lIns="28575" tIns="28575" rIns="28575" bIns="28575" anchor="ctr"/>
              <a:lstStyle/>
              <a:p>
                <a:endParaRPr sz="2250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14793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60F62-7252-11E8-4458-2FC1421D2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</a:t>
            </a:r>
            <a:endParaRPr lang="en-ID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B4D8EA-B3B3-80DA-AEB0-31DB264E781A}"/>
              </a:ext>
            </a:extLst>
          </p:cNvPr>
          <p:cNvSpPr/>
          <p:nvPr/>
        </p:nvSpPr>
        <p:spPr>
          <a:xfrm>
            <a:off x="1127051" y="914400"/>
            <a:ext cx="4657061" cy="4572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390379-7E4D-3AA2-307E-F99C42830243}"/>
              </a:ext>
            </a:extLst>
          </p:cNvPr>
          <p:cNvSpPr/>
          <p:nvPr/>
        </p:nvSpPr>
        <p:spPr>
          <a:xfrm>
            <a:off x="6500037" y="914400"/>
            <a:ext cx="4657061" cy="4572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118B646-D861-F297-6820-D3A24A87FE79}"/>
                  </a:ext>
                </a:extLst>
              </p14:cNvPr>
              <p14:cNvContentPartPr/>
              <p14:nvPr/>
            </p14:nvContentPartPr>
            <p14:xfrm>
              <a:off x="1720683" y="1933409"/>
              <a:ext cx="269640" cy="6210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118B646-D861-F297-6820-D3A24A87FE7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84683" y="1897769"/>
                <a:ext cx="341280" cy="69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3E36ACA3-F80F-BD78-CC8F-493B8EEFF9C9}"/>
                  </a:ext>
                </a:extLst>
              </p14:cNvPr>
              <p14:cNvContentPartPr/>
              <p14:nvPr/>
            </p14:nvContentPartPr>
            <p14:xfrm>
              <a:off x="2380923" y="1944209"/>
              <a:ext cx="321120" cy="5439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3E36ACA3-F80F-BD78-CC8F-493B8EEFF9C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45283" y="1908209"/>
                <a:ext cx="392760" cy="61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A7D831C-3C14-AD67-4550-EA112380DCF2}"/>
                  </a:ext>
                </a:extLst>
              </p14:cNvPr>
              <p14:cNvContentPartPr/>
              <p14:nvPr/>
            </p14:nvContentPartPr>
            <p14:xfrm>
              <a:off x="5038083" y="2114849"/>
              <a:ext cx="365400" cy="5115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A7D831C-3C14-AD67-4550-EA112380DC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02443" y="2079209"/>
                <a:ext cx="437040" cy="58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A385A77C-D097-F836-B7EB-9258DE79DF5F}"/>
                  </a:ext>
                </a:extLst>
              </p14:cNvPr>
              <p14:cNvContentPartPr/>
              <p14:nvPr/>
            </p14:nvContentPartPr>
            <p14:xfrm>
              <a:off x="3730563" y="2200529"/>
              <a:ext cx="363960" cy="50724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A385A77C-D097-F836-B7EB-9258DE79DF5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94923" y="2164529"/>
                <a:ext cx="435600" cy="57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9F1641E5-7A3E-A60A-6430-BEBE8AB1CE28}"/>
                  </a:ext>
                </a:extLst>
              </p14:cNvPr>
              <p14:cNvContentPartPr/>
              <p14:nvPr/>
            </p14:nvContentPartPr>
            <p14:xfrm>
              <a:off x="1465803" y="2932049"/>
              <a:ext cx="497880" cy="6627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9F1641E5-7A3E-A60A-6430-BEBE8AB1CE2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30163" y="2896409"/>
                <a:ext cx="569520" cy="73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F59CCDDB-B830-3034-55F5-3CFB74E0525C}"/>
                  </a:ext>
                </a:extLst>
              </p14:cNvPr>
              <p14:cNvContentPartPr/>
              <p14:nvPr/>
            </p14:nvContentPartPr>
            <p14:xfrm>
              <a:off x="2125323" y="2730089"/>
              <a:ext cx="364320" cy="7041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F59CCDDB-B830-3034-55F5-3CFB74E0525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89323" y="2694089"/>
                <a:ext cx="435960" cy="77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6857B6E2-535D-FDB1-EE6C-360FE311686B}"/>
                  </a:ext>
                </a:extLst>
              </p14:cNvPr>
              <p14:cNvContentPartPr/>
              <p14:nvPr/>
            </p14:nvContentPartPr>
            <p14:xfrm>
              <a:off x="5123403" y="2869049"/>
              <a:ext cx="246960" cy="4910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6857B6E2-535D-FDB1-EE6C-360FE311686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087763" y="2833409"/>
                <a:ext cx="318600" cy="56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B6DAA578-B22F-568A-FABB-1199047ED02E}"/>
                  </a:ext>
                </a:extLst>
              </p14:cNvPr>
              <p14:cNvContentPartPr/>
              <p14:nvPr/>
            </p14:nvContentPartPr>
            <p14:xfrm>
              <a:off x="3543723" y="5008169"/>
              <a:ext cx="287280" cy="3535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B6DAA578-B22F-568A-FABB-1199047ED02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507723" y="4972169"/>
                <a:ext cx="358920" cy="42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8DE6E810-7BAE-393B-BA96-0BCD5C7B5ACB}"/>
                  </a:ext>
                </a:extLst>
              </p14:cNvPr>
              <p14:cNvContentPartPr/>
              <p14:nvPr/>
            </p14:nvContentPartPr>
            <p14:xfrm>
              <a:off x="4306203" y="5070089"/>
              <a:ext cx="258120" cy="2782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8DE6E810-7BAE-393B-BA96-0BCD5C7B5AC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270203" y="5034089"/>
                <a:ext cx="329760" cy="349920"/>
              </a:xfrm>
              <a:prstGeom prst="rect">
                <a:avLst/>
              </a:prstGeom>
            </p:spPr>
          </p:pic>
        </mc:Fallback>
      </mc:AlternateContent>
      <p:grpSp>
        <p:nvGrpSpPr>
          <p:cNvPr id="77" name="Group 76">
            <a:extLst>
              <a:ext uri="{FF2B5EF4-FFF2-40B4-BE49-F238E27FC236}">
                <a16:creationId xmlns:a16="http://schemas.microsoft.com/office/drawing/2014/main" id="{C31DA95B-9CFC-4E2A-D59A-502EC7C8AA46}"/>
              </a:ext>
            </a:extLst>
          </p:cNvPr>
          <p:cNvGrpSpPr/>
          <p:nvPr/>
        </p:nvGrpSpPr>
        <p:grpSpPr>
          <a:xfrm>
            <a:off x="1444923" y="1094249"/>
            <a:ext cx="4160160" cy="4317480"/>
            <a:chOff x="1444923" y="1094249"/>
            <a:chExt cx="4160160" cy="431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FE5FEF4-1FA8-C461-6B1F-0EE25CC10CD8}"/>
                    </a:ext>
                  </a:extLst>
                </p14:cNvPr>
                <p14:cNvContentPartPr/>
                <p14:nvPr/>
              </p14:nvContentPartPr>
              <p14:xfrm>
                <a:off x="1848843" y="1094249"/>
                <a:ext cx="321480" cy="5760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FE5FEF4-1FA8-C461-6B1F-0EE25CC10CD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813203" y="1058249"/>
                  <a:ext cx="393120" cy="64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626B6CA-E0E4-1EAF-E5D3-83FAB3E1FC0C}"/>
                    </a:ext>
                  </a:extLst>
                </p14:cNvPr>
                <p14:cNvContentPartPr/>
                <p14:nvPr/>
              </p14:nvContentPartPr>
              <p14:xfrm>
                <a:off x="4221243" y="1274249"/>
                <a:ext cx="320040" cy="4849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626B6CA-E0E4-1EAF-E5D3-83FAB3E1FC0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185243" y="1238249"/>
                  <a:ext cx="391680" cy="55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77317D32-41E7-84FE-13D5-A38E1F4E357E}"/>
                    </a:ext>
                  </a:extLst>
                </p14:cNvPr>
                <p14:cNvContentPartPr/>
                <p14:nvPr/>
              </p14:nvContentPartPr>
              <p14:xfrm>
                <a:off x="4968963" y="1306649"/>
                <a:ext cx="389160" cy="5785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77317D32-41E7-84FE-13D5-A38E1F4E357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933323" y="1271009"/>
                  <a:ext cx="460800" cy="65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4FB63B6-A3B3-2295-3CEA-C8FED486EC74}"/>
                    </a:ext>
                  </a:extLst>
                </p14:cNvPr>
                <p14:cNvContentPartPr/>
                <p14:nvPr/>
              </p14:nvContentPartPr>
              <p14:xfrm>
                <a:off x="4326723" y="1879409"/>
                <a:ext cx="311400" cy="6404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4FB63B6-A3B3-2295-3CEA-C8FED486EC7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290723" y="1843769"/>
                  <a:ext cx="383040" cy="71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4BA9515B-A704-4E84-C770-A1BCBE83F176}"/>
                    </a:ext>
                  </a:extLst>
                </p14:cNvPr>
                <p14:cNvContentPartPr/>
                <p14:nvPr/>
              </p14:nvContentPartPr>
              <p14:xfrm>
                <a:off x="2837763" y="1285049"/>
                <a:ext cx="236160" cy="6037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4BA9515B-A704-4E84-C770-A1BCBE83F17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801763" y="1249409"/>
                  <a:ext cx="307800" cy="67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DC00C28-7E23-D59B-B6E7-D725C86324CD}"/>
                    </a:ext>
                  </a:extLst>
                </p14:cNvPr>
                <p14:cNvContentPartPr/>
                <p14:nvPr/>
              </p14:nvContentPartPr>
              <p14:xfrm>
                <a:off x="3517803" y="1394129"/>
                <a:ext cx="247320" cy="5306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DC00C28-7E23-D59B-B6E7-D725C86324C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482163" y="1358489"/>
                  <a:ext cx="318960" cy="60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DED9587-2187-7168-BC38-7EABEAD243C7}"/>
                    </a:ext>
                  </a:extLst>
                </p14:cNvPr>
                <p14:cNvContentPartPr/>
                <p14:nvPr/>
              </p14:nvContentPartPr>
              <p14:xfrm>
                <a:off x="3092283" y="2169569"/>
                <a:ext cx="235800" cy="5000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DED9587-2187-7168-BC38-7EABEAD243C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056643" y="2133569"/>
                  <a:ext cx="307440" cy="57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016D531-EA7F-AD0A-9113-A35258D9D1FF}"/>
                    </a:ext>
                  </a:extLst>
                </p14:cNvPr>
                <p14:cNvContentPartPr/>
                <p14:nvPr/>
              </p14:nvContentPartPr>
              <p14:xfrm>
                <a:off x="2976363" y="3007649"/>
                <a:ext cx="258480" cy="452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016D531-EA7F-AD0A-9113-A35258D9D1FF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940363" y="2972009"/>
                  <a:ext cx="330120" cy="52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ECB02F1-A0C6-F734-F813-2A1A7A79A83D}"/>
                    </a:ext>
                  </a:extLst>
                </p14:cNvPr>
                <p14:cNvContentPartPr/>
                <p14:nvPr/>
              </p14:nvContentPartPr>
              <p14:xfrm>
                <a:off x="3620403" y="2966249"/>
                <a:ext cx="304200" cy="5148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ECB02F1-A0C6-F734-F813-2A1A7A79A83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584403" y="2930609"/>
                  <a:ext cx="375840" cy="58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B3165BD-D6AF-71A5-360C-1BBE2B4C1F94}"/>
                    </a:ext>
                  </a:extLst>
                </p14:cNvPr>
                <p14:cNvContentPartPr/>
                <p14:nvPr/>
              </p14:nvContentPartPr>
              <p14:xfrm>
                <a:off x="4432563" y="2820809"/>
                <a:ext cx="310320" cy="6188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B3165BD-D6AF-71A5-360C-1BBE2B4C1F9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396923" y="2784809"/>
                  <a:ext cx="381960" cy="69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C2B7DBBB-E7C7-4130-CC4A-942944DA5765}"/>
                    </a:ext>
                  </a:extLst>
                </p14:cNvPr>
                <p14:cNvContentPartPr/>
                <p14:nvPr/>
              </p14:nvContentPartPr>
              <p14:xfrm>
                <a:off x="3348963" y="3704969"/>
                <a:ext cx="309600" cy="5148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C2B7DBBB-E7C7-4130-CC4A-942944DA576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312963" y="3668969"/>
                  <a:ext cx="381240" cy="58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3B970EC0-93F7-1E3A-A878-B2CD42A61E11}"/>
                    </a:ext>
                  </a:extLst>
                </p14:cNvPr>
                <p14:cNvContentPartPr/>
                <p14:nvPr/>
              </p14:nvContentPartPr>
              <p14:xfrm>
                <a:off x="4080843" y="3741329"/>
                <a:ext cx="302040" cy="4586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3B970EC0-93F7-1E3A-A878-B2CD42A61E1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045203" y="3705329"/>
                  <a:ext cx="373680" cy="53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725DD43-A144-FBF1-2658-6D07516991ED}"/>
                    </a:ext>
                  </a:extLst>
                </p14:cNvPr>
                <p14:cNvContentPartPr/>
                <p14:nvPr/>
              </p14:nvContentPartPr>
              <p14:xfrm>
                <a:off x="4731363" y="3572129"/>
                <a:ext cx="405720" cy="6084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725DD43-A144-FBF1-2658-6D07516991ED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695723" y="3536129"/>
                  <a:ext cx="477360" cy="68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A4C2FBC6-9EBF-E8EE-BA23-F5574807E7E3}"/>
                    </a:ext>
                  </a:extLst>
                </p14:cNvPr>
                <p14:cNvContentPartPr/>
                <p14:nvPr/>
              </p14:nvContentPartPr>
              <p14:xfrm>
                <a:off x="5314923" y="4136249"/>
                <a:ext cx="290160" cy="5068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A4C2FBC6-9EBF-E8EE-BA23-F5574807E7E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279283" y="4100249"/>
                  <a:ext cx="361800" cy="57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52CA3D3-12AC-710F-3942-2F9755739E24}"/>
                    </a:ext>
                  </a:extLst>
                </p14:cNvPr>
                <p14:cNvContentPartPr/>
                <p14:nvPr/>
              </p14:nvContentPartPr>
              <p14:xfrm>
                <a:off x="4772403" y="4282769"/>
                <a:ext cx="280080" cy="5022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52CA3D3-12AC-710F-3942-2F9755739E2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736403" y="4246769"/>
                  <a:ext cx="351720" cy="57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CB5E154-3EF9-538F-9E68-9A91F37AC790}"/>
                    </a:ext>
                  </a:extLst>
                </p14:cNvPr>
                <p14:cNvContentPartPr/>
                <p14:nvPr/>
              </p14:nvContentPartPr>
              <p14:xfrm>
                <a:off x="1444923" y="3838529"/>
                <a:ext cx="299520" cy="5752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CB5E154-3EF9-538F-9E68-9A91F37AC79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409283" y="3802889"/>
                  <a:ext cx="371160" cy="64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29DC083-206E-4F61-9813-C4E8332E559C}"/>
                    </a:ext>
                  </a:extLst>
                </p14:cNvPr>
                <p14:cNvContentPartPr/>
                <p14:nvPr/>
              </p14:nvContentPartPr>
              <p14:xfrm>
                <a:off x="2008323" y="3815129"/>
                <a:ext cx="363960" cy="6847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29DC083-206E-4F61-9813-C4E8332E559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972323" y="3779489"/>
                  <a:ext cx="435600" cy="75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97EE95B5-9242-814E-1E64-5CD4A81154AA}"/>
                    </a:ext>
                  </a:extLst>
                </p14:cNvPr>
                <p14:cNvContentPartPr/>
                <p14:nvPr/>
              </p14:nvContentPartPr>
              <p14:xfrm>
                <a:off x="2648403" y="3752489"/>
                <a:ext cx="308880" cy="5234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97EE95B5-9242-814E-1E64-5CD4A81154A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612763" y="3716489"/>
                  <a:ext cx="380520" cy="59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5294037B-0540-99EA-8892-45C386247971}"/>
                    </a:ext>
                  </a:extLst>
                </p14:cNvPr>
                <p14:cNvContentPartPr/>
                <p14:nvPr/>
              </p14:nvContentPartPr>
              <p14:xfrm>
                <a:off x="2093283" y="4591649"/>
                <a:ext cx="277920" cy="4806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5294037B-0540-99EA-8892-45C38624797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057283" y="4555649"/>
                  <a:ext cx="349560" cy="55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6C0217FB-A811-91B5-D4AF-605F09852AB4}"/>
                    </a:ext>
                  </a:extLst>
                </p14:cNvPr>
                <p14:cNvContentPartPr/>
                <p14:nvPr/>
              </p14:nvContentPartPr>
              <p14:xfrm>
                <a:off x="1447803" y="4602449"/>
                <a:ext cx="296640" cy="4906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6C0217FB-A811-91B5-D4AF-605F09852AB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411803" y="4566809"/>
                  <a:ext cx="368280" cy="56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B6A5C68B-863A-2C99-AD51-4E525967E3EF}"/>
                    </a:ext>
                  </a:extLst>
                </p14:cNvPr>
                <p14:cNvContentPartPr/>
                <p14:nvPr/>
              </p14:nvContentPartPr>
              <p14:xfrm>
                <a:off x="4059603" y="4335329"/>
                <a:ext cx="259200" cy="4690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B6A5C68B-863A-2C99-AD51-4E525967E3E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023603" y="4299689"/>
                  <a:ext cx="330840" cy="54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71FFAF0B-3520-80C8-0C32-1FD51BA6134B}"/>
                    </a:ext>
                  </a:extLst>
                </p14:cNvPr>
                <p14:cNvContentPartPr/>
                <p14:nvPr/>
              </p14:nvContentPartPr>
              <p14:xfrm>
                <a:off x="3469203" y="4432169"/>
                <a:ext cx="359640" cy="4161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71FFAF0B-3520-80C8-0C32-1FD51BA6134B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433563" y="4396529"/>
                  <a:ext cx="431280" cy="48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8A2A89C3-700D-F052-F543-8872D0F46D33}"/>
                    </a:ext>
                  </a:extLst>
                </p14:cNvPr>
                <p14:cNvContentPartPr/>
                <p14:nvPr/>
              </p14:nvContentPartPr>
              <p14:xfrm>
                <a:off x="2842803" y="4444769"/>
                <a:ext cx="273600" cy="3686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8A2A89C3-700D-F052-F543-8872D0F46D33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806803" y="4409129"/>
                  <a:ext cx="345240" cy="44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BA644F5C-D6ED-2C4A-2069-0D35E2A427DE}"/>
                    </a:ext>
                  </a:extLst>
                </p14:cNvPr>
                <p14:cNvContentPartPr/>
                <p14:nvPr/>
              </p14:nvContentPartPr>
              <p14:xfrm>
                <a:off x="2817243" y="4921769"/>
                <a:ext cx="405360" cy="4899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BA644F5C-D6ED-2C4A-2069-0D35E2A427D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781603" y="4885769"/>
                  <a:ext cx="477000" cy="561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F096E2A1-F421-56DF-7BB5-28216441947D}"/>
                  </a:ext>
                </a:extLst>
              </p14:cNvPr>
              <p14:cNvContentPartPr/>
              <p14:nvPr/>
            </p14:nvContentPartPr>
            <p14:xfrm>
              <a:off x="1351683" y="1326809"/>
              <a:ext cx="393480" cy="5256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F096E2A1-F421-56DF-7BB5-28216441947D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315683" y="1291169"/>
                <a:ext cx="465120" cy="59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4B1181F3-1D7B-9C76-845D-8E3F38191703}"/>
                  </a:ext>
                </a:extLst>
              </p14:cNvPr>
              <p14:cNvContentPartPr/>
              <p14:nvPr/>
            </p14:nvContentPartPr>
            <p14:xfrm>
              <a:off x="5272443" y="5124449"/>
              <a:ext cx="227160" cy="35172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4B1181F3-1D7B-9C76-845D-8E3F38191703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236443" y="5088449"/>
                <a:ext cx="298800" cy="42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72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65892E44-6F43-8421-FCAE-28AE10479ED5}"/>
                  </a:ext>
                </a:extLst>
              </p14:cNvPr>
              <p14:cNvContentPartPr/>
              <p14:nvPr/>
            </p14:nvContentPartPr>
            <p14:xfrm>
              <a:off x="6803523" y="1200809"/>
              <a:ext cx="226080" cy="4381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65892E44-6F43-8421-FCAE-28AE10479ED5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785523" y="1182809"/>
                <a:ext cx="261720" cy="473760"/>
              </a:xfrm>
              <a:prstGeom prst="rect">
                <a:avLst/>
              </a:prstGeom>
            </p:spPr>
          </p:pic>
        </mc:Fallback>
      </mc:AlternateContent>
      <p:grpSp>
        <p:nvGrpSpPr>
          <p:cNvPr id="83" name="Group 82">
            <a:extLst>
              <a:ext uri="{FF2B5EF4-FFF2-40B4-BE49-F238E27FC236}">
                <a16:creationId xmlns:a16="http://schemas.microsoft.com/office/drawing/2014/main" id="{5266A933-67AE-5AE6-3A60-7A75A7BBEDBA}"/>
              </a:ext>
            </a:extLst>
          </p:cNvPr>
          <p:cNvGrpSpPr/>
          <p:nvPr/>
        </p:nvGrpSpPr>
        <p:grpSpPr>
          <a:xfrm>
            <a:off x="7122843" y="1222049"/>
            <a:ext cx="427320" cy="447840"/>
            <a:chOff x="7122843" y="1222049"/>
            <a:chExt cx="427320" cy="44784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7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48AAF675-BEB6-4872-9A4E-A9CD332F1DF1}"/>
                    </a:ext>
                  </a:extLst>
                </p14:cNvPr>
                <p14:cNvContentPartPr/>
                <p14:nvPr/>
              </p14:nvContentPartPr>
              <p14:xfrm>
                <a:off x="7122843" y="1222049"/>
                <a:ext cx="172800" cy="44784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48AAF675-BEB6-4872-9A4E-A9CD332F1DF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104843" y="1204049"/>
                  <a:ext cx="208440" cy="48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7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EDC499BB-88E9-859A-A883-32CE6DE3F621}"/>
                    </a:ext>
                  </a:extLst>
                </p14:cNvPr>
                <p14:cNvContentPartPr/>
                <p14:nvPr/>
              </p14:nvContentPartPr>
              <p14:xfrm>
                <a:off x="7335243" y="1295849"/>
                <a:ext cx="214920" cy="37332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EDC499BB-88E9-859A-A883-32CE6DE3F62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317243" y="1278209"/>
                  <a:ext cx="250560" cy="408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78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08FAD181-4852-6B48-59B0-597DCEA68C5C}"/>
                  </a:ext>
                </a:extLst>
              </p14:cNvPr>
              <p14:cNvContentPartPr/>
              <p14:nvPr/>
            </p14:nvContentPartPr>
            <p14:xfrm>
              <a:off x="8504883" y="1168409"/>
              <a:ext cx="278640" cy="4078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08FAD181-4852-6B48-59B0-597DCEA68C5C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8486883" y="1150409"/>
                <a:ext cx="314280" cy="44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80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613938D6-2D16-5D03-5D39-C564E7F3AC59}"/>
                  </a:ext>
                </a:extLst>
              </p14:cNvPr>
              <p14:cNvContentPartPr/>
              <p14:nvPr/>
            </p14:nvContentPartPr>
            <p14:xfrm>
              <a:off x="9142803" y="1338329"/>
              <a:ext cx="236520" cy="3747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613938D6-2D16-5D03-5D39-C564E7F3AC59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9125163" y="1320689"/>
                <a:ext cx="272160" cy="41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82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7C2B3867-372C-5AB3-8A2C-F955DC34BFC3}"/>
                  </a:ext>
                </a:extLst>
              </p14:cNvPr>
              <p14:cNvContentPartPr/>
              <p14:nvPr/>
            </p14:nvContentPartPr>
            <p14:xfrm>
              <a:off x="9887283" y="1284689"/>
              <a:ext cx="226080" cy="3556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7C2B3867-372C-5AB3-8A2C-F955DC34BFC3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9869283" y="1266689"/>
                <a:ext cx="261720" cy="391320"/>
              </a:xfrm>
              <a:prstGeom prst="rect">
                <a:avLst/>
              </a:prstGeom>
            </p:spPr>
          </p:pic>
        </mc:Fallback>
      </mc:AlternateContent>
      <p:grpSp>
        <p:nvGrpSpPr>
          <p:cNvPr id="89" name="Group 88">
            <a:extLst>
              <a:ext uri="{FF2B5EF4-FFF2-40B4-BE49-F238E27FC236}">
                <a16:creationId xmlns:a16="http://schemas.microsoft.com/office/drawing/2014/main" id="{7658D33F-110F-8CD5-5636-F6B167E310B7}"/>
              </a:ext>
            </a:extLst>
          </p:cNvPr>
          <p:cNvGrpSpPr/>
          <p:nvPr/>
        </p:nvGrpSpPr>
        <p:grpSpPr>
          <a:xfrm>
            <a:off x="9674523" y="2411849"/>
            <a:ext cx="448560" cy="441720"/>
            <a:chOff x="9674523" y="2411849"/>
            <a:chExt cx="448560" cy="44172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8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433753CA-CE90-5667-0C9E-A5C2DE8D00D7}"/>
                    </a:ext>
                  </a:extLst>
                </p14:cNvPr>
                <p14:cNvContentPartPr/>
                <p14:nvPr/>
              </p14:nvContentPartPr>
              <p14:xfrm>
                <a:off x="9674523" y="2411849"/>
                <a:ext cx="204480" cy="40572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433753CA-CE90-5667-0C9E-A5C2DE8D00D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9656883" y="2394209"/>
                  <a:ext cx="240120" cy="44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86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AFBEBC73-C28C-FAFE-57AA-FF5AF74E6EC8}"/>
                    </a:ext>
                  </a:extLst>
                </p14:cNvPr>
                <p14:cNvContentPartPr/>
                <p14:nvPr/>
              </p14:nvContentPartPr>
              <p14:xfrm>
                <a:off x="9962163" y="2467289"/>
                <a:ext cx="160920" cy="38628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AFBEBC73-C28C-FAFE-57AA-FF5AF74E6EC8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9944163" y="2449289"/>
                  <a:ext cx="196560" cy="421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88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1E849943-817B-D620-1934-94BED8B2C05E}"/>
                  </a:ext>
                </a:extLst>
              </p14:cNvPr>
              <p14:cNvContentPartPr/>
              <p14:nvPr/>
            </p14:nvContentPartPr>
            <p14:xfrm>
              <a:off x="9356283" y="2561249"/>
              <a:ext cx="225000" cy="40536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1E849943-817B-D620-1934-94BED8B2C05E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9338283" y="2543609"/>
                <a:ext cx="260640" cy="44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90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B12BB02B-D4CC-CC35-E901-52472E2B5BA8}"/>
                  </a:ext>
                </a:extLst>
              </p14:cNvPr>
              <p14:cNvContentPartPr/>
              <p14:nvPr/>
            </p14:nvContentPartPr>
            <p14:xfrm>
              <a:off x="10163763" y="2497529"/>
              <a:ext cx="171000" cy="374040"/>
            </p14:xfrm>
          </p:contentPart>
        </mc:Choice>
        <mc:Fallback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B12BB02B-D4CC-CC35-E901-52472E2B5BA8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10145763" y="2479889"/>
                <a:ext cx="206640" cy="409680"/>
              </a:xfrm>
              <a:prstGeom prst="rect">
                <a:avLst/>
              </a:prstGeom>
            </p:spPr>
          </p:pic>
        </mc:Fallback>
      </mc:AlternateContent>
      <p:grpSp>
        <p:nvGrpSpPr>
          <p:cNvPr id="94" name="Group 93">
            <a:extLst>
              <a:ext uri="{FF2B5EF4-FFF2-40B4-BE49-F238E27FC236}">
                <a16:creationId xmlns:a16="http://schemas.microsoft.com/office/drawing/2014/main" id="{E2D13AD5-B756-81B8-5C31-AA68A4535897}"/>
              </a:ext>
            </a:extLst>
          </p:cNvPr>
          <p:cNvGrpSpPr/>
          <p:nvPr/>
        </p:nvGrpSpPr>
        <p:grpSpPr>
          <a:xfrm>
            <a:off x="7717203" y="2604809"/>
            <a:ext cx="471600" cy="584280"/>
            <a:chOff x="7717203" y="2604809"/>
            <a:chExt cx="471600" cy="58428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9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561C4C8C-15AA-6C86-F971-00FDD6317962}"/>
                    </a:ext>
                  </a:extLst>
                </p14:cNvPr>
                <p14:cNvContentPartPr/>
                <p14:nvPr/>
              </p14:nvContentPartPr>
              <p14:xfrm>
                <a:off x="7717203" y="2709569"/>
                <a:ext cx="194760" cy="44460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561C4C8C-15AA-6C86-F971-00FDD631796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699563" y="2691569"/>
                  <a:ext cx="230400" cy="48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9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726F0B73-7208-6A47-C5E7-EA74667FDE28}"/>
                    </a:ext>
                  </a:extLst>
                </p14:cNvPr>
                <p14:cNvContentPartPr/>
                <p14:nvPr/>
              </p14:nvContentPartPr>
              <p14:xfrm>
                <a:off x="8031123" y="2604809"/>
                <a:ext cx="157680" cy="58428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726F0B73-7208-6A47-C5E7-EA74667FDE28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8013123" y="2587169"/>
                  <a:ext cx="193320" cy="619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27B1AED5-961A-1F9B-AEEA-078F65E64742}"/>
              </a:ext>
            </a:extLst>
          </p:cNvPr>
          <p:cNvGrpSpPr/>
          <p:nvPr/>
        </p:nvGrpSpPr>
        <p:grpSpPr>
          <a:xfrm>
            <a:off x="6942123" y="3306089"/>
            <a:ext cx="693360" cy="469440"/>
            <a:chOff x="6942123" y="3306089"/>
            <a:chExt cx="693360" cy="46944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96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73E53413-BCF7-F769-DE4D-DA1A6D98B6C3}"/>
                    </a:ext>
                  </a:extLst>
                </p14:cNvPr>
                <p14:cNvContentPartPr/>
                <p14:nvPr/>
              </p14:nvContentPartPr>
              <p14:xfrm>
                <a:off x="6942123" y="3411569"/>
                <a:ext cx="223200" cy="30636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73E53413-BCF7-F769-DE4D-DA1A6D98B6C3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924483" y="3393569"/>
                  <a:ext cx="258840" cy="34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98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58800944-D56C-4008-256C-F42D9C844535}"/>
                    </a:ext>
                  </a:extLst>
                </p14:cNvPr>
                <p14:cNvContentPartPr/>
                <p14:nvPr/>
              </p14:nvContentPartPr>
              <p14:xfrm>
                <a:off x="7359003" y="3306089"/>
                <a:ext cx="276480" cy="46944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58800944-D56C-4008-256C-F42D9C84453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341003" y="3288089"/>
                  <a:ext cx="312120" cy="505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00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F71864C0-23EC-148D-3626-8D8E8EBD00FD}"/>
                  </a:ext>
                </a:extLst>
              </p14:cNvPr>
              <p14:cNvContentPartPr/>
              <p14:nvPr/>
            </p14:nvContentPartPr>
            <p14:xfrm>
              <a:off x="8749323" y="3424529"/>
              <a:ext cx="194040" cy="42372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F71864C0-23EC-148D-3626-8D8E8EBD00FD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8731323" y="3406529"/>
                <a:ext cx="229680" cy="45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02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6F8FA60B-8B62-816C-4E36-74EE99436406}"/>
                  </a:ext>
                </a:extLst>
              </p14:cNvPr>
              <p14:cNvContentPartPr/>
              <p14:nvPr/>
            </p14:nvContentPartPr>
            <p14:xfrm>
              <a:off x="9281043" y="3379889"/>
              <a:ext cx="279720" cy="51840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6F8FA60B-8B62-816C-4E36-74EE99436406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9263043" y="3361889"/>
                <a:ext cx="315360" cy="55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04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91CBDFE7-2C2D-C5CA-CE73-0BC46BA42CAF}"/>
                  </a:ext>
                </a:extLst>
              </p14:cNvPr>
              <p14:cNvContentPartPr/>
              <p14:nvPr/>
            </p14:nvContentPartPr>
            <p14:xfrm>
              <a:off x="10546443" y="4229489"/>
              <a:ext cx="149040" cy="28188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91CBDFE7-2C2D-C5CA-CE73-0BC46BA42CAF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10528443" y="4211489"/>
                <a:ext cx="184680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06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768EC6CC-6DA5-7F4C-BF1E-451F34E4A68F}"/>
                  </a:ext>
                </a:extLst>
              </p14:cNvPr>
              <p14:cNvContentPartPr/>
              <p14:nvPr/>
            </p14:nvContentPartPr>
            <p14:xfrm>
              <a:off x="9844803" y="4201049"/>
              <a:ext cx="225720" cy="590040"/>
            </p14:xfrm>
          </p:contentPart>
        </mc:Choice>
        <mc:Fallback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768EC6CC-6DA5-7F4C-BF1E-451F34E4A68F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9826803" y="4183409"/>
                <a:ext cx="261360" cy="62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08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E9777A4D-C452-17E6-CA65-3CE347F0B9E6}"/>
                  </a:ext>
                </a:extLst>
              </p14:cNvPr>
              <p14:cNvContentPartPr/>
              <p14:nvPr/>
            </p14:nvContentPartPr>
            <p14:xfrm>
              <a:off x="10217043" y="3369089"/>
              <a:ext cx="300240" cy="32076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E9777A4D-C452-17E6-CA65-3CE347F0B9E6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10199043" y="3351089"/>
                <a:ext cx="335880" cy="35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10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C38F1875-915F-1D17-6AE7-2E4BC7709C43}"/>
                  </a:ext>
                </a:extLst>
              </p14:cNvPr>
              <p14:cNvContentPartPr/>
              <p14:nvPr/>
            </p14:nvContentPartPr>
            <p14:xfrm>
              <a:off x="8738163" y="4177289"/>
              <a:ext cx="246960" cy="362880"/>
            </p14:xfrm>
          </p:contentPart>
        </mc:Choice>
        <mc:Fallback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C38F1875-915F-1D17-6AE7-2E4BC7709C43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8720523" y="4159649"/>
                <a:ext cx="282600" cy="398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9B09AC8-0385-1A5F-1FE0-9381BABCF722}"/>
              </a:ext>
            </a:extLst>
          </p:cNvPr>
          <p:cNvGrpSpPr/>
          <p:nvPr/>
        </p:nvGrpSpPr>
        <p:grpSpPr>
          <a:xfrm>
            <a:off x="7164963" y="4124369"/>
            <a:ext cx="1033560" cy="1032480"/>
            <a:chOff x="7164963" y="4124369"/>
            <a:chExt cx="1033560" cy="103248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1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97804ED0-0B72-4B08-B672-0F12F48D1104}"/>
                    </a:ext>
                  </a:extLst>
                </p14:cNvPr>
                <p14:cNvContentPartPr/>
                <p14:nvPr/>
              </p14:nvContentPartPr>
              <p14:xfrm>
                <a:off x="7909803" y="4124369"/>
                <a:ext cx="288720" cy="39924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97804ED0-0B72-4B08-B672-0F12F48D110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892163" y="4106369"/>
                  <a:ext cx="324360" cy="43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1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38817201-F6B7-A146-302E-C31F8F7E4175}"/>
                    </a:ext>
                  </a:extLst>
                </p14:cNvPr>
                <p14:cNvContentPartPr/>
                <p14:nvPr/>
              </p14:nvContentPartPr>
              <p14:xfrm>
                <a:off x="7164963" y="4261889"/>
                <a:ext cx="225000" cy="39024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38817201-F6B7-A146-302E-C31F8F7E4175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147323" y="4244249"/>
                  <a:ext cx="260640" cy="42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16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E91168DF-D3A7-C847-011F-1A25BC55D0B8}"/>
                    </a:ext>
                  </a:extLst>
                </p14:cNvPr>
                <p14:cNvContentPartPr/>
                <p14:nvPr/>
              </p14:nvContentPartPr>
              <p14:xfrm>
                <a:off x="7463763" y="4357649"/>
                <a:ext cx="203760" cy="37368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E91168DF-D3A7-C847-011F-1A25BC55D0B8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445763" y="4339649"/>
                  <a:ext cx="23940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1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20F7849E-8A59-B4CB-781E-08562798F852}"/>
                    </a:ext>
                  </a:extLst>
                </p14:cNvPr>
                <p14:cNvContentPartPr/>
                <p14:nvPr/>
              </p14:nvContentPartPr>
              <p14:xfrm>
                <a:off x="7887843" y="4814849"/>
                <a:ext cx="278280" cy="34200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20F7849E-8A59-B4CB-781E-08562798F852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869843" y="4797209"/>
                  <a:ext cx="313920" cy="377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20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56294F21-D6E7-7987-C5EA-D86CA840D33B}"/>
                  </a:ext>
                </a:extLst>
              </p14:cNvPr>
              <p14:cNvContentPartPr/>
              <p14:nvPr/>
            </p14:nvContentPartPr>
            <p14:xfrm>
              <a:off x="8620443" y="4678409"/>
              <a:ext cx="258120" cy="627840"/>
            </p14:xfrm>
          </p:contentPart>
        </mc:Choice>
        <mc:Fallback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56294F21-D6E7-7987-C5EA-D86CA840D33B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8602803" y="4660409"/>
                <a:ext cx="293760" cy="663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14" name="Group 113">
            <a:extLst>
              <a:ext uri="{FF2B5EF4-FFF2-40B4-BE49-F238E27FC236}">
                <a16:creationId xmlns:a16="http://schemas.microsoft.com/office/drawing/2014/main" id="{D94C2D54-F808-C62D-2CCE-318615B67E76}"/>
              </a:ext>
            </a:extLst>
          </p:cNvPr>
          <p:cNvGrpSpPr/>
          <p:nvPr/>
        </p:nvGrpSpPr>
        <p:grpSpPr>
          <a:xfrm>
            <a:off x="6824403" y="2125289"/>
            <a:ext cx="630360" cy="356760"/>
            <a:chOff x="6824403" y="2125289"/>
            <a:chExt cx="630360" cy="35676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22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EC86D828-103C-92E1-E641-F95CE292427A}"/>
                    </a:ext>
                  </a:extLst>
                </p14:cNvPr>
                <p14:cNvContentPartPr/>
                <p14:nvPr/>
              </p14:nvContentPartPr>
              <p14:xfrm>
                <a:off x="6824403" y="2263169"/>
                <a:ext cx="236880" cy="21456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EC86D828-103C-92E1-E641-F95CE292427A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806763" y="2245169"/>
                  <a:ext cx="27252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24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9D54ABFD-2538-083B-90EB-33C4947724D1}"/>
                    </a:ext>
                  </a:extLst>
                </p14:cNvPr>
                <p14:cNvContentPartPr/>
                <p14:nvPr/>
              </p14:nvContentPartPr>
              <p14:xfrm>
                <a:off x="7271883" y="2125289"/>
                <a:ext cx="182880" cy="35676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9D54ABFD-2538-083B-90EB-33C4947724D1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253883" y="2107289"/>
                  <a:ext cx="218520" cy="392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26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3FAF1A16-23D7-A0A8-F755-39988B8E27C1}"/>
                  </a:ext>
                </a:extLst>
              </p14:cNvPr>
              <p14:cNvContentPartPr/>
              <p14:nvPr/>
            </p14:nvContentPartPr>
            <p14:xfrm>
              <a:off x="8080803" y="2029169"/>
              <a:ext cx="128880" cy="326880"/>
            </p14:xfrm>
          </p:contentPart>
        </mc:Choice>
        <mc:Fallback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3FAF1A16-23D7-A0A8-F755-39988B8E27C1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8062803" y="2011169"/>
                <a:ext cx="164520" cy="36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28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581C6598-9D23-3CBD-8148-25DC1CD2833A}"/>
                  </a:ext>
                </a:extLst>
              </p14:cNvPr>
              <p14:cNvContentPartPr/>
              <p14:nvPr/>
            </p14:nvContentPartPr>
            <p14:xfrm>
              <a:off x="8749683" y="2231849"/>
              <a:ext cx="267840" cy="245880"/>
            </p14:xfrm>
          </p:contentPart>
        </mc:Choice>
        <mc:Fallback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581C6598-9D23-3CBD-8148-25DC1CD2833A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8732043" y="2213849"/>
                <a:ext cx="30348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30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B7BB016D-F732-9FB3-00BE-12D4032D95F8}"/>
                  </a:ext>
                </a:extLst>
              </p14:cNvPr>
              <p14:cNvContentPartPr/>
              <p14:nvPr/>
            </p14:nvContentPartPr>
            <p14:xfrm>
              <a:off x="10684323" y="1837649"/>
              <a:ext cx="204480" cy="342000"/>
            </p14:xfrm>
          </p:contentPart>
        </mc:Choice>
        <mc:Fallback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B7BB016D-F732-9FB3-00BE-12D4032D95F8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10666683" y="1820009"/>
                <a:ext cx="240120" cy="37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32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A43B39C3-5D82-DB5B-80E9-60193794C706}"/>
                  </a:ext>
                </a:extLst>
              </p14:cNvPr>
              <p14:cNvContentPartPr/>
              <p14:nvPr/>
            </p14:nvContentPartPr>
            <p14:xfrm>
              <a:off x="10344843" y="4964249"/>
              <a:ext cx="257040" cy="493560"/>
            </p14:xfrm>
          </p:contentPart>
        </mc:Choice>
        <mc:Fallback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A43B39C3-5D82-DB5B-80E9-60193794C706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10326843" y="4946249"/>
                <a:ext cx="292680" cy="52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34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69D77C51-8232-C0F8-B358-2B6EDDE4F0C6}"/>
                  </a:ext>
                </a:extLst>
              </p14:cNvPr>
              <p14:cNvContentPartPr/>
              <p14:nvPr/>
            </p14:nvContentPartPr>
            <p14:xfrm>
              <a:off x="6878763" y="4868489"/>
              <a:ext cx="309960" cy="437400"/>
            </p14:xfrm>
          </p:contentPart>
        </mc:Choice>
        <mc:Fallback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69D77C51-8232-C0F8-B358-2B6EDDE4F0C6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6861123" y="4850849"/>
                <a:ext cx="345600" cy="47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36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39D8C15E-F307-6751-272B-E587D52AD5C6}"/>
                  </a:ext>
                </a:extLst>
              </p14:cNvPr>
              <p14:cNvContentPartPr/>
              <p14:nvPr/>
            </p14:nvContentPartPr>
            <p14:xfrm>
              <a:off x="11514843" y="6017969"/>
              <a:ext cx="360" cy="360"/>
            </p14:xfrm>
          </p:contentPart>
        </mc:Choice>
        <mc:Fallback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39D8C15E-F307-6751-272B-E587D52AD5C6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11496843" y="6000329"/>
                <a:ext cx="3600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2" name="Group 131">
            <a:extLst>
              <a:ext uri="{FF2B5EF4-FFF2-40B4-BE49-F238E27FC236}">
                <a16:creationId xmlns:a16="http://schemas.microsoft.com/office/drawing/2014/main" id="{CC18153B-AB45-1326-4380-E9174DAA7B82}"/>
              </a:ext>
            </a:extLst>
          </p:cNvPr>
          <p:cNvGrpSpPr/>
          <p:nvPr/>
        </p:nvGrpSpPr>
        <p:grpSpPr>
          <a:xfrm>
            <a:off x="382923" y="5581649"/>
            <a:ext cx="2307240" cy="545760"/>
            <a:chOff x="382923" y="5581649"/>
            <a:chExt cx="2307240" cy="54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2182A816-A10B-ADCC-7338-A50BD34B8947}"/>
                    </a:ext>
                  </a:extLst>
                </p14:cNvPr>
                <p14:cNvContentPartPr/>
                <p14:nvPr/>
              </p14:nvContentPartPr>
              <p14:xfrm>
                <a:off x="382923" y="5730689"/>
                <a:ext cx="42840" cy="2401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2182A816-A10B-ADCC-7338-A50BD34B8947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46923" y="5694689"/>
                  <a:ext cx="11448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1FFD1DA4-4E28-83CD-D155-35D983C6A7B6}"/>
                    </a:ext>
                  </a:extLst>
                </p14:cNvPr>
                <p14:cNvContentPartPr/>
                <p14:nvPr/>
              </p14:nvContentPartPr>
              <p14:xfrm>
                <a:off x="574083" y="5876129"/>
                <a:ext cx="296280" cy="1742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1FFD1DA4-4E28-83CD-D155-35D983C6A7B6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538083" y="5840489"/>
                  <a:ext cx="36792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941438AE-EB67-04ED-DF43-B8EBC94C2666}"/>
                    </a:ext>
                  </a:extLst>
                </p14:cNvPr>
                <p14:cNvContentPartPr/>
                <p14:nvPr/>
              </p14:nvContentPartPr>
              <p14:xfrm>
                <a:off x="1062963" y="5782889"/>
                <a:ext cx="183960" cy="2138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941438AE-EB67-04ED-DF43-B8EBC94C2666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026963" y="5746889"/>
                  <a:ext cx="25560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2550255F-98FA-1F1C-C890-F40CABA0E964}"/>
                    </a:ext>
                  </a:extLst>
                </p14:cNvPr>
                <p14:cNvContentPartPr/>
                <p14:nvPr/>
              </p14:nvContentPartPr>
              <p14:xfrm>
                <a:off x="1382283" y="5796929"/>
                <a:ext cx="192960" cy="22464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2550255F-98FA-1F1C-C890-F40CABA0E964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346643" y="5760929"/>
                  <a:ext cx="26460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D1D1C4C5-8CC3-1BF2-38EB-A51BBC23B274}"/>
                    </a:ext>
                  </a:extLst>
                </p14:cNvPr>
                <p14:cNvContentPartPr/>
                <p14:nvPr/>
              </p14:nvContentPartPr>
              <p14:xfrm>
                <a:off x="1766763" y="5815649"/>
                <a:ext cx="274320" cy="18684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D1D1C4C5-8CC3-1BF2-38EB-A51BBC23B274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730763" y="5779649"/>
                  <a:ext cx="34596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8A64E53A-7C67-7421-C236-2BF2D4722350}"/>
                    </a:ext>
                  </a:extLst>
                </p14:cNvPr>
                <p14:cNvContentPartPr/>
                <p14:nvPr/>
              </p14:nvContentPartPr>
              <p14:xfrm>
                <a:off x="2197683" y="5783969"/>
                <a:ext cx="173520" cy="3434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8A64E53A-7C67-7421-C236-2BF2D4722350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162043" y="5748329"/>
                  <a:ext cx="245160" cy="41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AEB7B831-E743-E36E-7909-61CC8DBDC064}"/>
                    </a:ext>
                  </a:extLst>
                </p14:cNvPr>
                <p14:cNvContentPartPr/>
                <p14:nvPr/>
              </p14:nvContentPartPr>
              <p14:xfrm>
                <a:off x="2636883" y="5762369"/>
                <a:ext cx="360" cy="2772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AEB7B831-E743-E36E-7909-61CC8DBDC064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600883" y="5726729"/>
                  <a:ext cx="72000" cy="34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D2812AC4-1C3B-9BB6-4815-235B4ED6915A}"/>
                    </a:ext>
                  </a:extLst>
                </p14:cNvPr>
                <p14:cNvContentPartPr/>
                <p14:nvPr/>
              </p14:nvContentPartPr>
              <p14:xfrm>
                <a:off x="2689803" y="5581649"/>
                <a:ext cx="360" cy="3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D2812AC4-1C3B-9BB6-4815-235B4ED6915A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2654163" y="5546009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14184F2B-2A32-177E-5C57-B2C23FEAC4D9}"/>
                  </a:ext>
                </a:extLst>
              </p14:cNvPr>
              <p14:cNvContentPartPr/>
              <p14:nvPr/>
            </p14:nvContentPartPr>
            <p14:xfrm>
              <a:off x="3242403" y="5685689"/>
              <a:ext cx="204120" cy="30312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14184F2B-2A32-177E-5C57-B2C23FEAC4D9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3206763" y="5650049"/>
                <a:ext cx="275760" cy="374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699B950-6E92-9BBC-565A-26A3647CB94E}"/>
              </a:ext>
            </a:extLst>
          </p:cNvPr>
          <p:cNvGrpSpPr/>
          <p:nvPr/>
        </p:nvGrpSpPr>
        <p:grpSpPr>
          <a:xfrm>
            <a:off x="3551283" y="5526929"/>
            <a:ext cx="457560" cy="513360"/>
            <a:chOff x="3551283" y="5526929"/>
            <a:chExt cx="457560" cy="51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5C3AF7A5-4AF3-3578-1106-CAE09ED171F0}"/>
                    </a:ext>
                  </a:extLst>
                </p14:cNvPr>
                <p14:cNvContentPartPr/>
                <p14:nvPr/>
              </p14:nvContentPartPr>
              <p14:xfrm>
                <a:off x="3551283" y="5572649"/>
                <a:ext cx="156240" cy="3826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5C3AF7A5-4AF3-3578-1106-CAE09ED171F0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515283" y="5536649"/>
                  <a:ext cx="227880" cy="45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0A7B5948-8DD6-D5BD-F466-B75423521599}"/>
                    </a:ext>
                  </a:extLst>
                </p14:cNvPr>
                <p14:cNvContentPartPr/>
                <p14:nvPr/>
              </p14:nvContentPartPr>
              <p14:xfrm>
                <a:off x="3750723" y="5526929"/>
                <a:ext cx="258120" cy="5133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0A7B5948-8DD6-D5BD-F466-B75423521599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3715083" y="5490929"/>
                  <a:ext cx="329760" cy="585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3CD4514B-5614-9046-3ACF-1C2332E53E15}"/>
                  </a:ext>
                </a:extLst>
              </p14:cNvPr>
              <p14:cNvContentPartPr/>
              <p14:nvPr/>
            </p14:nvContentPartPr>
            <p14:xfrm>
              <a:off x="4203603" y="5922209"/>
              <a:ext cx="52200" cy="7632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3CD4514B-5614-9046-3ACF-1C2332E53E15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4167603" y="5886569"/>
                <a:ext cx="123840" cy="14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1614CBF3-5D3F-3872-DBAD-A22810909A2C}"/>
                  </a:ext>
                </a:extLst>
              </p14:cNvPr>
              <p14:cNvContentPartPr/>
              <p14:nvPr/>
            </p14:nvContentPartPr>
            <p14:xfrm>
              <a:off x="4528683" y="5728529"/>
              <a:ext cx="194400" cy="37692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1614CBF3-5D3F-3872-DBAD-A22810909A2C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4492683" y="5692889"/>
                <a:ext cx="266040" cy="44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102288DD-432C-15AC-55ED-17EA5EAA0D42}"/>
                  </a:ext>
                </a:extLst>
              </p14:cNvPr>
              <p14:cNvContentPartPr/>
              <p14:nvPr/>
            </p14:nvContentPartPr>
            <p14:xfrm>
              <a:off x="4878963" y="5718809"/>
              <a:ext cx="141480" cy="29844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102288DD-432C-15AC-55ED-17EA5EAA0D42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4842963" y="5683169"/>
                <a:ext cx="213120" cy="370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5" name="Group 144">
            <a:extLst>
              <a:ext uri="{FF2B5EF4-FFF2-40B4-BE49-F238E27FC236}">
                <a16:creationId xmlns:a16="http://schemas.microsoft.com/office/drawing/2014/main" id="{CCFB6844-7084-EB69-D8DF-1EBFD85C8205}"/>
              </a:ext>
            </a:extLst>
          </p:cNvPr>
          <p:cNvGrpSpPr/>
          <p:nvPr/>
        </p:nvGrpSpPr>
        <p:grpSpPr>
          <a:xfrm>
            <a:off x="7060203" y="5681729"/>
            <a:ext cx="1458720" cy="445680"/>
            <a:chOff x="7060203" y="5681729"/>
            <a:chExt cx="1458720" cy="44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E34A381F-8F8A-BD94-1700-AEEF3B94B97D}"/>
                    </a:ext>
                  </a:extLst>
                </p14:cNvPr>
                <p14:cNvContentPartPr/>
                <p14:nvPr/>
              </p14:nvContentPartPr>
              <p14:xfrm>
                <a:off x="7060203" y="5805209"/>
                <a:ext cx="11160" cy="27252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E34A381F-8F8A-BD94-1700-AEEF3B94B97D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024203" y="5769569"/>
                  <a:ext cx="82800" cy="34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5EFFC6D6-6CE0-50B8-F1CC-06977AF30374}"/>
                    </a:ext>
                  </a:extLst>
                </p14:cNvPr>
                <p14:cNvContentPartPr/>
                <p14:nvPr/>
              </p14:nvContentPartPr>
              <p14:xfrm>
                <a:off x="7196283" y="5740049"/>
                <a:ext cx="296280" cy="3600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5EFFC6D6-6CE0-50B8-F1CC-06977AF30374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160283" y="5704049"/>
                  <a:ext cx="367920" cy="43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B26902D6-9599-0DD1-42ED-AAF2E0DA9FD8}"/>
                    </a:ext>
                  </a:extLst>
                </p14:cNvPr>
                <p14:cNvContentPartPr/>
                <p14:nvPr/>
              </p14:nvContentPartPr>
              <p14:xfrm>
                <a:off x="7718283" y="5877569"/>
                <a:ext cx="226800" cy="2498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B26902D6-9599-0DD1-42ED-AAF2E0DA9FD8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682283" y="5841569"/>
                  <a:ext cx="29844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964CA0C2-C86E-3846-27BF-599D80E62D85}"/>
                    </a:ext>
                  </a:extLst>
                </p14:cNvPr>
                <p14:cNvContentPartPr/>
                <p14:nvPr/>
              </p14:nvContentPartPr>
              <p14:xfrm>
                <a:off x="8090883" y="5681729"/>
                <a:ext cx="428040" cy="38988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964CA0C2-C86E-3846-27BF-599D80E62D85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8055243" y="5646089"/>
                  <a:ext cx="499680" cy="461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5211DAF5-9B75-4E89-0FE4-861C5D485448}"/>
              </a:ext>
            </a:extLst>
          </p:cNvPr>
          <p:cNvGrpSpPr/>
          <p:nvPr/>
        </p:nvGrpSpPr>
        <p:grpSpPr>
          <a:xfrm>
            <a:off x="8601363" y="5784329"/>
            <a:ext cx="914400" cy="446400"/>
            <a:chOff x="8601363" y="5784329"/>
            <a:chExt cx="914400" cy="44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332E2E6A-3DBA-2D8A-B5B4-379350A48289}"/>
                    </a:ext>
                  </a:extLst>
                </p14:cNvPr>
                <p14:cNvContentPartPr/>
                <p14:nvPr/>
              </p14:nvContentPartPr>
              <p14:xfrm>
                <a:off x="8601363" y="5901329"/>
                <a:ext cx="326880" cy="24372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332E2E6A-3DBA-2D8A-B5B4-379350A48289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8565363" y="5865329"/>
                  <a:ext cx="39852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59EF0CBE-D340-984C-A3B8-80D9CE7B565B}"/>
                    </a:ext>
                  </a:extLst>
                </p14:cNvPr>
                <p14:cNvContentPartPr/>
                <p14:nvPr/>
              </p14:nvContentPartPr>
              <p14:xfrm>
                <a:off x="9122643" y="5890169"/>
                <a:ext cx="182880" cy="3405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59EF0CBE-D340-984C-A3B8-80D9CE7B565B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9086643" y="5854529"/>
                  <a:ext cx="254520" cy="41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A2823DCD-8DD0-EF71-FCC1-0026566CDFBB}"/>
                    </a:ext>
                  </a:extLst>
                </p14:cNvPr>
                <p14:cNvContentPartPr/>
                <p14:nvPr/>
              </p14:nvContentPartPr>
              <p14:xfrm>
                <a:off x="9473283" y="5975129"/>
                <a:ext cx="42480" cy="16740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A2823DCD-8DD0-EF71-FCC1-0026566CDFBB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9437283" y="5939489"/>
                  <a:ext cx="11412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DDA772F4-2596-93B9-0AC9-ACC61F97177A}"/>
                    </a:ext>
                  </a:extLst>
                </p14:cNvPr>
                <p14:cNvContentPartPr/>
                <p14:nvPr/>
              </p14:nvContentPartPr>
              <p14:xfrm>
                <a:off x="9430803" y="5784329"/>
                <a:ext cx="360" cy="36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DDA772F4-2596-93B9-0AC9-ACC61F97177A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9395163" y="5748329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39B599B4-E769-6D32-949D-0BE0D87AA168}"/>
                  </a:ext>
                </a:extLst>
              </p14:cNvPr>
              <p14:cNvContentPartPr/>
              <p14:nvPr/>
            </p14:nvContentPartPr>
            <p14:xfrm>
              <a:off x="10100043" y="5826449"/>
              <a:ext cx="569520" cy="46692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39B599B4-E769-6D32-949D-0BE0D87AA168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10064043" y="5790449"/>
                <a:ext cx="641160" cy="53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53" name="Ink 152">
                <a:extLst>
                  <a:ext uri="{FF2B5EF4-FFF2-40B4-BE49-F238E27FC236}">
                    <a16:creationId xmlns:a16="http://schemas.microsoft.com/office/drawing/2014/main" id="{0BB71FBC-F640-93D8-61B0-24A1AF0BA235}"/>
                  </a:ext>
                </a:extLst>
              </p14:cNvPr>
              <p14:cNvContentPartPr/>
              <p14:nvPr/>
            </p14:nvContentPartPr>
            <p14:xfrm>
              <a:off x="10737243" y="5932289"/>
              <a:ext cx="311040" cy="246960"/>
            </p14:xfrm>
          </p:contentPart>
        </mc:Choice>
        <mc:Fallback xmlns="">
          <p:pic>
            <p:nvPicPr>
              <p:cNvPr id="153" name="Ink 152">
                <a:extLst>
                  <a:ext uri="{FF2B5EF4-FFF2-40B4-BE49-F238E27FC236}">
                    <a16:creationId xmlns:a16="http://schemas.microsoft.com/office/drawing/2014/main" id="{0BB71FBC-F640-93D8-61B0-24A1AF0BA235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10701243" y="5896649"/>
                <a:ext cx="382680" cy="31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26D4A338-F6BC-2310-B2B0-5B4D3957279C}"/>
                  </a:ext>
                </a:extLst>
              </p14:cNvPr>
              <p14:cNvContentPartPr/>
              <p14:nvPr/>
            </p14:nvContentPartPr>
            <p14:xfrm>
              <a:off x="11174283" y="5901329"/>
              <a:ext cx="173520" cy="26676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26D4A338-F6BC-2310-B2B0-5B4D3957279C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11138643" y="5865329"/>
                <a:ext cx="24516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0056832C-F299-C1C3-8C21-B7974654190E}"/>
                  </a:ext>
                </a:extLst>
              </p14:cNvPr>
              <p14:cNvContentPartPr/>
              <p14:nvPr/>
            </p14:nvContentPartPr>
            <p14:xfrm>
              <a:off x="11227923" y="5847689"/>
              <a:ext cx="70560" cy="2232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0056832C-F299-C1C3-8C21-B7974654190E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11191923" y="5811689"/>
                <a:ext cx="14220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5C04313B-1854-0BEF-EEE4-9A763F503EA3}"/>
                  </a:ext>
                </a:extLst>
              </p14:cNvPr>
              <p14:cNvContentPartPr/>
              <p14:nvPr/>
            </p14:nvContentPartPr>
            <p14:xfrm>
              <a:off x="11482803" y="5779649"/>
              <a:ext cx="288000" cy="65052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5C04313B-1854-0BEF-EEE4-9A763F503EA3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11447163" y="5743649"/>
                <a:ext cx="359640" cy="72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14E1B78A-BCD5-C257-055F-9A1A34CE6F9E}"/>
                  </a:ext>
                </a:extLst>
              </p14:cNvPr>
              <p14:cNvContentPartPr/>
              <p14:nvPr/>
            </p14:nvContentPartPr>
            <p14:xfrm>
              <a:off x="2688003" y="244649"/>
              <a:ext cx="268200" cy="24660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14E1B78A-BCD5-C257-055F-9A1A34CE6F9E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2634003" y="136649"/>
                <a:ext cx="375840" cy="46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94737174-CAD3-E8F5-A490-A29FCBE8E8E7}"/>
                  </a:ext>
                </a:extLst>
              </p14:cNvPr>
              <p14:cNvContentPartPr/>
              <p14:nvPr/>
            </p14:nvContentPartPr>
            <p14:xfrm>
              <a:off x="2625003" y="63569"/>
              <a:ext cx="429120" cy="43704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94737174-CAD3-E8F5-A490-A29FCBE8E8E7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2589363" y="27929"/>
                <a:ext cx="500760" cy="508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67" name="Group 166">
            <a:extLst>
              <a:ext uri="{FF2B5EF4-FFF2-40B4-BE49-F238E27FC236}">
                <a16:creationId xmlns:a16="http://schemas.microsoft.com/office/drawing/2014/main" id="{6BDD28F6-DAB2-22BC-D1D2-91D7419AD8DE}"/>
              </a:ext>
            </a:extLst>
          </p:cNvPr>
          <p:cNvGrpSpPr/>
          <p:nvPr/>
        </p:nvGrpSpPr>
        <p:grpSpPr>
          <a:xfrm>
            <a:off x="3114963" y="11369"/>
            <a:ext cx="1901880" cy="633240"/>
            <a:chOff x="3114963" y="11369"/>
            <a:chExt cx="1901880" cy="63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C0C9BFAC-601F-9A91-0B08-29EE050CA51A}"/>
                    </a:ext>
                  </a:extLst>
                </p14:cNvPr>
                <p14:cNvContentPartPr/>
                <p14:nvPr/>
              </p14:nvContentPartPr>
              <p14:xfrm>
                <a:off x="3114963" y="82649"/>
                <a:ext cx="388080" cy="38520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C0C9BFAC-601F-9A91-0B08-29EE050CA51A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3078963" y="46649"/>
                  <a:ext cx="459720" cy="45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6C83C756-2A65-7705-B1BA-BCBC14BA0648}"/>
                    </a:ext>
                  </a:extLst>
                </p14:cNvPr>
                <p14:cNvContentPartPr/>
                <p14:nvPr/>
              </p14:nvContentPartPr>
              <p14:xfrm>
                <a:off x="3722283" y="127649"/>
                <a:ext cx="44640" cy="41220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6C83C756-2A65-7705-B1BA-BCBC14BA0648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3686643" y="91649"/>
                  <a:ext cx="116280" cy="48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EAB8C0C2-F31F-22E1-D080-CAA47CC3FD8D}"/>
                    </a:ext>
                  </a:extLst>
                </p14:cNvPr>
                <p14:cNvContentPartPr/>
                <p14:nvPr/>
              </p14:nvContentPartPr>
              <p14:xfrm>
                <a:off x="3742443" y="116849"/>
                <a:ext cx="172800" cy="52776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EAB8C0C2-F31F-22E1-D080-CAA47CC3FD8D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3706443" y="80849"/>
                  <a:ext cx="244440" cy="59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708B5A25-4E92-CC67-45E7-D9AA2AA20470}"/>
                    </a:ext>
                  </a:extLst>
                </p14:cNvPr>
                <p14:cNvContentPartPr/>
                <p14:nvPr/>
              </p14:nvContentPartPr>
              <p14:xfrm>
                <a:off x="4155003" y="244649"/>
                <a:ext cx="407160" cy="35784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708B5A25-4E92-CC67-45E7-D9AA2AA20470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4119363" y="208649"/>
                  <a:ext cx="478800" cy="42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A24D4C12-9DB3-EDDD-2789-F20B7D1D482D}"/>
                    </a:ext>
                  </a:extLst>
                </p14:cNvPr>
                <p14:cNvContentPartPr/>
                <p14:nvPr/>
              </p14:nvContentPartPr>
              <p14:xfrm>
                <a:off x="4720563" y="11369"/>
                <a:ext cx="296280" cy="4428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A24D4C12-9DB3-EDDD-2789-F20B7D1D482D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4684923" y="-24271"/>
                  <a:ext cx="367920" cy="514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102B462D-3D05-1A9B-4763-72A127A446BF}"/>
              </a:ext>
            </a:extLst>
          </p:cNvPr>
          <p:cNvGrpSpPr/>
          <p:nvPr/>
        </p:nvGrpSpPr>
        <p:grpSpPr>
          <a:xfrm>
            <a:off x="5050683" y="286192"/>
            <a:ext cx="1073520" cy="255960"/>
            <a:chOff x="5050683" y="286192"/>
            <a:chExt cx="1073520" cy="25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DCB49A61-E2B1-083D-B5C9-86D1DC32F20E}"/>
                    </a:ext>
                  </a:extLst>
                </p14:cNvPr>
                <p14:cNvContentPartPr/>
                <p14:nvPr/>
              </p14:nvContentPartPr>
              <p14:xfrm>
                <a:off x="5050683" y="297712"/>
                <a:ext cx="485280" cy="2059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DCB49A61-E2B1-083D-B5C9-86D1DC32F20E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5014683" y="261712"/>
                  <a:ext cx="55692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AEEF8E63-5184-7C9B-E997-7B12341E2089}"/>
                    </a:ext>
                  </a:extLst>
                </p14:cNvPr>
                <p14:cNvContentPartPr/>
                <p14:nvPr/>
              </p14:nvContentPartPr>
              <p14:xfrm>
                <a:off x="5784003" y="286192"/>
                <a:ext cx="340200" cy="2559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AEEF8E63-5184-7C9B-E997-7B12341E2089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5748003" y="250192"/>
                  <a:ext cx="411840" cy="327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9D3EEC0D-FC79-2F5C-B4CE-7543832B95C1}"/>
                  </a:ext>
                </a:extLst>
              </p14:cNvPr>
              <p14:cNvContentPartPr/>
              <p14:nvPr/>
            </p14:nvContentPartPr>
            <p14:xfrm>
              <a:off x="7145163" y="222832"/>
              <a:ext cx="54000" cy="358560"/>
            </p14:xfrm>
          </p:contentPart>
        </mc:Choice>
        <mc:Fallback xmlns="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9D3EEC0D-FC79-2F5C-B4CE-7543832B95C1}"/>
                  </a:ext>
                </a:extLst>
              </p:cNvPr>
              <p:cNvPicPr/>
              <p:nvPr/>
            </p:nvPicPr>
            <p:blipFill>
              <a:blip r:embed="rId210"/>
              <a:stretch>
                <a:fillRect/>
              </a:stretch>
            </p:blipFill>
            <p:spPr>
              <a:xfrm>
                <a:off x="7109163" y="187192"/>
                <a:ext cx="125640" cy="43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31D5FA0C-61E7-FD42-B653-DBA9506F4BFC}"/>
                  </a:ext>
                </a:extLst>
              </p14:cNvPr>
              <p14:cNvContentPartPr/>
              <p14:nvPr/>
            </p14:nvContentPartPr>
            <p14:xfrm>
              <a:off x="7113123" y="52912"/>
              <a:ext cx="360" cy="360"/>
            </p14:xfrm>
          </p:contentPart>
        </mc:Choice>
        <mc:Fallback xmlns=""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31D5FA0C-61E7-FD42-B653-DBA9506F4BFC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7077483" y="17272"/>
                <a:ext cx="720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6" name="Group 175">
            <a:extLst>
              <a:ext uri="{FF2B5EF4-FFF2-40B4-BE49-F238E27FC236}">
                <a16:creationId xmlns:a16="http://schemas.microsoft.com/office/drawing/2014/main" id="{C75E169E-D747-8817-DC8D-F102BC52335E}"/>
              </a:ext>
            </a:extLst>
          </p:cNvPr>
          <p:cNvGrpSpPr/>
          <p:nvPr/>
        </p:nvGrpSpPr>
        <p:grpSpPr>
          <a:xfrm>
            <a:off x="7473843" y="232912"/>
            <a:ext cx="725400" cy="364680"/>
            <a:chOff x="7473843" y="232912"/>
            <a:chExt cx="725400" cy="36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46E7FE00-5CE7-E73C-83AE-9E18AC190CF0}"/>
                    </a:ext>
                  </a:extLst>
                </p14:cNvPr>
                <p14:cNvContentPartPr/>
                <p14:nvPr/>
              </p14:nvContentPartPr>
              <p14:xfrm>
                <a:off x="7473843" y="232912"/>
                <a:ext cx="257040" cy="3646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46E7FE00-5CE7-E73C-83AE-9E18AC190CF0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7437843" y="196912"/>
                  <a:ext cx="328680" cy="43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B556AC36-C08E-C3AF-5482-C93C0F2DF91E}"/>
                    </a:ext>
                  </a:extLst>
                </p14:cNvPr>
                <p14:cNvContentPartPr/>
                <p14:nvPr/>
              </p14:nvContentPartPr>
              <p14:xfrm>
                <a:off x="7920243" y="297712"/>
                <a:ext cx="279000" cy="28944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B556AC36-C08E-C3AF-5482-C93C0F2DF91E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884243" y="261712"/>
                  <a:ext cx="350640" cy="361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C80CFA0B-245B-AC62-15B0-68DBF78873D4}"/>
                  </a:ext>
                </a:extLst>
              </p14:cNvPr>
              <p14:cNvContentPartPr/>
              <p14:nvPr/>
            </p14:nvContentPartPr>
            <p14:xfrm>
              <a:off x="8410563" y="273592"/>
              <a:ext cx="308520" cy="279360"/>
            </p14:xfrm>
          </p:contentPart>
        </mc:Choice>
        <mc:Fallback xmlns=""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C80CFA0B-245B-AC62-15B0-68DBF78873D4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8374563" y="237592"/>
                <a:ext cx="380160" cy="351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3" name="Group 182">
            <a:extLst>
              <a:ext uri="{FF2B5EF4-FFF2-40B4-BE49-F238E27FC236}">
                <a16:creationId xmlns:a16="http://schemas.microsoft.com/office/drawing/2014/main" id="{15669E23-20AB-7D6C-42B3-7CDB021E2C15}"/>
              </a:ext>
            </a:extLst>
          </p:cNvPr>
          <p:cNvGrpSpPr/>
          <p:nvPr/>
        </p:nvGrpSpPr>
        <p:grpSpPr>
          <a:xfrm>
            <a:off x="8928963" y="350632"/>
            <a:ext cx="939240" cy="470880"/>
            <a:chOff x="8928963" y="350632"/>
            <a:chExt cx="939240" cy="47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3124F9AA-5285-426C-DDF6-1EBF5A04E9EA}"/>
                    </a:ext>
                  </a:extLst>
                </p14:cNvPr>
                <p14:cNvContentPartPr/>
                <p14:nvPr/>
              </p14:nvContentPartPr>
              <p14:xfrm>
                <a:off x="8928963" y="350632"/>
                <a:ext cx="332280" cy="31860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3124F9AA-5285-426C-DDF6-1EBF5A04E9EA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8892963" y="314992"/>
                  <a:ext cx="403920" cy="39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BADAC916-6F8B-9C48-4729-D46DEB4512A4}"/>
                    </a:ext>
                  </a:extLst>
                </p14:cNvPr>
                <p14:cNvContentPartPr/>
                <p14:nvPr/>
              </p14:nvContentPartPr>
              <p14:xfrm>
                <a:off x="9285003" y="361432"/>
                <a:ext cx="306360" cy="46008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BADAC916-6F8B-9C48-4729-D46DEB4512A4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9249003" y="325792"/>
                  <a:ext cx="378000" cy="53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312ABC06-EB80-199F-EA95-5828FAAC9B1A}"/>
                    </a:ext>
                  </a:extLst>
                </p14:cNvPr>
                <p14:cNvContentPartPr/>
                <p14:nvPr/>
              </p14:nvContentPartPr>
              <p14:xfrm>
                <a:off x="9813843" y="350632"/>
                <a:ext cx="54360" cy="26640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312ABC06-EB80-199F-EA95-5828FAAC9B1A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9777843" y="314992"/>
                  <a:ext cx="126000" cy="338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18B2A8F5-8106-62C6-A134-0A47001C50B7}"/>
                  </a:ext>
                </a:extLst>
              </p14:cNvPr>
              <p14:cNvContentPartPr/>
              <p14:nvPr/>
            </p14:nvContentPartPr>
            <p14:xfrm>
              <a:off x="9738963" y="95752"/>
              <a:ext cx="360" cy="36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18B2A8F5-8106-62C6-A134-0A47001C50B7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9703323" y="59752"/>
                <a:ext cx="7200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76643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BFAE1-45D3-4B3B-81D2-0BF25FA84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233" y="5828539"/>
            <a:ext cx="9051709" cy="947111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KRITERIA INOVASI DAERAH</a:t>
            </a: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57BB335B-2EBA-4805-AF48-8384123AD31B}"/>
              </a:ext>
            </a:extLst>
          </p:cNvPr>
          <p:cNvSpPr/>
          <p:nvPr/>
        </p:nvSpPr>
        <p:spPr>
          <a:xfrm>
            <a:off x="5465872" y="1409146"/>
            <a:ext cx="2639925" cy="2228034"/>
          </a:xfrm>
          <a:custGeom>
            <a:avLst/>
            <a:gdLst>
              <a:gd name="connsiteX0" fmla="*/ 1784237 w 2894839"/>
              <a:gd name="connsiteY0" fmla="*/ 0 h 2443174"/>
              <a:gd name="connsiteX1" fmla="*/ 1979160 w 2894839"/>
              <a:gd name="connsiteY1" fmla="*/ 52140 h 2443174"/>
              <a:gd name="connsiteX2" fmla="*/ 2699357 w 2894839"/>
              <a:gd name="connsiteY2" fmla="*/ 467883 h 2443174"/>
              <a:gd name="connsiteX3" fmla="*/ 2894839 w 2894839"/>
              <a:gd name="connsiteY3" fmla="*/ 806075 h 2443174"/>
              <a:gd name="connsiteX4" fmla="*/ 2894839 w 2894839"/>
              <a:gd name="connsiteY4" fmla="*/ 1637674 h 2443174"/>
              <a:gd name="connsiteX5" fmla="*/ 2700034 w 2894839"/>
              <a:gd name="connsiteY5" fmla="*/ 1975292 h 2443174"/>
              <a:gd name="connsiteX6" fmla="*/ 2544161 w 2894839"/>
              <a:gd name="connsiteY6" fmla="*/ 2065272 h 2443174"/>
              <a:gd name="connsiteX7" fmla="*/ 2465321 w 2894839"/>
              <a:gd name="connsiteY7" fmla="*/ 2062671 h 2443174"/>
              <a:gd name="connsiteX8" fmla="*/ 2336682 w 2894839"/>
              <a:gd name="connsiteY8" fmla="*/ 1970256 h 2443174"/>
              <a:gd name="connsiteX9" fmla="*/ 2312223 w 2894839"/>
              <a:gd name="connsiteY9" fmla="*/ 1843078 h 2443174"/>
              <a:gd name="connsiteX10" fmla="*/ 2319006 w 2894839"/>
              <a:gd name="connsiteY10" fmla="*/ 1811416 h 2443174"/>
              <a:gd name="connsiteX11" fmla="*/ 2317773 w 2894839"/>
              <a:gd name="connsiteY11" fmla="*/ 1748750 h 2443174"/>
              <a:gd name="connsiteX12" fmla="*/ 2294239 w 2894839"/>
              <a:gd name="connsiteY12" fmla="*/ 1683578 h 2443174"/>
              <a:gd name="connsiteX13" fmla="*/ 1972783 w 2894839"/>
              <a:gd name="connsiteY13" fmla="*/ 1644396 h 2443174"/>
              <a:gd name="connsiteX14" fmla="*/ 1918419 w 2894839"/>
              <a:gd name="connsiteY14" fmla="*/ 1810492 h 2443174"/>
              <a:gd name="connsiteX15" fmla="*/ 1988609 w 2894839"/>
              <a:gd name="connsiteY15" fmla="*/ 1938593 h 2443174"/>
              <a:gd name="connsiteX16" fmla="*/ 2043179 w 2894839"/>
              <a:gd name="connsiteY16" fmla="*/ 1971443 h 2443174"/>
              <a:gd name="connsiteX17" fmla="*/ 2071748 w 2894839"/>
              <a:gd name="connsiteY17" fmla="*/ 1980810 h 2443174"/>
              <a:gd name="connsiteX18" fmla="*/ 2170096 w 2894839"/>
              <a:gd name="connsiteY18" fmla="*/ 2065507 h 2443174"/>
              <a:gd name="connsiteX19" fmla="*/ 2185023 w 2894839"/>
              <a:gd name="connsiteY19" fmla="*/ 2223127 h 2443174"/>
              <a:gd name="connsiteX20" fmla="*/ 2147581 w 2894839"/>
              <a:gd name="connsiteY20" fmla="*/ 2294203 h 2443174"/>
              <a:gd name="connsiteX21" fmla="*/ 1979837 w 2894839"/>
              <a:gd name="connsiteY21" fmla="*/ 2391035 h 2443174"/>
              <a:gd name="connsiteX22" fmla="*/ 1590091 w 2894839"/>
              <a:gd name="connsiteY22" fmla="*/ 2391035 h 2443174"/>
              <a:gd name="connsiteX23" fmla="*/ 869894 w 2894839"/>
              <a:gd name="connsiteY23" fmla="*/ 1975292 h 2443174"/>
              <a:gd name="connsiteX24" fmla="*/ 675089 w 2894839"/>
              <a:gd name="connsiteY24" fmla="*/ 1637674 h 2443174"/>
              <a:gd name="connsiteX25" fmla="*/ 675089 w 2894839"/>
              <a:gd name="connsiteY25" fmla="*/ 1534312 h 2443174"/>
              <a:gd name="connsiteX26" fmla="*/ 471214 w 2894839"/>
              <a:gd name="connsiteY26" fmla="*/ 1317722 h 2443174"/>
              <a:gd name="connsiteX27" fmla="*/ 348699 w 2894839"/>
              <a:gd name="connsiteY27" fmla="*/ 1360627 h 2443174"/>
              <a:gd name="connsiteX28" fmla="*/ 326362 w 2894839"/>
              <a:gd name="connsiteY28" fmla="*/ 1380818 h 2443174"/>
              <a:gd name="connsiteX29" fmla="*/ 270452 w 2894839"/>
              <a:gd name="connsiteY29" fmla="*/ 1411448 h 2443174"/>
              <a:gd name="connsiteX30" fmla="*/ 124382 w 2894839"/>
              <a:gd name="connsiteY30" fmla="*/ 1408121 h 2443174"/>
              <a:gd name="connsiteX31" fmla="*/ 7689 w 2894839"/>
              <a:gd name="connsiteY31" fmla="*/ 1278029 h 2443174"/>
              <a:gd name="connsiteX32" fmla="*/ 202223 w 2894839"/>
              <a:gd name="connsiteY32" fmla="*/ 1019338 h 2443174"/>
              <a:gd name="connsiteX33" fmla="*/ 270452 w 2894839"/>
              <a:gd name="connsiteY33" fmla="*/ 1031383 h 2443174"/>
              <a:gd name="connsiteX34" fmla="*/ 325415 w 2894839"/>
              <a:gd name="connsiteY34" fmla="*/ 1061440 h 2443174"/>
              <a:gd name="connsiteX35" fmla="*/ 349241 w 2894839"/>
              <a:gd name="connsiteY35" fmla="*/ 1083236 h 2443174"/>
              <a:gd name="connsiteX36" fmla="*/ 471485 w 2894839"/>
              <a:gd name="connsiteY36" fmla="*/ 1125453 h 2443174"/>
              <a:gd name="connsiteX37" fmla="*/ 674412 w 2894839"/>
              <a:gd name="connsiteY37" fmla="*/ 908863 h 2443174"/>
              <a:gd name="connsiteX38" fmla="*/ 674412 w 2894839"/>
              <a:gd name="connsiteY38" fmla="*/ 805501 h 2443174"/>
              <a:gd name="connsiteX39" fmla="*/ 869353 w 2894839"/>
              <a:gd name="connsiteY39" fmla="*/ 467883 h 2443174"/>
              <a:gd name="connsiteX40" fmla="*/ 1589414 w 2894839"/>
              <a:gd name="connsiteY40" fmla="*/ 52140 h 2443174"/>
              <a:gd name="connsiteX41" fmla="*/ 1784237 w 2894839"/>
              <a:gd name="connsiteY41" fmla="*/ 0 h 2443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894839" h="2443174">
                <a:moveTo>
                  <a:pt x="1784237" y="0"/>
                </a:moveTo>
                <a:cubicBezTo>
                  <a:pt x="1851535" y="0"/>
                  <a:pt x="1918851" y="17380"/>
                  <a:pt x="1979160" y="52140"/>
                </a:cubicBezTo>
                <a:lnTo>
                  <a:pt x="2699357" y="467883"/>
                </a:lnTo>
                <a:cubicBezTo>
                  <a:pt x="2819706" y="537402"/>
                  <a:pt x="2894162" y="666232"/>
                  <a:pt x="2894839" y="806075"/>
                </a:cubicBezTo>
                <a:lnTo>
                  <a:pt x="2894839" y="1637674"/>
                </a:lnTo>
                <a:cubicBezTo>
                  <a:pt x="2894839" y="1776943"/>
                  <a:pt x="2820653" y="1905773"/>
                  <a:pt x="2700034" y="1975292"/>
                </a:cubicBezTo>
                <a:lnTo>
                  <a:pt x="2544161" y="2065272"/>
                </a:lnTo>
                <a:lnTo>
                  <a:pt x="2465321" y="2062671"/>
                </a:lnTo>
                <a:cubicBezTo>
                  <a:pt x="2412575" y="2051028"/>
                  <a:pt x="2365097" y="2019861"/>
                  <a:pt x="2336682" y="1970256"/>
                </a:cubicBezTo>
                <a:cubicBezTo>
                  <a:pt x="2313765" y="1930150"/>
                  <a:pt x="2306263" y="1885559"/>
                  <a:pt x="2312223" y="1843078"/>
                </a:cubicBezTo>
                <a:cubicBezTo>
                  <a:pt x="2315306" y="1832788"/>
                  <a:pt x="2317464" y="1822234"/>
                  <a:pt x="2319006" y="1811416"/>
                </a:cubicBezTo>
                <a:cubicBezTo>
                  <a:pt x="2321780" y="1790835"/>
                  <a:pt x="2321472" y="1769727"/>
                  <a:pt x="2317773" y="1748750"/>
                </a:cubicBezTo>
                <a:cubicBezTo>
                  <a:pt x="2313765" y="1726323"/>
                  <a:pt x="2305954" y="1704291"/>
                  <a:pt x="2294239" y="1683578"/>
                </a:cubicBezTo>
                <a:cubicBezTo>
                  <a:pt x="2229393" y="1570912"/>
                  <a:pt x="2072056" y="1544527"/>
                  <a:pt x="1972783" y="1644396"/>
                </a:cubicBezTo>
                <a:cubicBezTo>
                  <a:pt x="1929929" y="1687536"/>
                  <a:pt x="1910095" y="1750597"/>
                  <a:pt x="1918419" y="1810492"/>
                </a:cubicBezTo>
                <a:cubicBezTo>
                  <a:pt x="1926538" y="1866561"/>
                  <a:pt x="1953257" y="1908778"/>
                  <a:pt x="1988609" y="1938593"/>
                </a:cubicBezTo>
                <a:cubicBezTo>
                  <a:pt x="2005052" y="1952578"/>
                  <a:pt x="2023344" y="1963660"/>
                  <a:pt x="2043179" y="1971443"/>
                </a:cubicBezTo>
                <a:cubicBezTo>
                  <a:pt x="2052530" y="1975137"/>
                  <a:pt x="2062088" y="1978304"/>
                  <a:pt x="2071748" y="1980810"/>
                </a:cubicBezTo>
                <a:cubicBezTo>
                  <a:pt x="2111416" y="1996905"/>
                  <a:pt x="2146871" y="2025797"/>
                  <a:pt x="2170096" y="2065507"/>
                </a:cubicBezTo>
                <a:cubicBezTo>
                  <a:pt x="2198511" y="2113925"/>
                  <a:pt x="2201389" y="2171082"/>
                  <a:pt x="2185023" y="2223127"/>
                </a:cubicBezTo>
                <a:lnTo>
                  <a:pt x="2147581" y="2294203"/>
                </a:lnTo>
                <a:lnTo>
                  <a:pt x="1979837" y="2391035"/>
                </a:lnTo>
                <a:cubicBezTo>
                  <a:pt x="1859488" y="2460554"/>
                  <a:pt x="1710846" y="2460554"/>
                  <a:pt x="1590091" y="2391035"/>
                </a:cubicBezTo>
                <a:lnTo>
                  <a:pt x="869894" y="1975292"/>
                </a:lnTo>
                <a:cubicBezTo>
                  <a:pt x="749275" y="1905428"/>
                  <a:pt x="675089" y="1776943"/>
                  <a:pt x="675089" y="1637674"/>
                </a:cubicBezTo>
                <a:lnTo>
                  <a:pt x="675089" y="1534312"/>
                </a:lnTo>
                <a:cubicBezTo>
                  <a:pt x="675089" y="1422002"/>
                  <a:pt x="583575" y="1316804"/>
                  <a:pt x="471214" y="1317722"/>
                </a:cubicBezTo>
                <a:cubicBezTo>
                  <a:pt x="425051" y="1318066"/>
                  <a:pt x="382543" y="1334242"/>
                  <a:pt x="348699" y="1360627"/>
                </a:cubicBezTo>
                <a:cubicBezTo>
                  <a:pt x="341524" y="1367740"/>
                  <a:pt x="334079" y="1374508"/>
                  <a:pt x="326362" y="1380818"/>
                </a:cubicBezTo>
                <a:cubicBezTo>
                  <a:pt x="309576" y="1393781"/>
                  <a:pt x="290623" y="1403991"/>
                  <a:pt x="270452" y="1411448"/>
                </a:cubicBezTo>
                <a:cubicBezTo>
                  <a:pt x="226997" y="1427050"/>
                  <a:pt x="176772" y="1429115"/>
                  <a:pt x="124382" y="1408121"/>
                </a:cubicBezTo>
                <a:cubicBezTo>
                  <a:pt x="68201" y="1385407"/>
                  <a:pt x="23528" y="1336651"/>
                  <a:pt x="7689" y="1278029"/>
                </a:cubicBezTo>
                <a:cubicBezTo>
                  <a:pt x="-29269" y="1142202"/>
                  <a:pt x="72127" y="1019338"/>
                  <a:pt x="202223" y="1019338"/>
                </a:cubicBezTo>
                <a:cubicBezTo>
                  <a:pt x="226049" y="1019338"/>
                  <a:pt x="249063" y="1023582"/>
                  <a:pt x="270452" y="1031383"/>
                </a:cubicBezTo>
                <a:cubicBezTo>
                  <a:pt x="290352" y="1038496"/>
                  <a:pt x="308899" y="1048706"/>
                  <a:pt x="325415" y="1061440"/>
                </a:cubicBezTo>
                <a:cubicBezTo>
                  <a:pt x="333808" y="1067979"/>
                  <a:pt x="341795" y="1075435"/>
                  <a:pt x="349241" y="1083236"/>
                </a:cubicBezTo>
                <a:cubicBezTo>
                  <a:pt x="383085" y="1109277"/>
                  <a:pt x="425322" y="1125109"/>
                  <a:pt x="471485" y="1125453"/>
                </a:cubicBezTo>
                <a:cubicBezTo>
                  <a:pt x="585741" y="1125682"/>
                  <a:pt x="674412" y="1023353"/>
                  <a:pt x="674412" y="908863"/>
                </a:cubicBezTo>
                <a:lnTo>
                  <a:pt x="674412" y="805501"/>
                </a:lnTo>
                <a:cubicBezTo>
                  <a:pt x="674412" y="666232"/>
                  <a:pt x="748598" y="537402"/>
                  <a:pt x="869353" y="467883"/>
                </a:cubicBezTo>
                <a:lnTo>
                  <a:pt x="1589414" y="52140"/>
                </a:lnTo>
                <a:cubicBezTo>
                  <a:pt x="1649657" y="17380"/>
                  <a:pt x="1716938" y="0"/>
                  <a:pt x="1784237" y="0"/>
                </a:cubicBezTo>
                <a:close/>
              </a:path>
            </a:pathLst>
          </a:custGeom>
          <a:solidFill>
            <a:srgbClr val="F3774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sz="800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5803166-8A4E-4E95-84C8-1B17587A7802}"/>
              </a:ext>
            </a:extLst>
          </p:cNvPr>
          <p:cNvSpPr/>
          <p:nvPr/>
        </p:nvSpPr>
        <p:spPr>
          <a:xfrm>
            <a:off x="6091019" y="1602016"/>
            <a:ext cx="1858698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/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 2</a:t>
            </a:r>
          </a:p>
          <a:p>
            <a:pPr lvl="0" algn="ctr"/>
            <a:r>
              <a:rPr lang="en-ID" sz="1600" dirty="0" err="1"/>
              <a:t>memberi</a:t>
            </a:r>
            <a:r>
              <a:rPr lang="en-ID" sz="1600" dirty="0"/>
              <a:t> </a:t>
            </a:r>
            <a:r>
              <a:rPr lang="en-ID" sz="1600" dirty="0" err="1"/>
              <a:t>manfaat</a:t>
            </a:r>
            <a:r>
              <a:rPr lang="en-ID" sz="1600" dirty="0"/>
              <a:t> </a:t>
            </a:r>
            <a:r>
              <a:rPr lang="en-ID" sz="1600" dirty="0" err="1"/>
              <a:t>bagi</a:t>
            </a:r>
            <a:r>
              <a:rPr lang="en-ID" sz="1600" dirty="0"/>
              <a:t> Daerah </a:t>
            </a:r>
            <a:r>
              <a:rPr lang="en-ID" sz="1600" dirty="0" err="1"/>
              <a:t>danf</a:t>
            </a:r>
            <a:r>
              <a:rPr lang="en-ID" sz="1600" dirty="0"/>
              <a:t> </a:t>
            </a:r>
            <a:r>
              <a:rPr lang="en-ID" sz="1600" dirty="0" err="1"/>
              <a:t>atau</a:t>
            </a:r>
            <a:r>
              <a:rPr lang="en-ID" sz="1600" dirty="0"/>
              <a:t> </a:t>
            </a:r>
            <a:r>
              <a:rPr lang="en-ID" sz="1600" dirty="0" err="1"/>
              <a:t>masyarakat</a:t>
            </a:r>
            <a:r>
              <a:rPr lang="en-ID" sz="1600" dirty="0"/>
              <a:t>;</a:t>
            </a:r>
            <a:endParaRPr lang="en-US" sz="1600" dirty="0"/>
          </a:p>
        </p:txBody>
      </p:sp>
      <p:sp>
        <p:nvSpPr>
          <p:cNvPr id="68" name="Shape">
            <a:extLst>
              <a:ext uri="{FF2B5EF4-FFF2-40B4-BE49-F238E27FC236}">
                <a16:creationId xmlns:a16="http://schemas.microsoft.com/office/drawing/2014/main" id="{57409C92-C38D-4660-A4E6-1525B364E427}"/>
              </a:ext>
            </a:extLst>
          </p:cNvPr>
          <p:cNvSpPr/>
          <p:nvPr/>
        </p:nvSpPr>
        <p:spPr>
          <a:xfrm>
            <a:off x="7107020" y="2852195"/>
            <a:ext cx="2024303" cy="25482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81" extrusionOk="0">
                <a:moveTo>
                  <a:pt x="21597" y="15080"/>
                </a:moveTo>
                <a:lnTo>
                  <a:pt x="21600" y="8777"/>
                </a:lnTo>
                <a:cubicBezTo>
                  <a:pt x="21600" y="7721"/>
                  <a:pt x="20878" y="6745"/>
                  <a:pt x="19704" y="6218"/>
                </a:cubicBezTo>
                <a:lnTo>
                  <a:pt x="12699" y="3064"/>
                </a:lnTo>
                <a:cubicBezTo>
                  <a:pt x="11525" y="2535"/>
                  <a:pt x="10081" y="2535"/>
                  <a:pt x="8907" y="3062"/>
                </a:cubicBezTo>
                <a:lnTo>
                  <a:pt x="8037" y="3453"/>
                </a:lnTo>
                <a:cubicBezTo>
                  <a:pt x="7074" y="3885"/>
                  <a:pt x="5779" y="3692"/>
                  <a:pt x="5226" y="2940"/>
                </a:cubicBezTo>
                <a:cubicBezTo>
                  <a:pt x="5003" y="2636"/>
                  <a:pt x="4930" y="2298"/>
                  <a:pt x="4988" y="1976"/>
                </a:cubicBezTo>
                <a:cubicBezTo>
                  <a:pt x="5018" y="1898"/>
                  <a:pt x="5039" y="1818"/>
                  <a:pt x="5054" y="1736"/>
                </a:cubicBezTo>
                <a:cubicBezTo>
                  <a:pt x="5081" y="1580"/>
                  <a:pt x="5078" y="1420"/>
                  <a:pt x="5042" y="1261"/>
                </a:cubicBezTo>
                <a:cubicBezTo>
                  <a:pt x="5003" y="1091"/>
                  <a:pt x="4927" y="924"/>
                  <a:pt x="4813" y="767"/>
                </a:cubicBezTo>
                <a:cubicBezTo>
                  <a:pt x="4182" y="-87"/>
                  <a:pt x="2651" y="-287"/>
                  <a:pt x="1685" y="470"/>
                </a:cubicBezTo>
                <a:cubicBezTo>
                  <a:pt x="1268" y="797"/>
                  <a:pt x="1075" y="1275"/>
                  <a:pt x="1156" y="1729"/>
                </a:cubicBezTo>
                <a:cubicBezTo>
                  <a:pt x="1235" y="2154"/>
                  <a:pt x="1495" y="2474"/>
                  <a:pt x="1839" y="2700"/>
                </a:cubicBezTo>
                <a:cubicBezTo>
                  <a:pt x="1999" y="2806"/>
                  <a:pt x="2177" y="2890"/>
                  <a:pt x="2370" y="2949"/>
                </a:cubicBezTo>
                <a:cubicBezTo>
                  <a:pt x="2461" y="2977"/>
                  <a:pt x="2554" y="3001"/>
                  <a:pt x="2648" y="3020"/>
                </a:cubicBezTo>
                <a:cubicBezTo>
                  <a:pt x="3034" y="3142"/>
                  <a:pt x="3379" y="3361"/>
                  <a:pt x="3605" y="3662"/>
                </a:cubicBezTo>
                <a:cubicBezTo>
                  <a:pt x="4158" y="4396"/>
                  <a:pt x="3717" y="5395"/>
                  <a:pt x="2772" y="5819"/>
                </a:cubicBezTo>
                <a:lnTo>
                  <a:pt x="1902" y="6209"/>
                </a:lnTo>
                <a:cubicBezTo>
                  <a:pt x="728" y="6736"/>
                  <a:pt x="6" y="7712"/>
                  <a:pt x="3" y="8768"/>
                </a:cubicBezTo>
                <a:lnTo>
                  <a:pt x="0" y="15071"/>
                </a:lnTo>
                <a:cubicBezTo>
                  <a:pt x="0" y="16127"/>
                  <a:pt x="722" y="17103"/>
                  <a:pt x="1896" y="17630"/>
                </a:cubicBezTo>
                <a:lnTo>
                  <a:pt x="8901" y="20784"/>
                </a:lnTo>
                <a:cubicBezTo>
                  <a:pt x="10075" y="21313"/>
                  <a:pt x="11519" y="21313"/>
                  <a:pt x="12693" y="20786"/>
                </a:cubicBezTo>
                <a:lnTo>
                  <a:pt x="19704" y="17637"/>
                </a:lnTo>
                <a:cubicBezTo>
                  <a:pt x="20875" y="17110"/>
                  <a:pt x="21597" y="16134"/>
                  <a:pt x="21597" y="15080"/>
                </a:cubicBezTo>
                <a:close/>
              </a:path>
            </a:pathLst>
          </a:custGeom>
          <a:solidFill>
            <a:srgbClr val="2DBAA7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100"/>
          </a:p>
        </p:txBody>
      </p:sp>
      <p:sp>
        <p:nvSpPr>
          <p:cNvPr id="60" name="Shape">
            <a:extLst>
              <a:ext uri="{FF2B5EF4-FFF2-40B4-BE49-F238E27FC236}">
                <a16:creationId xmlns:a16="http://schemas.microsoft.com/office/drawing/2014/main" id="{E390FF37-D79D-4F85-8AD4-A3B48CEC19CD}"/>
              </a:ext>
            </a:extLst>
          </p:cNvPr>
          <p:cNvSpPr/>
          <p:nvPr/>
        </p:nvSpPr>
        <p:spPr>
          <a:xfrm>
            <a:off x="5069701" y="3163450"/>
            <a:ext cx="2639948" cy="2228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4" h="21297" extrusionOk="0">
                <a:moveTo>
                  <a:pt x="1444" y="4079"/>
                </a:moveTo>
                <a:lnTo>
                  <a:pt x="6764" y="455"/>
                </a:lnTo>
                <a:cubicBezTo>
                  <a:pt x="7655" y="-151"/>
                  <a:pt x="8753" y="-151"/>
                  <a:pt x="9643" y="455"/>
                </a:cubicBezTo>
                <a:lnTo>
                  <a:pt x="14962" y="4079"/>
                </a:lnTo>
                <a:cubicBezTo>
                  <a:pt x="15854" y="4685"/>
                  <a:pt x="16402" y="5808"/>
                  <a:pt x="16402" y="7022"/>
                </a:cubicBezTo>
                <a:lnTo>
                  <a:pt x="16402" y="7923"/>
                </a:lnTo>
                <a:cubicBezTo>
                  <a:pt x="16402" y="8921"/>
                  <a:pt x="17057" y="9813"/>
                  <a:pt x="17901" y="9811"/>
                </a:cubicBezTo>
                <a:cubicBezTo>
                  <a:pt x="18242" y="9808"/>
                  <a:pt x="18554" y="9670"/>
                  <a:pt x="18804" y="9443"/>
                </a:cubicBezTo>
                <a:cubicBezTo>
                  <a:pt x="18859" y="9375"/>
                  <a:pt x="18918" y="9310"/>
                  <a:pt x="18980" y="9253"/>
                </a:cubicBezTo>
                <a:cubicBezTo>
                  <a:pt x="19102" y="9142"/>
                  <a:pt x="19239" y="9053"/>
                  <a:pt x="19386" y="8991"/>
                </a:cubicBezTo>
                <a:cubicBezTo>
                  <a:pt x="19544" y="8923"/>
                  <a:pt x="19714" y="8886"/>
                  <a:pt x="19890" y="8886"/>
                </a:cubicBezTo>
                <a:cubicBezTo>
                  <a:pt x="20851" y="8886"/>
                  <a:pt x="21600" y="9957"/>
                  <a:pt x="21327" y="11141"/>
                </a:cubicBezTo>
                <a:cubicBezTo>
                  <a:pt x="21210" y="11652"/>
                  <a:pt x="20880" y="12077"/>
                  <a:pt x="20465" y="12275"/>
                </a:cubicBezTo>
                <a:cubicBezTo>
                  <a:pt x="20078" y="12458"/>
                  <a:pt x="19707" y="12440"/>
                  <a:pt x="19386" y="12304"/>
                </a:cubicBezTo>
                <a:cubicBezTo>
                  <a:pt x="19237" y="12239"/>
                  <a:pt x="19097" y="12150"/>
                  <a:pt x="18973" y="12037"/>
                </a:cubicBezTo>
                <a:cubicBezTo>
                  <a:pt x="18916" y="11982"/>
                  <a:pt x="18861" y="11923"/>
                  <a:pt x="18808" y="11861"/>
                </a:cubicBezTo>
                <a:cubicBezTo>
                  <a:pt x="18558" y="11631"/>
                  <a:pt x="18244" y="11490"/>
                  <a:pt x="17903" y="11487"/>
                </a:cubicBezTo>
                <a:cubicBezTo>
                  <a:pt x="17073" y="11479"/>
                  <a:pt x="16397" y="12396"/>
                  <a:pt x="16397" y="13375"/>
                </a:cubicBezTo>
                <a:lnTo>
                  <a:pt x="16397" y="14276"/>
                </a:lnTo>
                <a:cubicBezTo>
                  <a:pt x="16397" y="15490"/>
                  <a:pt x="15849" y="16610"/>
                  <a:pt x="14958" y="17219"/>
                </a:cubicBezTo>
                <a:lnTo>
                  <a:pt x="9638" y="20843"/>
                </a:lnTo>
                <a:cubicBezTo>
                  <a:pt x="8746" y="21449"/>
                  <a:pt x="7648" y="21449"/>
                  <a:pt x="6759" y="20843"/>
                </a:cubicBezTo>
                <a:lnTo>
                  <a:pt x="1439" y="17219"/>
                </a:lnTo>
                <a:cubicBezTo>
                  <a:pt x="548" y="16613"/>
                  <a:pt x="0" y="15490"/>
                  <a:pt x="0" y="14276"/>
                </a:cubicBezTo>
                <a:lnTo>
                  <a:pt x="0" y="7027"/>
                </a:lnTo>
                <a:cubicBezTo>
                  <a:pt x="5" y="5808"/>
                  <a:pt x="555" y="4688"/>
                  <a:pt x="1444" y="4079"/>
                </a:cubicBezTo>
                <a:close/>
              </a:path>
            </a:pathLst>
          </a:custGeom>
          <a:solidFill>
            <a:srgbClr val="F1C50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100"/>
          </a:p>
        </p:txBody>
      </p:sp>
      <p:sp>
        <p:nvSpPr>
          <p:cNvPr id="61" name="Shape">
            <a:extLst>
              <a:ext uri="{FF2B5EF4-FFF2-40B4-BE49-F238E27FC236}">
                <a16:creationId xmlns:a16="http://schemas.microsoft.com/office/drawing/2014/main" id="{1CCD446E-9BE2-4AC4-9E81-FBAF0CB4A244}"/>
              </a:ext>
            </a:extLst>
          </p:cNvPr>
          <p:cNvSpPr/>
          <p:nvPr/>
        </p:nvSpPr>
        <p:spPr>
          <a:xfrm>
            <a:off x="3060679" y="3163450"/>
            <a:ext cx="2639951" cy="2228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4" h="21297" extrusionOk="0">
                <a:moveTo>
                  <a:pt x="1444" y="4079"/>
                </a:moveTo>
                <a:lnTo>
                  <a:pt x="6764" y="455"/>
                </a:lnTo>
                <a:cubicBezTo>
                  <a:pt x="7655" y="-151"/>
                  <a:pt x="8753" y="-151"/>
                  <a:pt x="9643" y="455"/>
                </a:cubicBezTo>
                <a:lnTo>
                  <a:pt x="14962" y="4079"/>
                </a:lnTo>
                <a:cubicBezTo>
                  <a:pt x="15854" y="4685"/>
                  <a:pt x="16402" y="5808"/>
                  <a:pt x="16402" y="7022"/>
                </a:cubicBezTo>
                <a:lnTo>
                  <a:pt x="16402" y="7923"/>
                </a:lnTo>
                <a:cubicBezTo>
                  <a:pt x="16402" y="8921"/>
                  <a:pt x="17057" y="9813"/>
                  <a:pt x="17901" y="9811"/>
                </a:cubicBezTo>
                <a:cubicBezTo>
                  <a:pt x="18242" y="9808"/>
                  <a:pt x="18554" y="9670"/>
                  <a:pt x="18804" y="9443"/>
                </a:cubicBezTo>
                <a:cubicBezTo>
                  <a:pt x="18859" y="9375"/>
                  <a:pt x="18918" y="9310"/>
                  <a:pt x="18980" y="9253"/>
                </a:cubicBezTo>
                <a:cubicBezTo>
                  <a:pt x="19102" y="9142"/>
                  <a:pt x="19239" y="9053"/>
                  <a:pt x="19386" y="8991"/>
                </a:cubicBezTo>
                <a:cubicBezTo>
                  <a:pt x="19544" y="8923"/>
                  <a:pt x="19714" y="8886"/>
                  <a:pt x="19890" y="8886"/>
                </a:cubicBezTo>
                <a:cubicBezTo>
                  <a:pt x="20851" y="8886"/>
                  <a:pt x="21600" y="9957"/>
                  <a:pt x="21327" y="11141"/>
                </a:cubicBezTo>
                <a:cubicBezTo>
                  <a:pt x="21210" y="11652"/>
                  <a:pt x="20880" y="12077"/>
                  <a:pt x="20465" y="12275"/>
                </a:cubicBezTo>
                <a:cubicBezTo>
                  <a:pt x="20078" y="12458"/>
                  <a:pt x="19707" y="12440"/>
                  <a:pt x="19386" y="12304"/>
                </a:cubicBezTo>
                <a:cubicBezTo>
                  <a:pt x="19237" y="12239"/>
                  <a:pt x="19097" y="12150"/>
                  <a:pt x="18973" y="12037"/>
                </a:cubicBezTo>
                <a:cubicBezTo>
                  <a:pt x="18916" y="11982"/>
                  <a:pt x="18861" y="11923"/>
                  <a:pt x="18808" y="11861"/>
                </a:cubicBezTo>
                <a:cubicBezTo>
                  <a:pt x="18558" y="11631"/>
                  <a:pt x="18244" y="11490"/>
                  <a:pt x="17903" y="11487"/>
                </a:cubicBezTo>
                <a:cubicBezTo>
                  <a:pt x="17073" y="11479"/>
                  <a:pt x="16397" y="12396"/>
                  <a:pt x="16397" y="13375"/>
                </a:cubicBezTo>
                <a:lnTo>
                  <a:pt x="16397" y="14276"/>
                </a:lnTo>
                <a:cubicBezTo>
                  <a:pt x="16397" y="15490"/>
                  <a:pt x="15849" y="16610"/>
                  <a:pt x="14958" y="17219"/>
                </a:cubicBezTo>
                <a:lnTo>
                  <a:pt x="9638" y="20843"/>
                </a:lnTo>
                <a:cubicBezTo>
                  <a:pt x="8746" y="21449"/>
                  <a:pt x="7648" y="21449"/>
                  <a:pt x="6759" y="20843"/>
                </a:cubicBezTo>
                <a:lnTo>
                  <a:pt x="1439" y="17219"/>
                </a:lnTo>
                <a:cubicBezTo>
                  <a:pt x="548" y="16613"/>
                  <a:pt x="0" y="15490"/>
                  <a:pt x="0" y="14276"/>
                </a:cubicBezTo>
                <a:lnTo>
                  <a:pt x="0" y="7027"/>
                </a:lnTo>
                <a:cubicBezTo>
                  <a:pt x="5" y="5808"/>
                  <a:pt x="555" y="4688"/>
                  <a:pt x="1444" y="4079"/>
                </a:cubicBezTo>
                <a:close/>
              </a:path>
            </a:pathLst>
          </a:custGeom>
          <a:solidFill>
            <a:srgbClr val="28B9D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10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C7AB649-561C-4882-A1F3-F1491F5A83C2}"/>
              </a:ext>
            </a:extLst>
          </p:cNvPr>
          <p:cNvSpPr/>
          <p:nvPr/>
        </p:nvSpPr>
        <p:spPr>
          <a:xfrm>
            <a:off x="5715652" y="3508028"/>
            <a:ext cx="1246255" cy="153888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Step 4</a:t>
            </a:r>
          </a:p>
          <a:p>
            <a:pPr lvl="0" algn="ctr"/>
            <a:r>
              <a:rPr lang="en-ID" sz="1100" dirty="0" err="1">
                <a:solidFill>
                  <a:schemeClr val="bg1"/>
                </a:solidFill>
              </a:rPr>
              <a:t>merupakan</a:t>
            </a:r>
            <a:r>
              <a:rPr lang="en-ID" sz="1100" dirty="0">
                <a:solidFill>
                  <a:schemeClr val="bg1"/>
                </a:solidFill>
              </a:rPr>
              <a:t> </a:t>
            </a:r>
            <a:r>
              <a:rPr lang="en-ID" sz="1100" dirty="0" err="1">
                <a:solidFill>
                  <a:schemeClr val="bg1"/>
                </a:solidFill>
              </a:rPr>
              <a:t>Urusan</a:t>
            </a:r>
            <a:r>
              <a:rPr lang="en-ID" sz="1100" dirty="0">
                <a:solidFill>
                  <a:schemeClr val="bg1"/>
                </a:solidFill>
              </a:rPr>
              <a:t> </a:t>
            </a:r>
            <a:r>
              <a:rPr lang="en-ID" sz="1100" dirty="0" err="1">
                <a:solidFill>
                  <a:schemeClr val="bg1"/>
                </a:solidFill>
              </a:rPr>
              <a:t>Pemerintahan</a:t>
            </a:r>
            <a:r>
              <a:rPr lang="en-ID" sz="1100" dirty="0">
                <a:solidFill>
                  <a:schemeClr val="bg1"/>
                </a:solidFill>
              </a:rPr>
              <a:t> yang </a:t>
            </a:r>
            <a:r>
              <a:rPr lang="en-ID" sz="1100" dirty="0" err="1">
                <a:solidFill>
                  <a:schemeClr val="bg1"/>
                </a:solidFill>
              </a:rPr>
              <a:t>menjadi</a:t>
            </a:r>
            <a:r>
              <a:rPr lang="en-ID" sz="1100" dirty="0">
                <a:solidFill>
                  <a:schemeClr val="bg1"/>
                </a:solidFill>
              </a:rPr>
              <a:t> </a:t>
            </a:r>
            <a:r>
              <a:rPr lang="en-ID" sz="1100" dirty="0" err="1">
                <a:solidFill>
                  <a:schemeClr val="bg1"/>
                </a:solidFill>
              </a:rPr>
              <a:t>kewenangan</a:t>
            </a:r>
            <a:r>
              <a:rPr lang="en-ID" sz="1100" dirty="0">
                <a:solidFill>
                  <a:schemeClr val="bg1"/>
                </a:solidFill>
              </a:rPr>
              <a:t> </a:t>
            </a:r>
            <a:r>
              <a:rPr lang="en-ID" sz="1100" dirty="0" err="1">
                <a:solidFill>
                  <a:schemeClr val="bg1"/>
                </a:solidFill>
              </a:rPr>
              <a:t>Daera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B3166C3-0A80-48D6-B3D6-762A356B45F6}"/>
              </a:ext>
            </a:extLst>
          </p:cNvPr>
          <p:cNvSpPr/>
          <p:nvPr/>
        </p:nvSpPr>
        <p:spPr>
          <a:xfrm>
            <a:off x="3075702" y="4020200"/>
            <a:ext cx="1856605" cy="80021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/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 5</a:t>
            </a:r>
          </a:p>
          <a:p>
            <a:pPr lvl="0" algn="ctr"/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direplikasi</a:t>
            </a:r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ACFA0A9-EE22-4680-A381-F10AEC4B8320}"/>
              </a:ext>
            </a:extLst>
          </p:cNvPr>
          <p:cNvSpPr/>
          <p:nvPr/>
        </p:nvSpPr>
        <p:spPr>
          <a:xfrm>
            <a:off x="7709649" y="3765620"/>
            <a:ext cx="1324506" cy="116955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/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 3</a:t>
            </a:r>
          </a:p>
          <a:p>
            <a:pPr lvl="0" algn="ctr"/>
            <a:r>
              <a:rPr lang="en-ID" sz="1400" dirty="0" err="1"/>
              <a:t>tidak</a:t>
            </a:r>
            <a:r>
              <a:rPr lang="en-ID" sz="1400" dirty="0"/>
              <a:t> </a:t>
            </a:r>
            <a:r>
              <a:rPr lang="en-ID" sz="1400" dirty="0" err="1"/>
              <a:t>mengakibatkan</a:t>
            </a:r>
            <a:r>
              <a:rPr lang="en-ID" sz="1400" dirty="0"/>
              <a:t> </a:t>
            </a:r>
            <a:r>
              <a:rPr lang="en-ID" sz="1400" dirty="0" err="1"/>
              <a:t>pembebanan</a:t>
            </a:r>
            <a:endParaRPr lang="en-US" sz="1400" dirty="0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1CD2F996-28AE-45A4-8FF6-689D2DC9AED1}"/>
              </a:ext>
            </a:extLst>
          </p:cNvPr>
          <p:cNvSpPr/>
          <p:nvPr/>
        </p:nvSpPr>
        <p:spPr>
          <a:xfrm>
            <a:off x="4051041" y="1409136"/>
            <a:ext cx="2024868" cy="2548280"/>
          </a:xfrm>
          <a:custGeom>
            <a:avLst/>
            <a:gdLst>
              <a:gd name="connsiteX0" fmla="*/ 1111236 w 2220390"/>
              <a:gd name="connsiteY0" fmla="*/ 1 h 2794344"/>
              <a:gd name="connsiteX1" fmla="*/ 1306021 w 2220390"/>
              <a:gd name="connsiteY1" fmla="*/ 52455 h 2794344"/>
              <a:gd name="connsiteX2" fmla="*/ 2025798 w 2220390"/>
              <a:gd name="connsiteY2" fmla="*/ 468430 h 2794344"/>
              <a:gd name="connsiteX3" fmla="*/ 2220390 w 2220390"/>
              <a:gd name="connsiteY3" fmla="*/ 806042 h 2794344"/>
              <a:gd name="connsiteX4" fmla="*/ 2220292 w 2220390"/>
              <a:gd name="connsiteY4" fmla="*/ 938113 h 2794344"/>
              <a:gd name="connsiteX5" fmla="*/ 2210217 w 2220390"/>
              <a:gd name="connsiteY5" fmla="*/ 991049 h 2794344"/>
              <a:gd name="connsiteX6" fmla="*/ 2022930 w 2220390"/>
              <a:gd name="connsiteY6" fmla="*/ 1125464 h 2794344"/>
              <a:gd name="connsiteX7" fmla="*/ 1900686 w 2220390"/>
              <a:gd name="connsiteY7" fmla="*/ 1083247 h 2794344"/>
              <a:gd name="connsiteX8" fmla="*/ 1876860 w 2220390"/>
              <a:gd name="connsiteY8" fmla="*/ 1061451 h 2794344"/>
              <a:gd name="connsiteX9" fmla="*/ 1821897 w 2220390"/>
              <a:gd name="connsiteY9" fmla="*/ 1031394 h 2794344"/>
              <a:gd name="connsiteX10" fmla="*/ 1753668 w 2220390"/>
              <a:gd name="connsiteY10" fmla="*/ 1019349 h 2794344"/>
              <a:gd name="connsiteX11" fmla="*/ 1559134 w 2220390"/>
              <a:gd name="connsiteY11" fmla="*/ 1278040 h 2794344"/>
              <a:gd name="connsiteX12" fmla="*/ 1675827 w 2220390"/>
              <a:gd name="connsiteY12" fmla="*/ 1408132 h 2794344"/>
              <a:gd name="connsiteX13" fmla="*/ 1821897 w 2220390"/>
              <a:gd name="connsiteY13" fmla="*/ 1411459 h 2794344"/>
              <a:gd name="connsiteX14" fmla="*/ 1877807 w 2220390"/>
              <a:gd name="connsiteY14" fmla="*/ 1380829 h 2794344"/>
              <a:gd name="connsiteX15" fmla="*/ 1900144 w 2220390"/>
              <a:gd name="connsiteY15" fmla="*/ 1360638 h 2794344"/>
              <a:gd name="connsiteX16" fmla="*/ 2022659 w 2220390"/>
              <a:gd name="connsiteY16" fmla="*/ 1317733 h 2794344"/>
              <a:gd name="connsiteX17" fmla="*/ 2210480 w 2220390"/>
              <a:gd name="connsiteY17" fmla="*/ 1452971 h 2794344"/>
              <a:gd name="connsiteX18" fmla="*/ 2219875 w 2220390"/>
              <a:gd name="connsiteY18" fmla="*/ 1500579 h 2794344"/>
              <a:gd name="connsiteX19" fmla="*/ 2219773 w 2220390"/>
              <a:gd name="connsiteY19" fmla="*/ 1637600 h 2794344"/>
              <a:gd name="connsiteX20" fmla="*/ 2024564 w 2220390"/>
              <a:gd name="connsiteY20" fmla="*/ 1975212 h 2794344"/>
              <a:gd name="connsiteX21" fmla="*/ 1304171 w 2220390"/>
              <a:gd name="connsiteY21" fmla="*/ 2390664 h 2794344"/>
              <a:gd name="connsiteX22" fmla="*/ 914369 w 2220390"/>
              <a:gd name="connsiteY22" fmla="*/ 2390403 h 2794344"/>
              <a:gd name="connsiteX23" fmla="*/ 825040 w 2220390"/>
              <a:gd name="connsiteY23" fmla="*/ 2338814 h 2794344"/>
              <a:gd name="connsiteX24" fmla="*/ 590511 w 2220390"/>
              <a:gd name="connsiteY24" fmla="*/ 2347006 h 2794344"/>
              <a:gd name="connsiteX25" fmla="*/ 565573 w 2220390"/>
              <a:gd name="connsiteY25" fmla="*/ 2368589 h 2794344"/>
              <a:gd name="connsiteX26" fmla="*/ 544151 w 2220390"/>
              <a:gd name="connsiteY26" fmla="*/ 2397822 h 2794344"/>
              <a:gd name="connsiteX27" fmla="*/ 519962 w 2220390"/>
              <a:gd name="connsiteY27" fmla="*/ 2525347 h 2794344"/>
              <a:gd name="connsiteX28" fmla="*/ 526156 w 2220390"/>
              <a:gd name="connsiteY28" fmla="*/ 2554843 h 2794344"/>
              <a:gd name="connsiteX29" fmla="*/ 524910 w 2220390"/>
              <a:gd name="connsiteY29" fmla="*/ 2618443 h 2794344"/>
              <a:gd name="connsiteX30" fmla="*/ 478505 w 2220390"/>
              <a:gd name="connsiteY30" fmla="*/ 2715458 h 2794344"/>
              <a:gd name="connsiteX31" fmla="*/ 471922 w 2220390"/>
              <a:gd name="connsiteY31" fmla="*/ 2721628 h 2794344"/>
              <a:gd name="connsiteX32" fmla="*/ 469883 w 2220390"/>
              <a:gd name="connsiteY32" fmla="*/ 2724442 h 2794344"/>
              <a:gd name="connsiteX33" fmla="*/ 440275 w 2220390"/>
              <a:gd name="connsiteY33" fmla="*/ 2752177 h 2794344"/>
              <a:gd name="connsiteX34" fmla="*/ 269325 w 2220390"/>
              <a:gd name="connsiteY34" fmla="*/ 2788093 h 2794344"/>
              <a:gd name="connsiteX35" fmla="*/ 142681 w 2220390"/>
              <a:gd name="connsiteY35" fmla="*/ 2490315 h 2794344"/>
              <a:gd name="connsiteX36" fmla="*/ 187397 w 2220390"/>
              <a:gd name="connsiteY36" fmla="*/ 2437159 h 2794344"/>
              <a:gd name="connsiteX37" fmla="*/ 189709 w 2220390"/>
              <a:gd name="connsiteY37" fmla="*/ 2435750 h 2794344"/>
              <a:gd name="connsiteX38" fmla="*/ 196022 w 2220390"/>
              <a:gd name="connsiteY38" fmla="*/ 2428254 h 2794344"/>
              <a:gd name="connsiteX39" fmla="*/ 249383 w 2220390"/>
              <a:gd name="connsiteY39" fmla="*/ 2395662 h 2794344"/>
              <a:gd name="connsiteX40" fmla="*/ 280113 w 2220390"/>
              <a:gd name="connsiteY40" fmla="*/ 2385722 h 2794344"/>
              <a:gd name="connsiteX41" fmla="*/ 333469 w 2220390"/>
              <a:gd name="connsiteY41" fmla="*/ 2353240 h 2794344"/>
              <a:gd name="connsiteX42" fmla="*/ 369551 w 2220390"/>
              <a:gd name="connsiteY42" fmla="*/ 2309951 h 2794344"/>
              <a:gd name="connsiteX43" fmla="*/ 283922 w 2220390"/>
              <a:gd name="connsiteY43" fmla="*/ 2025756 h 2794344"/>
              <a:gd name="connsiteX44" fmla="*/ 194593 w 2220390"/>
              <a:gd name="connsiteY44" fmla="*/ 1974298 h 2794344"/>
              <a:gd name="connsiteX45" fmla="*/ 0 w 2220390"/>
              <a:gd name="connsiteY45" fmla="*/ 1636686 h 2794344"/>
              <a:gd name="connsiteX46" fmla="*/ 617 w 2220390"/>
              <a:gd name="connsiteY46" fmla="*/ 805128 h 2794344"/>
              <a:gd name="connsiteX47" fmla="*/ 195826 w 2220390"/>
              <a:gd name="connsiteY47" fmla="*/ 467516 h 2794344"/>
              <a:gd name="connsiteX48" fmla="*/ 916219 w 2220390"/>
              <a:gd name="connsiteY48" fmla="*/ 52063 h 2794344"/>
              <a:gd name="connsiteX49" fmla="*/ 1111236 w 2220390"/>
              <a:gd name="connsiteY49" fmla="*/ 1 h 2794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220390" h="2794344">
                <a:moveTo>
                  <a:pt x="1111236" y="1"/>
                </a:moveTo>
                <a:cubicBezTo>
                  <a:pt x="1178529" y="50"/>
                  <a:pt x="1245783" y="17518"/>
                  <a:pt x="1306021" y="52455"/>
                </a:cubicBezTo>
                <a:lnTo>
                  <a:pt x="2025798" y="468430"/>
                </a:lnTo>
                <a:cubicBezTo>
                  <a:pt x="2146274" y="538042"/>
                  <a:pt x="2220390" y="666687"/>
                  <a:pt x="2220390" y="806042"/>
                </a:cubicBezTo>
                <a:lnTo>
                  <a:pt x="2220292" y="938113"/>
                </a:lnTo>
                <a:lnTo>
                  <a:pt x="2210217" y="991049"/>
                </a:lnTo>
                <a:cubicBezTo>
                  <a:pt x="2179923" y="1068118"/>
                  <a:pt x="2108622" y="1125636"/>
                  <a:pt x="2022930" y="1125464"/>
                </a:cubicBezTo>
                <a:cubicBezTo>
                  <a:pt x="1976767" y="1125120"/>
                  <a:pt x="1934530" y="1109288"/>
                  <a:pt x="1900686" y="1083247"/>
                </a:cubicBezTo>
                <a:cubicBezTo>
                  <a:pt x="1893240" y="1075446"/>
                  <a:pt x="1885253" y="1067990"/>
                  <a:pt x="1876860" y="1061451"/>
                </a:cubicBezTo>
                <a:cubicBezTo>
                  <a:pt x="1860344" y="1048717"/>
                  <a:pt x="1841797" y="1038507"/>
                  <a:pt x="1821897" y="1031394"/>
                </a:cubicBezTo>
                <a:cubicBezTo>
                  <a:pt x="1800508" y="1023593"/>
                  <a:pt x="1777494" y="1019349"/>
                  <a:pt x="1753668" y="1019349"/>
                </a:cubicBezTo>
                <a:cubicBezTo>
                  <a:pt x="1623572" y="1019349"/>
                  <a:pt x="1522176" y="1142213"/>
                  <a:pt x="1559134" y="1278040"/>
                </a:cubicBezTo>
                <a:cubicBezTo>
                  <a:pt x="1574973" y="1336662"/>
                  <a:pt x="1619646" y="1385418"/>
                  <a:pt x="1675827" y="1408132"/>
                </a:cubicBezTo>
                <a:cubicBezTo>
                  <a:pt x="1728217" y="1429126"/>
                  <a:pt x="1778442" y="1427061"/>
                  <a:pt x="1821897" y="1411459"/>
                </a:cubicBezTo>
                <a:cubicBezTo>
                  <a:pt x="1842068" y="1404002"/>
                  <a:pt x="1861021" y="1393792"/>
                  <a:pt x="1877807" y="1380829"/>
                </a:cubicBezTo>
                <a:cubicBezTo>
                  <a:pt x="1885524" y="1374519"/>
                  <a:pt x="1892969" y="1367751"/>
                  <a:pt x="1900144" y="1360638"/>
                </a:cubicBezTo>
                <a:cubicBezTo>
                  <a:pt x="1933988" y="1334253"/>
                  <a:pt x="1976496" y="1318077"/>
                  <a:pt x="2022659" y="1317733"/>
                </a:cubicBezTo>
                <a:cubicBezTo>
                  <a:pt x="2106930" y="1317045"/>
                  <a:pt x="2179474" y="1376046"/>
                  <a:pt x="2210480" y="1452971"/>
                </a:cubicBezTo>
                <a:lnTo>
                  <a:pt x="2219875" y="1500579"/>
                </a:lnTo>
                <a:lnTo>
                  <a:pt x="2219773" y="1637600"/>
                </a:lnTo>
                <a:cubicBezTo>
                  <a:pt x="2219465" y="1776955"/>
                  <a:pt x="2145349" y="1905730"/>
                  <a:pt x="2024564" y="1975212"/>
                </a:cubicBezTo>
                <a:lnTo>
                  <a:pt x="1304171" y="2390664"/>
                </a:lnTo>
                <a:cubicBezTo>
                  <a:pt x="1183386" y="2460146"/>
                  <a:pt x="1035154" y="2460146"/>
                  <a:pt x="914369" y="2390403"/>
                </a:cubicBezTo>
                <a:lnTo>
                  <a:pt x="825040" y="2338814"/>
                </a:lnTo>
                <a:cubicBezTo>
                  <a:pt x="751952" y="2296694"/>
                  <a:pt x="656891" y="2301004"/>
                  <a:pt x="590511" y="2347006"/>
                </a:cubicBezTo>
                <a:lnTo>
                  <a:pt x="565573" y="2368589"/>
                </a:lnTo>
                <a:lnTo>
                  <a:pt x="544151" y="2397822"/>
                </a:lnTo>
                <a:cubicBezTo>
                  <a:pt x="521519" y="2437870"/>
                  <a:pt x="514079" y="2482851"/>
                  <a:pt x="519962" y="2525347"/>
                </a:cubicBezTo>
                <a:cubicBezTo>
                  <a:pt x="522765" y="2534999"/>
                  <a:pt x="524910" y="2544903"/>
                  <a:pt x="526156" y="2554843"/>
                </a:cubicBezTo>
                <a:cubicBezTo>
                  <a:pt x="529270" y="2575623"/>
                  <a:pt x="528648" y="2597339"/>
                  <a:pt x="524910" y="2618443"/>
                </a:cubicBezTo>
                <a:cubicBezTo>
                  <a:pt x="518863" y="2652665"/>
                  <a:pt x="504270" y="2686178"/>
                  <a:pt x="478505" y="2715458"/>
                </a:cubicBezTo>
                <a:lnTo>
                  <a:pt x="471922" y="2721628"/>
                </a:lnTo>
                <a:lnTo>
                  <a:pt x="469883" y="2724442"/>
                </a:lnTo>
                <a:cubicBezTo>
                  <a:pt x="461290" y="2734202"/>
                  <a:pt x="451454" y="2743492"/>
                  <a:pt x="440275" y="2752177"/>
                </a:cubicBezTo>
                <a:cubicBezTo>
                  <a:pt x="392475" y="2789660"/>
                  <a:pt x="328022" y="2803635"/>
                  <a:pt x="269325" y="2788093"/>
                </a:cubicBezTo>
                <a:cubicBezTo>
                  <a:pt x="133121" y="2752177"/>
                  <a:pt x="77611" y="2602896"/>
                  <a:pt x="142681" y="2490315"/>
                </a:cubicBezTo>
                <a:cubicBezTo>
                  <a:pt x="154811" y="2469419"/>
                  <a:pt x="170024" y="2451787"/>
                  <a:pt x="187397" y="2437159"/>
                </a:cubicBezTo>
                <a:lnTo>
                  <a:pt x="189709" y="2435750"/>
                </a:lnTo>
                <a:lnTo>
                  <a:pt x="196022" y="2428254"/>
                </a:lnTo>
                <a:cubicBezTo>
                  <a:pt x="212148" y="2414605"/>
                  <a:pt x="230143" y="2403405"/>
                  <a:pt x="249383" y="2395662"/>
                </a:cubicBezTo>
                <a:cubicBezTo>
                  <a:pt x="259315" y="2391628"/>
                  <a:pt x="269558" y="2388207"/>
                  <a:pt x="280113" y="2385722"/>
                </a:cubicBezTo>
                <a:lnTo>
                  <a:pt x="333469" y="2353240"/>
                </a:lnTo>
                <a:lnTo>
                  <a:pt x="369551" y="2309951"/>
                </a:lnTo>
                <a:cubicBezTo>
                  <a:pt x="427220" y="2210953"/>
                  <a:pt x="382915" y="2083222"/>
                  <a:pt x="283922" y="2025756"/>
                </a:cubicBezTo>
                <a:lnTo>
                  <a:pt x="194593" y="1974298"/>
                </a:lnTo>
                <a:cubicBezTo>
                  <a:pt x="74116" y="1904816"/>
                  <a:pt x="0" y="1776040"/>
                  <a:pt x="0" y="1636686"/>
                </a:cubicBezTo>
                <a:lnTo>
                  <a:pt x="617" y="805128"/>
                </a:lnTo>
                <a:cubicBezTo>
                  <a:pt x="925" y="665773"/>
                  <a:pt x="75041" y="536997"/>
                  <a:pt x="195826" y="467516"/>
                </a:cubicBezTo>
                <a:lnTo>
                  <a:pt x="916219" y="52063"/>
                </a:lnTo>
                <a:cubicBezTo>
                  <a:pt x="976612" y="17322"/>
                  <a:pt x="1043943" y="-48"/>
                  <a:pt x="1111236" y="1"/>
                </a:cubicBezTo>
                <a:close/>
              </a:path>
            </a:pathLst>
          </a:custGeom>
          <a:solidFill>
            <a:srgbClr val="323A4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sz="8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9149E38-0B19-4F85-A83E-DB6943F406C3}"/>
              </a:ext>
            </a:extLst>
          </p:cNvPr>
          <p:cNvSpPr/>
          <p:nvPr/>
        </p:nvSpPr>
        <p:spPr>
          <a:xfrm>
            <a:off x="4137704" y="1701722"/>
            <a:ext cx="1547641" cy="160043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/>
            <a:r>
              <a:rPr lang="en-US" sz="2800" b="1" dirty="0">
                <a:solidFill>
                  <a:prstClr val="white"/>
                </a:solidFill>
              </a:rPr>
              <a:t>Step 1</a:t>
            </a:r>
          </a:p>
          <a:p>
            <a:pPr lvl="0" algn="ctr"/>
            <a:r>
              <a:rPr lang="en-ID" sz="1400" dirty="0" err="1"/>
              <a:t>mengandung</a:t>
            </a:r>
            <a:r>
              <a:rPr lang="en-ID" sz="1400" dirty="0"/>
              <a:t> </a:t>
            </a:r>
            <a:r>
              <a:rPr lang="en-ID" sz="1400" dirty="0" err="1"/>
              <a:t>pembaharuan</a:t>
            </a:r>
            <a:r>
              <a:rPr lang="en-ID" sz="1400" dirty="0"/>
              <a:t> </a:t>
            </a:r>
            <a:r>
              <a:rPr lang="en-ID" sz="1400" dirty="0" err="1"/>
              <a:t>seluruh</a:t>
            </a:r>
            <a:r>
              <a:rPr lang="en-ID" sz="1400" dirty="0"/>
              <a:t> </a:t>
            </a:r>
            <a:r>
              <a:rPr lang="en-ID" sz="1400" dirty="0" err="1"/>
              <a:t>atau</a:t>
            </a:r>
            <a:r>
              <a:rPr lang="en-ID" sz="1400" dirty="0"/>
              <a:t> </a:t>
            </a:r>
            <a:r>
              <a:rPr lang="en-ID" sz="1400" dirty="0" err="1"/>
              <a:t>sebagian</a:t>
            </a:r>
            <a:r>
              <a:rPr lang="en-ID" sz="1400" dirty="0"/>
              <a:t>  </a:t>
            </a:r>
            <a:r>
              <a:rPr lang="en-ID" sz="1400" dirty="0" err="1"/>
              <a:t>unsur</a:t>
            </a:r>
            <a:r>
              <a:rPr lang="en-ID" sz="1400" dirty="0"/>
              <a:t> </a:t>
            </a:r>
            <a:r>
              <a:rPr lang="en-ID" sz="1400" dirty="0" err="1"/>
              <a:t>dari</a:t>
            </a:r>
            <a:r>
              <a:rPr lang="en-ID" sz="1400" dirty="0"/>
              <a:t> </a:t>
            </a:r>
            <a:r>
              <a:rPr lang="en-ID" sz="1400" dirty="0" err="1"/>
              <a:t>inovasi</a:t>
            </a:r>
            <a:r>
              <a:rPr lang="en-ID" sz="1400" dirty="0"/>
              <a:t>;</a:t>
            </a:r>
            <a:endParaRPr lang="en-US" sz="1400" dirty="0">
              <a:solidFill>
                <a:prstClr val="whit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C06242B-0628-4D1A-80C0-7D009B507606}"/>
              </a:ext>
            </a:extLst>
          </p:cNvPr>
          <p:cNvGrpSpPr/>
          <p:nvPr/>
        </p:nvGrpSpPr>
        <p:grpSpPr>
          <a:xfrm>
            <a:off x="9500685" y="3209202"/>
            <a:ext cx="2024868" cy="1188651"/>
            <a:chOff x="6875277" y="1884217"/>
            <a:chExt cx="2024868" cy="1188651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136311D-C721-458D-9A22-BBF5AF5056E9}"/>
                </a:ext>
              </a:extLst>
            </p:cNvPr>
            <p:cNvSpPr txBox="1"/>
            <p:nvPr/>
          </p:nvSpPr>
          <p:spPr>
            <a:xfrm>
              <a:off x="6875277" y="1884217"/>
              <a:ext cx="2024868" cy="707886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2000" b="1" noProof="1"/>
                <a:t>Pembebanan Anggaran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A10CFFF-F394-4400-B84C-701C4877995A}"/>
                </a:ext>
              </a:extLst>
            </p:cNvPr>
            <p:cNvSpPr txBox="1"/>
            <p:nvPr/>
          </p:nvSpPr>
          <p:spPr>
            <a:xfrm>
              <a:off x="6880651" y="2518870"/>
              <a:ext cx="2019494" cy="553998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n-US" sz="1000" noProof="1"/>
                <a:t>Tertuju pada pembebanan anggaran daerah, untuk menwujudkan prinsip efisiensi</a:t>
              </a:r>
              <a:endParaRPr lang="en-US" sz="1000" noProof="1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CFD85B1-FCE4-4140-8AAF-7F2EF3301ADC}"/>
              </a:ext>
            </a:extLst>
          </p:cNvPr>
          <p:cNvGrpSpPr/>
          <p:nvPr/>
        </p:nvGrpSpPr>
        <p:grpSpPr>
          <a:xfrm>
            <a:off x="723014" y="1490288"/>
            <a:ext cx="2832846" cy="1434873"/>
            <a:chOff x="249702" y="2191995"/>
            <a:chExt cx="2024868" cy="1434873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48198672-A336-440E-90B0-B5E63E59E2EF}"/>
                </a:ext>
              </a:extLst>
            </p:cNvPr>
            <p:cNvSpPr txBox="1"/>
            <p:nvPr/>
          </p:nvSpPr>
          <p:spPr>
            <a:xfrm>
              <a:off x="249702" y="2191995"/>
              <a:ext cx="2024868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r"/>
              <a:r>
                <a:rPr lang="en-US" sz="2000" b="1" noProof="1"/>
                <a:t>Bermanfaat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58E1C07-627F-4282-B53A-D32D173A4B72}"/>
                </a:ext>
              </a:extLst>
            </p:cNvPr>
            <p:cNvSpPr txBox="1"/>
            <p:nvPr/>
          </p:nvSpPr>
          <p:spPr>
            <a:xfrm>
              <a:off x="255076" y="2518872"/>
              <a:ext cx="2019494" cy="1107996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n-US" sz="1000" noProof="1">
                  <a:solidFill>
                    <a:schemeClr val="bg1">
                      <a:lumMod val="75000"/>
                    </a:schemeClr>
                  </a:solidFill>
                </a:rPr>
                <a:t>Lorem ipsum dolor sit amet, nibh est. A </a:t>
              </a:r>
              <a:r>
                <a:rPr lang="en-US" sz="1400" noProof="1"/>
                <a:t>Sisi positifnya dapat digunakan dan berdaya guna untuk membangkitkan eforia inovasi daerah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C23DB00-D53C-440A-A75C-1F302D979E60}"/>
              </a:ext>
            </a:extLst>
          </p:cNvPr>
          <p:cNvGrpSpPr/>
          <p:nvPr/>
        </p:nvGrpSpPr>
        <p:grpSpPr>
          <a:xfrm>
            <a:off x="8622561" y="1633902"/>
            <a:ext cx="2202816" cy="1034763"/>
            <a:chOff x="6697329" y="642117"/>
            <a:chExt cx="2202816" cy="1034763"/>
          </a:xfrm>
        </p:grpSpPr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AA4C0EFE-DE07-459B-BEA9-7DC39DE61344}"/>
                </a:ext>
              </a:extLst>
            </p:cNvPr>
            <p:cNvSpPr txBox="1"/>
            <p:nvPr/>
          </p:nvSpPr>
          <p:spPr>
            <a:xfrm>
              <a:off x="6697329" y="642117"/>
              <a:ext cx="2202816" cy="707886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2000" b="1" noProof="1"/>
                <a:t>Kewenangan daerah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9E56DD62-9BF4-4DB7-BE47-717EB4D45D10}"/>
                </a:ext>
              </a:extLst>
            </p:cNvPr>
            <p:cNvSpPr txBox="1"/>
            <p:nvPr/>
          </p:nvSpPr>
          <p:spPr>
            <a:xfrm>
              <a:off x="6703175" y="1276770"/>
              <a:ext cx="2196970" cy="40011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n-US" sz="1000" noProof="1"/>
                <a:t>Pemetaan inovasi daerah sesuai dengan kewenanganya</a:t>
              </a: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136AEF0A-9A03-4F4C-8E9F-78EF82122130}"/>
              </a:ext>
            </a:extLst>
          </p:cNvPr>
          <p:cNvSpPr txBox="1"/>
          <p:nvPr/>
        </p:nvSpPr>
        <p:spPr>
          <a:xfrm>
            <a:off x="4128590" y="564990"/>
            <a:ext cx="3362150" cy="923330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just"/>
            <a:r>
              <a:rPr lang="en-US" noProof="1"/>
              <a:t>Sisi kebaharuan inovasi menjadi prioritas dalam menentukan bentuk inovasi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A421C2-FDAA-25B2-B513-757696089F3E}"/>
              </a:ext>
            </a:extLst>
          </p:cNvPr>
          <p:cNvSpPr txBox="1"/>
          <p:nvPr/>
        </p:nvSpPr>
        <p:spPr>
          <a:xfrm>
            <a:off x="4449777" y="116138"/>
            <a:ext cx="2024868" cy="40011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r"/>
            <a:r>
              <a:rPr lang="en-US" sz="2000" b="1" noProof="1"/>
              <a:t>Kebaharuan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F8A196-A51E-6E91-3971-A41922BBA682}"/>
              </a:ext>
            </a:extLst>
          </p:cNvPr>
          <p:cNvGrpSpPr/>
          <p:nvPr/>
        </p:nvGrpSpPr>
        <p:grpSpPr>
          <a:xfrm>
            <a:off x="676098" y="3843855"/>
            <a:ext cx="2024868" cy="1404095"/>
            <a:chOff x="249702" y="2191995"/>
            <a:chExt cx="2024868" cy="140409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CFDF536-E864-A096-F74F-06B5E503ED6F}"/>
                </a:ext>
              </a:extLst>
            </p:cNvPr>
            <p:cNvSpPr txBox="1"/>
            <p:nvPr/>
          </p:nvSpPr>
          <p:spPr>
            <a:xfrm>
              <a:off x="249702" y="2191995"/>
              <a:ext cx="2024868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r"/>
              <a:r>
                <a:rPr lang="en-US" sz="2000" b="1" noProof="1"/>
                <a:t>Replikasi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733E2C5-1C4E-FBD2-6D43-AB36D50A2A08}"/>
                </a:ext>
              </a:extLst>
            </p:cNvPr>
            <p:cNvSpPr txBox="1"/>
            <p:nvPr/>
          </p:nvSpPr>
          <p:spPr>
            <a:xfrm>
              <a:off x="255076" y="2518872"/>
              <a:ext cx="2019494" cy="1077218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n-US" sz="1600" noProof="1"/>
                <a:t>Adopsi dan modifikasi menjadi letak utama dalam melakukan replikasi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02312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02978-CFE8-A8C3-C01B-D68DD2193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PENINGKATAN INOVASI DAERAH</a:t>
            </a:r>
            <a:endParaRPr lang="en-ID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2501A29-0A2D-F816-0BD0-A92C182169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9435038"/>
              </p:ext>
            </p:extLst>
          </p:nvPr>
        </p:nvGraphicFramePr>
        <p:xfrm>
          <a:off x="446567" y="1690688"/>
          <a:ext cx="11472531" cy="4890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98956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19F48-9F63-3632-6CBA-C25660E1A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RUMUS INOVASI DAERAH</a:t>
            </a:r>
            <a:endParaRPr lang="en-ID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BE63F5E-C259-95A4-A20C-531751AF3D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8378963"/>
              </p:ext>
            </p:extLst>
          </p:nvPr>
        </p:nvGraphicFramePr>
        <p:xfrm>
          <a:off x="1202661" y="132572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092E4492-9E5D-D61B-786A-76F7B73672CE}"/>
              </a:ext>
            </a:extLst>
          </p:cNvPr>
          <p:cNvSpPr/>
          <p:nvPr/>
        </p:nvSpPr>
        <p:spPr>
          <a:xfrm>
            <a:off x="9431079" y="2881423"/>
            <a:ext cx="2254102" cy="298774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INOVASI BARU/</a:t>
            </a:r>
          </a:p>
          <a:p>
            <a:pPr algn="ctr"/>
            <a:r>
              <a:rPr lang="en-US" dirty="0"/>
              <a:t>UPGRADE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5947365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D31AE-7E87-E5A9-3AE6-7843DE178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87" y="158708"/>
            <a:ext cx="4521078" cy="131236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INOVASI DAERAH</a:t>
            </a:r>
          </a:p>
        </p:txBody>
      </p:sp>
      <p:pic>
        <p:nvPicPr>
          <p:cNvPr id="1026" name="Picture 2" descr="image: Kompas">
            <a:extLst>
              <a:ext uri="{FF2B5EF4-FFF2-40B4-BE49-F238E27FC236}">
                <a16:creationId xmlns:a16="http://schemas.microsoft.com/office/drawing/2014/main" id="{1B9552F2-2250-5339-4C25-B4F7BFE314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7" r="17392"/>
          <a:stretch/>
        </p:blipFill>
        <p:spPr bwMode="auto">
          <a:xfrm>
            <a:off x="4653627" y="-1"/>
            <a:ext cx="4614002" cy="451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5982E5-32D7-72DF-ADE9-75C85A697D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37" r="13412" b="2"/>
          <a:stretch/>
        </p:blipFill>
        <p:spPr>
          <a:xfrm>
            <a:off x="9355353" y="-1"/>
            <a:ext cx="2829214" cy="21830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A8F277-2AE8-E5B1-415B-BD33FF221F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00" r="-1" b="-1"/>
          <a:stretch/>
        </p:blipFill>
        <p:spPr>
          <a:xfrm>
            <a:off x="9355353" y="2274491"/>
            <a:ext cx="2825496" cy="22414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D20EBD-A97A-4BE2-BA56-E38899B978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62" r="14169" b="3"/>
          <a:stretch/>
        </p:blipFill>
        <p:spPr>
          <a:xfrm>
            <a:off x="4653627" y="4616536"/>
            <a:ext cx="2829212" cy="2241464"/>
          </a:xfrm>
          <a:prstGeom prst="rect">
            <a:avLst/>
          </a:prstGeom>
        </p:spPr>
      </p:pic>
      <p:pic>
        <p:nvPicPr>
          <p:cNvPr id="15" name="Picture 14" descr="A room with a large screen&#10;&#10;Description automatically generated">
            <a:extLst>
              <a:ext uri="{FF2B5EF4-FFF2-40B4-BE49-F238E27FC236}">
                <a16:creationId xmlns:a16="http://schemas.microsoft.com/office/drawing/2014/main" id="{69528070-256E-E197-43F2-EDC405486C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765" b="132"/>
          <a:stretch/>
        </p:blipFill>
        <p:spPr>
          <a:xfrm>
            <a:off x="7570565" y="4607393"/>
            <a:ext cx="4614002" cy="2250607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B0D5423-D29F-F390-1791-0FD086D86D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5091056"/>
              </p:ext>
            </p:extLst>
          </p:nvPr>
        </p:nvGraphicFramePr>
        <p:xfrm>
          <a:off x="-3371033" y="1840459"/>
          <a:ext cx="11366205" cy="4564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777124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8523722" y="2237078"/>
            <a:ext cx="3120352" cy="4294651"/>
            <a:chOff x="4300539" y="1984376"/>
            <a:chExt cx="3589338" cy="2890838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4300539" y="1984376"/>
              <a:ext cx="3589338" cy="2170113"/>
            </a:xfrm>
            <a:custGeom>
              <a:avLst/>
              <a:gdLst>
                <a:gd name="T0" fmla="*/ 2537 w 2537"/>
                <a:gd name="T1" fmla="*/ 1533 h 1533"/>
                <a:gd name="T2" fmla="*/ 2537 w 2537"/>
                <a:gd name="T3" fmla="*/ 71 h 1533"/>
                <a:gd name="T4" fmla="*/ 2467 w 2537"/>
                <a:gd name="T5" fmla="*/ 0 h 1533"/>
                <a:gd name="T6" fmla="*/ 71 w 2537"/>
                <a:gd name="T7" fmla="*/ 0 h 1533"/>
                <a:gd name="T8" fmla="*/ 0 w 2537"/>
                <a:gd name="T9" fmla="*/ 71 h 1533"/>
                <a:gd name="T10" fmla="*/ 0 w 2537"/>
                <a:gd name="T11" fmla="*/ 1533 h 1533"/>
                <a:gd name="T12" fmla="*/ 2537 w 2537"/>
                <a:gd name="T13" fmla="*/ 1533 h 1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1533">
                  <a:moveTo>
                    <a:pt x="2537" y="1533"/>
                  </a:moveTo>
                  <a:cubicBezTo>
                    <a:pt x="2537" y="71"/>
                    <a:pt x="2537" y="71"/>
                    <a:pt x="2537" y="71"/>
                  </a:cubicBezTo>
                  <a:cubicBezTo>
                    <a:pt x="2537" y="32"/>
                    <a:pt x="2506" y="0"/>
                    <a:pt x="2467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32" y="0"/>
                    <a:pt x="0" y="32"/>
                    <a:pt x="0" y="71"/>
                  </a:cubicBezTo>
                  <a:cubicBezTo>
                    <a:pt x="0" y="1533"/>
                    <a:pt x="0" y="1533"/>
                    <a:pt x="0" y="1533"/>
                  </a:cubicBezTo>
                  <a:lnTo>
                    <a:pt x="2537" y="1533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close/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4440239" y="2132014"/>
              <a:ext cx="3309938" cy="1873250"/>
            </a:xfrm>
            <a:custGeom>
              <a:avLst/>
              <a:gdLst>
                <a:gd name="T0" fmla="*/ 2075 w 2085"/>
                <a:gd name="T1" fmla="*/ 10 h 1180"/>
                <a:gd name="T2" fmla="*/ 2075 w 2085"/>
                <a:gd name="T3" fmla="*/ 1170 h 1180"/>
                <a:gd name="T4" fmla="*/ 10 w 2085"/>
                <a:gd name="T5" fmla="*/ 1170 h 1180"/>
                <a:gd name="T6" fmla="*/ 10 w 2085"/>
                <a:gd name="T7" fmla="*/ 10 h 1180"/>
                <a:gd name="T8" fmla="*/ 2075 w 2085"/>
                <a:gd name="T9" fmla="*/ 10 h 1180"/>
                <a:gd name="T10" fmla="*/ 2085 w 2085"/>
                <a:gd name="T11" fmla="*/ 0 h 1180"/>
                <a:gd name="T12" fmla="*/ 2075 w 2085"/>
                <a:gd name="T13" fmla="*/ 0 h 1180"/>
                <a:gd name="T14" fmla="*/ 10 w 2085"/>
                <a:gd name="T15" fmla="*/ 0 h 1180"/>
                <a:gd name="T16" fmla="*/ 0 w 2085"/>
                <a:gd name="T17" fmla="*/ 0 h 1180"/>
                <a:gd name="T18" fmla="*/ 0 w 2085"/>
                <a:gd name="T19" fmla="*/ 10 h 1180"/>
                <a:gd name="T20" fmla="*/ 0 w 2085"/>
                <a:gd name="T21" fmla="*/ 1170 h 1180"/>
                <a:gd name="T22" fmla="*/ 0 w 2085"/>
                <a:gd name="T23" fmla="*/ 1180 h 1180"/>
                <a:gd name="T24" fmla="*/ 10 w 2085"/>
                <a:gd name="T25" fmla="*/ 1180 h 1180"/>
                <a:gd name="T26" fmla="*/ 2075 w 2085"/>
                <a:gd name="T27" fmla="*/ 1180 h 1180"/>
                <a:gd name="T28" fmla="*/ 2085 w 2085"/>
                <a:gd name="T29" fmla="*/ 1180 h 1180"/>
                <a:gd name="T30" fmla="*/ 2085 w 2085"/>
                <a:gd name="T31" fmla="*/ 1170 h 1180"/>
                <a:gd name="T32" fmla="*/ 2085 w 2085"/>
                <a:gd name="T33" fmla="*/ 10 h 1180"/>
                <a:gd name="T34" fmla="*/ 2085 w 2085"/>
                <a:gd name="T35" fmla="*/ 0 h 1180"/>
                <a:gd name="T36" fmla="*/ 2085 w 2085"/>
                <a:gd name="T37" fmla="*/ 0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5" h="1180">
                  <a:moveTo>
                    <a:pt x="2075" y="10"/>
                  </a:moveTo>
                  <a:lnTo>
                    <a:pt x="2075" y="1170"/>
                  </a:lnTo>
                  <a:lnTo>
                    <a:pt x="10" y="1170"/>
                  </a:lnTo>
                  <a:lnTo>
                    <a:pt x="10" y="10"/>
                  </a:lnTo>
                  <a:lnTo>
                    <a:pt x="2075" y="10"/>
                  </a:lnTo>
                  <a:moveTo>
                    <a:pt x="2085" y="0"/>
                  </a:moveTo>
                  <a:lnTo>
                    <a:pt x="2075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170"/>
                  </a:lnTo>
                  <a:lnTo>
                    <a:pt x="0" y="1180"/>
                  </a:lnTo>
                  <a:lnTo>
                    <a:pt x="10" y="1180"/>
                  </a:lnTo>
                  <a:lnTo>
                    <a:pt x="2075" y="1180"/>
                  </a:lnTo>
                  <a:lnTo>
                    <a:pt x="2085" y="1180"/>
                  </a:lnTo>
                  <a:lnTo>
                    <a:pt x="2085" y="1170"/>
                  </a:lnTo>
                  <a:lnTo>
                    <a:pt x="2085" y="10"/>
                  </a:lnTo>
                  <a:lnTo>
                    <a:pt x="2085" y="0"/>
                  </a:lnTo>
                  <a:lnTo>
                    <a:pt x="208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5484814" y="4826001"/>
              <a:ext cx="1208088" cy="49213"/>
            </a:xfrm>
            <a:custGeom>
              <a:avLst/>
              <a:gdLst>
                <a:gd name="T0" fmla="*/ 852 w 854"/>
                <a:gd name="T1" fmla="*/ 24 h 35"/>
                <a:gd name="T2" fmla="*/ 478 w 854"/>
                <a:gd name="T3" fmla="*/ 5 h 35"/>
                <a:gd name="T4" fmla="*/ 478 w 854"/>
                <a:gd name="T5" fmla="*/ 0 h 35"/>
                <a:gd name="T6" fmla="*/ 427 w 854"/>
                <a:gd name="T7" fmla="*/ 3 h 35"/>
                <a:gd name="T8" fmla="*/ 375 w 854"/>
                <a:gd name="T9" fmla="*/ 0 h 35"/>
                <a:gd name="T10" fmla="*/ 375 w 854"/>
                <a:gd name="T11" fmla="*/ 5 h 35"/>
                <a:gd name="T12" fmla="*/ 1 w 854"/>
                <a:gd name="T13" fmla="*/ 24 h 35"/>
                <a:gd name="T14" fmla="*/ 24 w 854"/>
                <a:gd name="T15" fmla="*/ 35 h 35"/>
                <a:gd name="T16" fmla="*/ 375 w 854"/>
                <a:gd name="T17" fmla="*/ 35 h 35"/>
                <a:gd name="T18" fmla="*/ 478 w 854"/>
                <a:gd name="T19" fmla="*/ 35 h 35"/>
                <a:gd name="T20" fmla="*/ 829 w 854"/>
                <a:gd name="T21" fmla="*/ 35 h 35"/>
                <a:gd name="T22" fmla="*/ 852 w 854"/>
                <a:gd name="T23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4" h="35">
                  <a:moveTo>
                    <a:pt x="852" y="24"/>
                  </a:moveTo>
                  <a:cubicBezTo>
                    <a:pt x="478" y="5"/>
                    <a:pt x="478" y="5"/>
                    <a:pt x="478" y="5"/>
                  </a:cubicBezTo>
                  <a:cubicBezTo>
                    <a:pt x="478" y="0"/>
                    <a:pt x="478" y="0"/>
                    <a:pt x="478" y="0"/>
                  </a:cubicBezTo>
                  <a:cubicBezTo>
                    <a:pt x="427" y="3"/>
                    <a:pt x="427" y="3"/>
                    <a:pt x="427" y="3"/>
                  </a:cubicBezTo>
                  <a:cubicBezTo>
                    <a:pt x="375" y="0"/>
                    <a:pt x="375" y="0"/>
                    <a:pt x="375" y="0"/>
                  </a:cubicBezTo>
                  <a:cubicBezTo>
                    <a:pt x="375" y="5"/>
                    <a:pt x="375" y="5"/>
                    <a:pt x="375" y="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0" y="35"/>
                    <a:pt x="24" y="35"/>
                  </a:cubicBezTo>
                  <a:cubicBezTo>
                    <a:pt x="41" y="35"/>
                    <a:pt x="247" y="35"/>
                    <a:pt x="375" y="35"/>
                  </a:cubicBezTo>
                  <a:cubicBezTo>
                    <a:pt x="435" y="35"/>
                    <a:pt x="478" y="35"/>
                    <a:pt x="478" y="35"/>
                  </a:cubicBezTo>
                  <a:cubicBezTo>
                    <a:pt x="606" y="35"/>
                    <a:pt x="812" y="35"/>
                    <a:pt x="829" y="35"/>
                  </a:cubicBezTo>
                  <a:cubicBezTo>
                    <a:pt x="854" y="35"/>
                    <a:pt x="852" y="24"/>
                    <a:pt x="852" y="24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5478464" y="4446589"/>
              <a:ext cx="1219200" cy="417513"/>
            </a:xfrm>
            <a:custGeom>
              <a:avLst/>
              <a:gdLst>
                <a:gd name="T0" fmla="*/ 790 w 861"/>
                <a:gd name="T1" fmla="*/ 274 h 295"/>
                <a:gd name="T2" fmla="*/ 738 w 861"/>
                <a:gd name="T3" fmla="*/ 224 h 295"/>
                <a:gd name="T4" fmla="*/ 714 w 861"/>
                <a:gd name="T5" fmla="*/ 0 h 295"/>
                <a:gd name="T6" fmla="*/ 431 w 861"/>
                <a:gd name="T7" fmla="*/ 4 h 295"/>
                <a:gd name="T8" fmla="*/ 147 w 861"/>
                <a:gd name="T9" fmla="*/ 0 h 295"/>
                <a:gd name="T10" fmla="*/ 124 w 861"/>
                <a:gd name="T11" fmla="*/ 224 h 295"/>
                <a:gd name="T12" fmla="*/ 72 w 861"/>
                <a:gd name="T13" fmla="*/ 274 h 295"/>
                <a:gd name="T14" fmla="*/ 0 w 861"/>
                <a:gd name="T15" fmla="*/ 291 h 295"/>
                <a:gd name="T16" fmla="*/ 0 w 861"/>
                <a:gd name="T17" fmla="*/ 295 h 295"/>
                <a:gd name="T18" fmla="*/ 379 w 861"/>
                <a:gd name="T19" fmla="*/ 295 h 295"/>
                <a:gd name="T20" fmla="*/ 482 w 861"/>
                <a:gd name="T21" fmla="*/ 295 h 295"/>
                <a:gd name="T22" fmla="*/ 861 w 861"/>
                <a:gd name="T23" fmla="*/ 295 h 295"/>
                <a:gd name="T24" fmla="*/ 861 w 861"/>
                <a:gd name="T25" fmla="*/ 291 h 295"/>
                <a:gd name="T26" fmla="*/ 790 w 861"/>
                <a:gd name="T27" fmla="*/ 27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1" h="295">
                  <a:moveTo>
                    <a:pt x="790" y="274"/>
                  </a:moveTo>
                  <a:cubicBezTo>
                    <a:pt x="760" y="268"/>
                    <a:pt x="744" y="271"/>
                    <a:pt x="738" y="224"/>
                  </a:cubicBezTo>
                  <a:cubicBezTo>
                    <a:pt x="731" y="177"/>
                    <a:pt x="714" y="0"/>
                    <a:pt x="714" y="0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82" y="295"/>
                    <a:pt x="482" y="295"/>
                    <a:pt x="482" y="295"/>
                  </a:cubicBezTo>
                  <a:cubicBezTo>
                    <a:pt x="861" y="295"/>
                    <a:pt x="861" y="295"/>
                    <a:pt x="861" y="295"/>
                  </a:cubicBezTo>
                  <a:cubicBezTo>
                    <a:pt x="861" y="295"/>
                    <a:pt x="861" y="295"/>
                    <a:pt x="861" y="291"/>
                  </a:cubicBezTo>
                  <a:cubicBezTo>
                    <a:pt x="861" y="287"/>
                    <a:pt x="820" y="280"/>
                    <a:pt x="790" y="274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14" name="Oval 11"/>
            <p:cNvSpPr>
              <a:spLocks noChangeArrowheads="1"/>
            </p:cNvSpPr>
            <p:nvPr/>
          </p:nvSpPr>
          <p:spPr bwMode="auto">
            <a:xfrm>
              <a:off x="6070602" y="2044701"/>
              <a:ext cx="49213" cy="49213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15" name="Oval 12"/>
            <p:cNvSpPr>
              <a:spLocks noChangeArrowheads="1"/>
            </p:cNvSpPr>
            <p:nvPr/>
          </p:nvSpPr>
          <p:spPr bwMode="auto">
            <a:xfrm>
              <a:off x="6070602" y="2041526"/>
              <a:ext cx="49213" cy="49213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16" name="Oval 13"/>
            <p:cNvSpPr>
              <a:spLocks noChangeArrowheads="1"/>
            </p:cNvSpPr>
            <p:nvPr/>
          </p:nvSpPr>
          <p:spPr bwMode="auto">
            <a:xfrm>
              <a:off x="6078539" y="2049464"/>
              <a:ext cx="33338" cy="317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17" name="Oval 14"/>
            <p:cNvSpPr>
              <a:spLocks noChangeArrowheads="1"/>
            </p:cNvSpPr>
            <p:nvPr/>
          </p:nvSpPr>
          <p:spPr bwMode="auto">
            <a:xfrm>
              <a:off x="6088064" y="2055814"/>
              <a:ext cx="15875" cy="19050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18" name="Oval 15"/>
            <p:cNvSpPr>
              <a:spLocks noChangeArrowheads="1"/>
            </p:cNvSpPr>
            <p:nvPr/>
          </p:nvSpPr>
          <p:spPr bwMode="auto">
            <a:xfrm>
              <a:off x="6092827" y="2063751"/>
              <a:ext cx="476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5478464" y="4446589"/>
              <a:ext cx="985838" cy="417513"/>
            </a:xfrm>
            <a:custGeom>
              <a:avLst/>
              <a:gdLst>
                <a:gd name="T0" fmla="*/ 696 w 696"/>
                <a:gd name="T1" fmla="*/ 10 h 295"/>
                <a:gd name="T2" fmla="*/ 573 w 696"/>
                <a:gd name="T3" fmla="*/ 2 h 295"/>
                <a:gd name="T4" fmla="*/ 431 w 696"/>
                <a:gd name="T5" fmla="*/ 4 h 295"/>
                <a:gd name="T6" fmla="*/ 147 w 696"/>
                <a:gd name="T7" fmla="*/ 0 h 295"/>
                <a:gd name="T8" fmla="*/ 124 w 696"/>
                <a:gd name="T9" fmla="*/ 224 h 295"/>
                <a:gd name="T10" fmla="*/ 72 w 696"/>
                <a:gd name="T11" fmla="*/ 274 h 295"/>
                <a:gd name="T12" fmla="*/ 0 w 696"/>
                <a:gd name="T13" fmla="*/ 291 h 295"/>
                <a:gd name="T14" fmla="*/ 0 w 696"/>
                <a:gd name="T15" fmla="*/ 295 h 295"/>
                <a:gd name="T16" fmla="*/ 379 w 696"/>
                <a:gd name="T17" fmla="*/ 295 h 295"/>
                <a:gd name="T18" fmla="*/ 432 w 696"/>
                <a:gd name="T19" fmla="*/ 295 h 295"/>
                <a:gd name="T20" fmla="*/ 696 w 696"/>
                <a:gd name="T21" fmla="*/ 1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6" h="295">
                  <a:moveTo>
                    <a:pt x="696" y="10"/>
                  </a:moveTo>
                  <a:cubicBezTo>
                    <a:pt x="573" y="2"/>
                    <a:pt x="573" y="2"/>
                    <a:pt x="573" y="2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32" y="295"/>
                    <a:pt x="432" y="295"/>
                    <a:pt x="432" y="295"/>
                  </a:cubicBezTo>
                  <a:lnTo>
                    <a:pt x="696" y="10"/>
                  </a:lnTo>
                  <a:close/>
                </a:path>
              </a:pathLst>
            </a:custGeom>
            <a:solidFill>
              <a:srgbClr val="A8A9A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4300539" y="4154489"/>
              <a:ext cx="3589338" cy="341313"/>
            </a:xfrm>
            <a:custGeom>
              <a:avLst/>
              <a:gdLst>
                <a:gd name="T0" fmla="*/ 0 w 2537"/>
                <a:gd name="T1" fmla="*/ 0 h 241"/>
                <a:gd name="T2" fmla="*/ 0 w 2537"/>
                <a:gd name="T3" fmla="*/ 170 h 241"/>
                <a:gd name="T4" fmla="*/ 71 w 2537"/>
                <a:gd name="T5" fmla="*/ 241 h 241"/>
                <a:gd name="T6" fmla="*/ 2467 w 2537"/>
                <a:gd name="T7" fmla="*/ 241 h 241"/>
                <a:gd name="T8" fmla="*/ 2537 w 2537"/>
                <a:gd name="T9" fmla="*/ 170 h 241"/>
                <a:gd name="T10" fmla="*/ 2537 w 2537"/>
                <a:gd name="T11" fmla="*/ 0 h 241"/>
                <a:gd name="T12" fmla="*/ 0 w 2537"/>
                <a:gd name="T13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7" h="241">
                  <a:moveTo>
                    <a:pt x="0" y="0"/>
                  </a:moveTo>
                  <a:cubicBezTo>
                    <a:pt x="0" y="170"/>
                    <a:pt x="0" y="170"/>
                    <a:pt x="0" y="170"/>
                  </a:cubicBezTo>
                  <a:cubicBezTo>
                    <a:pt x="0" y="209"/>
                    <a:pt x="32" y="241"/>
                    <a:pt x="71" y="241"/>
                  </a:cubicBezTo>
                  <a:cubicBezTo>
                    <a:pt x="2467" y="241"/>
                    <a:pt x="2467" y="241"/>
                    <a:pt x="2467" y="241"/>
                  </a:cubicBezTo>
                  <a:cubicBezTo>
                    <a:pt x="2506" y="241"/>
                    <a:pt x="2537" y="209"/>
                    <a:pt x="2537" y="170"/>
                  </a:cubicBezTo>
                  <a:cubicBezTo>
                    <a:pt x="2537" y="0"/>
                    <a:pt x="2537" y="0"/>
                    <a:pt x="2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03" tIns="22851" rIns="45703" bIns="22851" numCol="1" anchor="t" anchorCtr="0" compatLnSpc="1">
              <a:prstTxWarp prst="textNoShape">
                <a:avLst/>
              </a:prstTxWarp>
            </a:bodyPr>
            <a:lstStyle/>
            <a:p>
              <a:endParaRPr lang="id-ID" sz="2400" dirty="0">
                <a:solidFill>
                  <a:schemeClr val="tx2"/>
                </a:solidFill>
                <a:latin typeface="Roboto Regular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818860" y="159308"/>
            <a:ext cx="4284377" cy="1601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4800" b="1" spc="300" dirty="0">
                <a:solidFill>
                  <a:schemeClr val="tx2"/>
                </a:solidFill>
                <a:latin typeface="Quicksand" panose="02070303000000060000" pitchFamily="18" charset="77"/>
              </a:rPr>
              <a:t>INOVASI SEDERHANA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ABA546C-628C-4983-37DB-4F34492C09D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2131" b="12131"/>
          <a:stretch>
            <a:fillRect/>
          </a:stretch>
        </p:blipFill>
        <p:spPr>
          <a:xfrm>
            <a:off x="8559153" y="2245333"/>
            <a:ext cx="2998907" cy="3223936"/>
          </a:xfrm>
          <a:prstGeom prst="rect">
            <a:avLst/>
          </a:prstGeom>
        </p:spPr>
      </p:pic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2CC86821-CA94-AD49-3A91-8955E7CC86E7}"/>
              </a:ext>
            </a:extLst>
          </p:cNvPr>
          <p:cNvGraphicFramePr/>
          <p:nvPr/>
        </p:nvGraphicFramePr>
        <p:xfrm>
          <a:off x="389744" y="1760644"/>
          <a:ext cx="7883991" cy="4686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24A8D2A7-D7B8-CB63-ECA9-58BD0730E1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5169" y="257058"/>
            <a:ext cx="2473468" cy="160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0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Data Points Digital background">
            <a:extLst>
              <a:ext uri="{FF2B5EF4-FFF2-40B4-BE49-F238E27FC236}">
                <a16:creationId xmlns:a16="http://schemas.microsoft.com/office/drawing/2014/main" id="{5FED7C55-F545-49A1-90FD-D853A25AB4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7D98D-6710-41D2-B258-E1A1059D2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4</a:t>
            </a:fld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4" y="549275"/>
            <a:ext cx="7742532" cy="2385416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MEMBUKA CAKRAWALA BERPIKIR </a:t>
            </a:r>
            <a:endParaRPr lang="en-US" sz="6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4BDCF583-1D5D-4235-97C2-39272B80A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301016"/>
            <a:ext cx="8040244" cy="2132221"/>
          </a:xfrm>
        </p:spPr>
        <p:txBody>
          <a:bodyPr vert="horz" wrap="square" lIns="0" tIns="0" rIns="0" bIns="0" rtlCol="0">
            <a:normAutofit/>
          </a:bodyPr>
          <a:lstStyle/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3600" dirty="0" err="1"/>
              <a:t>Inovasi</a:t>
            </a:r>
            <a:r>
              <a:rPr lang="en-US" sz="3600" dirty="0"/>
              <a:t> = </a:t>
            </a:r>
            <a:r>
              <a:rPr lang="en-US" sz="3600" dirty="0" err="1"/>
              <a:t>inovasi</a:t>
            </a:r>
            <a:r>
              <a:rPr lang="en-US" sz="3600" dirty="0"/>
              <a:t> </a:t>
            </a:r>
            <a:r>
              <a:rPr lang="en-US" sz="3600" dirty="0" err="1"/>
              <a:t>daerah</a:t>
            </a:r>
            <a:endParaRPr lang="en-US" sz="3600" dirty="0"/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3600" kern="1200" dirty="0" err="1">
                <a:latin typeface="+mn-lt"/>
                <a:ea typeface="+mn-ea"/>
                <a:cs typeface="+mn-cs"/>
              </a:rPr>
              <a:t>Inovasi</a:t>
            </a:r>
            <a:r>
              <a:rPr lang="en-US" sz="3600" kern="1200" dirty="0">
                <a:latin typeface="+mn-lt"/>
                <a:ea typeface="+mn-ea"/>
                <a:cs typeface="+mn-cs"/>
              </a:rPr>
              <a:t> ≠</a:t>
            </a:r>
            <a:r>
              <a:rPr lang="en-US" sz="3600" dirty="0"/>
              <a:t> </a:t>
            </a:r>
            <a:r>
              <a:rPr lang="en-US" sz="3600" kern="1200" dirty="0" err="1">
                <a:latin typeface="+mn-lt"/>
                <a:ea typeface="+mn-ea"/>
                <a:cs typeface="+mn-cs"/>
              </a:rPr>
              <a:t>inovasi</a:t>
            </a:r>
            <a:r>
              <a:rPr lang="en-US" sz="3600" kern="1200" dirty="0"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 err="1">
                <a:latin typeface="+mn-lt"/>
                <a:ea typeface="+mn-ea"/>
                <a:cs typeface="+mn-cs"/>
              </a:rPr>
              <a:t>daerah</a:t>
            </a:r>
            <a:endParaRPr lang="en-US" sz="3600" kern="12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0218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17EC542-6BC8-1869-AC9B-87CE0D85F7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168F5D-FFAE-E2AC-E8EA-748D9FA0F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708" y="1475606"/>
            <a:ext cx="4661629" cy="4805273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0EB71A3-B310-48F3-40C7-B1781B140510}"/>
              </a:ext>
            </a:extLst>
          </p:cNvPr>
          <p:cNvSpPr/>
          <p:nvPr/>
        </p:nvSpPr>
        <p:spPr>
          <a:xfrm>
            <a:off x="6772789" y="115456"/>
            <a:ext cx="4904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FASILITATOR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INOVASI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16FEEEA-83B5-A0B9-6648-287CA4E90D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7328871"/>
              </p:ext>
            </p:extLst>
          </p:nvPr>
        </p:nvGraphicFramePr>
        <p:xfrm>
          <a:off x="92440" y="227641"/>
          <a:ext cx="6393421" cy="6396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18491732"/>
      </p:ext>
    </p:extLst>
  </p:cSld>
  <p:clrMapOvr>
    <a:masterClrMapping/>
  </p:clrMapOvr>
  <p:transition advClick="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3C17DB7-D54F-7A9D-C692-9600A77C13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7669" b="7669"/>
          <a:stretch>
            <a:fillRect/>
          </a:stretch>
        </p:blipFill>
        <p:spPr>
          <a:xfrm>
            <a:off x="8747546" y="31265"/>
            <a:ext cx="3247969" cy="18425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085C87F-EF75-3520-E28E-70A83AE24443}"/>
              </a:ext>
            </a:extLst>
          </p:cNvPr>
          <p:cNvSpPr/>
          <p:nvPr/>
        </p:nvSpPr>
        <p:spPr>
          <a:xfrm>
            <a:off x="574612" y="420368"/>
            <a:ext cx="76849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EVALUASI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INOVASI DAERAH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BB851A4-905E-D989-981B-5D3EFB762F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7479592"/>
              </p:ext>
            </p:extLst>
          </p:nvPr>
        </p:nvGraphicFramePr>
        <p:xfrm>
          <a:off x="196485" y="1259654"/>
          <a:ext cx="11167673" cy="4631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41AD183-F8FD-96A8-7BB9-BCE136216433}"/>
              </a:ext>
            </a:extLst>
          </p:cNvPr>
          <p:cNvSpPr/>
          <p:nvPr/>
        </p:nvSpPr>
        <p:spPr>
          <a:xfrm>
            <a:off x="1707215" y="5283390"/>
            <a:ext cx="8664315" cy="115424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Menghindari</a:t>
            </a:r>
            <a:r>
              <a:rPr lang="en-US" sz="3200" dirty="0"/>
              <a:t> </a:t>
            </a:r>
            <a:r>
              <a:rPr lang="en-US" sz="3200" dirty="0" err="1"/>
              <a:t>kesalahan</a:t>
            </a:r>
            <a:r>
              <a:rPr lang="en-US" sz="3200" dirty="0"/>
              <a:t>, </a:t>
            </a:r>
            <a:r>
              <a:rPr lang="en-US" sz="3200" dirty="0" err="1"/>
              <a:t>menilai</a:t>
            </a:r>
            <a:r>
              <a:rPr lang="en-US" sz="3200" dirty="0"/>
              <a:t> </a:t>
            </a:r>
            <a:r>
              <a:rPr lang="en-US" sz="3200" dirty="0" err="1"/>
              <a:t>kinerja</a:t>
            </a:r>
            <a:r>
              <a:rPr lang="en-US" sz="3200" dirty="0"/>
              <a:t> Lembaga, </a:t>
            </a:r>
            <a:r>
              <a:rPr lang="en-US" sz="3200" dirty="0" err="1"/>
              <a:t>mengukur</a:t>
            </a:r>
            <a:r>
              <a:rPr lang="en-US" sz="3200" dirty="0"/>
              <a:t> </a:t>
            </a:r>
            <a:r>
              <a:rPr lang="en-US" sz="3200" dirty="0" err="1"/>
              <a:t>pembiayaan</a:t>
            </a:r>
            <a:r>
              <a:rPr lang="en-US" sz="3200" dirty="0"/>
              <a:t>, feedback </a:t>
            </a:r>
            <a:r>
              <a:rPr lang="en-US" sz="3200" dirty="0" err="1"/>
              <a:t>positif</a:t>
            </a:r>
            <a:endParaRPr lang="en-ID" sz="3200" dirty="0"/>
          </a:p>
        </p:txBody>
      </p:sp>
    </p:spTree>
    <p:extLst>
      <p:ext uri="{BB962C8B-B14F-4D97-AF65-F5344CB8AC3E}">
        <p14:creationId xmlns:p14="http://schemas.microsoft.com/office/powerpoint/2010/main" val="3292490530"/>
      </p:ext>
    </p:extLst>
  </p:cSld>
  <p:clrMapOvr>
    <a:masterClrMapping/>
  </p:clrMapOvr>
  <p:transition advClick="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9555F8C-07AE-2BB7-EA9D-2FA71DFA5AC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3722" r="372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7BB24D-FFCF-758D-0F6A-0A8969C8CCEB}"/>
              </a:ext>
            </a:extLst>
          </p:cNvPr>
          <p:cNvSpPr/>
          <p:nvPr/>
        </p:nvSpPr>
        <p:spPr>
          <a:xfrm>
            <a:off x="768172" y="197185"/>
            <a:ext cx="72678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Diseminasi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dan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Publikasi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8620A6-0BC8-74F5-D190-BC5846F43420}"/>
              </a:ext>
            </a:extLst>
          </p:cNvPr>
          <p:cNvSpPr/>
          <p:nvPr/>
        </p:nvSpPr>
        <p:spPr>
          <a:xfrm>
            <a:off x="1079292" y="1379095"/>
            <a:ext cx="4811842" cy="52817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AutoNum type="arabicPeriod"/>
            </a:pPr>
            <a:r>
              <a:rPr lang="en-US" sz="2800" dirty="0" err="1"/>
              <a:t>Opsi</a:t>
            </a:r>
            <a:r>
              <a:rPr lang="en-US" sz="2800" dirty="0"/>
              <a:t> </a:t>
            </a:r>
            <a:r>
              <a:rPr lang="en-US" sz="2800" dirty="0" err="1"/>
              <a:t>medsos</a:t>
            </a:r>
            <a:endParaRPr lang="en-US" sz="2800" dirty="0"/>
          </a:p>
          <a:p>
            <a:pPr marL="342900" indent="-342900" algn="just">
              <a:buAutoNum type="arabicPeriod"/>
            </a:pPr>
            <a:r>
              <a:rPr lang="en-US" sz="2800" dirty="0" err="1"/>
              <a:t>Tidak</a:t>
            </a:r>
            <a:r>
              <a:rPr lang="en-US" sz="2800" dirty="0"/>
              <a:t> </a:t>
            </a:r>
            <a:r>
              <a:rPr lang="en-US" sz="2800" dirty="0" err="1"/>
              <a:t>perlu</a:t>
            </a:r>
            <a:r>
              <a:rPr lang="en-US" sz="2800" dirty="0"/>
              <a:t> </a:t>
            </a:r>
            <a:r>
              <a:rPr lang="en-US" sz="2800" dirty="0" err="1"/>
              <a:t>alat</a:t>
            </a:r>
            <a:r>
              <a:rPr lang="en-US" sz="2800" dirty="0"/>
              <a:t> </a:t>
            </a:r>
            <a:r>
              <a:rPr lang="en-US" sz="2800" dirty="0" err="1"/>
              <a:t>dukung</a:t>
            </a:r>
            <a:r>
              <a:rPr lang="en-US" sz="2800" dirty="0"/>
              <a:t> yang </a:t>
            </a:r>
            <a:r>
              <a:rPr lang="en-US" sz="2800" dirty="0" err="1"/>
              <a:t>berat</a:t>
            </a:r>
            <a:endParaRPr lang="en-US" sz="2800" dirty="0"/>
          </a:p>
          <a:p>
            <a:pPr marL="342900" indent="-342900" algn="just">
              <a:buAutoNum type="arabicPeriod"/>
            </a:pPr>
            <a:r>
              <a:rPr lang="en-US" sz="2800" dirty="0" err="1"/>
              <a:t>Promosi</a:t>
            </a:r>
            <a:r>
              <a:rPr lang="en-US" sz="2800" dirty="0"/>
              <a:t> </a:t>
            </a:r>
            <a:r>
              <a:rPr lang="en-US" sz="2800" dirty="0" err="1"/>
              <a:t>inovasi</a:t>
            </a:r>
            <a:r>
              <a:rPr lang="en-US" sz="2800" dirty="0"/>
              <a:t> </a:t>
            </a:r>
            <a:r>
              <a:rPr lang="en-US" sz="2800" dirty="0" err="1"/>
              <a:t>setiap</a:t>
            </a:r>
            <a:r>
              <a:rPr lang="en-US" sz="2800" dirty="0"/>
              <a:t> event</a:t>
            </a:r>
          </a:p>
          <a:p>
            <a:pPr marL="342900" indent="-342900" algn="just">
              <a:buAutoNum type="arabicPeriod"/>
            </a:pPr>
            <a:r>
              <a:rPr lang="en-US" sz="2800" dirty="0" err="1"/>
              <a:t>Buat</a:t>
            </a:r>
            <a:r>
              <a:rPr lang="en-US" sz="2800" dirty="0"/>
              <a:t> </a:t>
            </a:r>
            <a:r>
              <a:rPr lang="en-US" sz="2800" dirty="0" err="1"/>
              <a:t>konten</a:t>
            </a:r>
            <a:r>
              <a:rPr lang="en-US" sz="2800" dirty="0"/>
              <a:t> </a:t>
            </a:r>
            <a:r>
              <a:rPr lang="en-US" sz="2800" dirty="0" err="1"/>
              <a:t>mudah</a:t>
            </a:r>
            <a:r>
              <a:rPr lang="en-US" sz="2800" dirty="0"/>
              <a:t> </a:t>
            </a:r>
            <a:r>
              <a:rPr lang="en-US" sz="2800" dirty="0" err="1"/>
              <a:t>dicerna</a:t>
            </a:r>
            <a:endParaRPr lang="en-US" sz="2800" dirty="0"/>
          </a:p>
          <a:p>
            <a:pPr marL="342900" indent="-342900" algn="just">
              <a:buAutoNum type="arabicPeriod"/>
            </a:pPr>
            <a:r>
              <a:rPr lang="en-US" sz="2800" dirty="0" err="1"/>
              <a:t>Hindari</a:t>
            </a:r>
            <a:r>
              <a:rPr lang="en-US" sz="2800" dirty="0"/>
              <a:t> sara</a:t>
            </a:r>
          </a:p>
          <a:p>
            <a:pPr marL="342900" indent="-342900" algn="just">
              <a:buAutoNum type="arabicPeriod"/>
            </a:pPr>
            <a:r>
              <a:rPr lang="en-US" sz="2800" dirty="0" err="1"/>
              <a:t>Diseminasi</a:t>
            </a:r>
            <a:r>
              <a:rPr lang="en-US" sz="2800" dirty="0"/>
              <a:t> visual</a:t>
            </a:r>
          </a:p>
          <a:p>
            <a:pPr marL="342900" indent="-342900" algn="just">
              <a:buAutoNum type="arabicPeriod"/>
            </a:pPr>
            <a:r>
              <a:rPr lang="en-US" sz="2800" dirty="0"/>
              <a:t>Lokasi </a:t>
            </a:r>
            <a:r>
              <a:rPr lang="en-US" sz="2800" dirty="0" err="1"/>
              <a:t>strategis</a:t>
            </a:r>
            <a:endParaRPr lang="en-US" sz="2800" dirty="0"/>
          </a:p>
          <a:p>
            <a:pPr marL="342900" indent="-342900" algn="just">
              <a:buAutoNum type="arabicPeriod"/>
            </a:pPr>
            <a:r>
              <a:rPr lang="en-US" sz="2800" dirty="0" err="1"/>
              <a:t>Momen</a:t>
            </a:r>
            <a:r>
              <a:rPr lang="en-US" sz="2800" dirty="0"/>
              <a:t> </a:t>
            </a:r>
            <a:r>
              <a:rPr lang="en-US" sz="2800" dirty="0" err="1"/>
              <a:t>visi</a:t>
            </a:r>
            <a:r>
              <a:rPr lang="en-US" sz="2800" dirty="0"/>
              <a:t> dan </a:t>
            </a:r>
            <a:r>
              <a:rPr lang="en-US" sz="2800" dirty="0" err="1"/>
              <a:t>misi</a:t>
            </a:r>
            <a:endParaRPr lang="en-US" sz="2800" dirty="0"/>
          </a:p>
          <a:p>
            <a:pPr marL="342900" indent="-342900" algn="just">
              <a:buAutoNum type="arabicPeriod"/>
            </a:pPr>
            <a:r>
              <a:rPr lang="en-US" sz="2800" dirty="0" err="1"/>
              <a:t>Inklusivitas</a:t>
            </a:r>
            <a:endParaRPr lang="en-US" sz="2800" dirty="0"/>
          </a:p>
          <a:p>
            <a:pPr algn="ctr"/>
            <a:endParaRPr lang="en-ID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1EC688-AAAC-FD3F-9A7A-CFF22C17272A}"/>
              </a:ext>
            </a:extLst>
          </p:cNvPr>
          <p:cNvSpPr/>
          <p:nvPr/>
        </p:nvSpPr>
        <p:spPr>
          <a:xfrm>
            <a:off x="6745574" y="4586990"/>
            <a:ext cx="4527029" cy="157396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SEMAKIN KUAT DISEMIINASI, SEMAKIN CEPAT REAKSI MASYARAKAT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7448070"/>
      </p:ext>
    </p:extLst>
  </p:cSld>
  <p:clrMapOvr>
    <a:masterClrMapping/>
  </p:clrMapOvr>
  <p:transition advClick="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D10F3D66-0109-4903-90B9-66D0E288F7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10379261" y="2030035"/>
            <a:ext cx="1335600" cy="1262947"/>
            <a:chOff x="10145015" y="2343978"/>
            <a:chExt cx="1335600" cy="1262947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7DAB968-9B52-4EFF-AD39-7657DFEA6E48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400615" y="2343978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732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62BE440-9634-4380-B142-5DB692420C52}"/>
                </a:ext>
              </a:extLst>
            </p:cNvPr>
            <p:cNvSpPr/>
            <p:nvPr/>
          </p:nvSpPr>
          <p:spPr>
            <a:xfrm rot="13500000">
              <a:off x="10415015" y="21798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4B18D636-CC10-4B1E-AA38-419DCCF2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>
            <a:normAutofit/>
          </a:bodyPr>
          <a:lstStyle/>
          <a:p>
            <a:r>
              <a:rPr lang="en-US" dirty="0"/>
              <a:t>BUDAYA INOVASI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098C43-2F2A-4100-89BC-593103929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77195" y="468084"/>
            <a:ext cx="5437186" cy="535354"/>
          </a:xfrm>
        </p:spPr>
        <p:txBody>
          <a:bodyPr/>
          <a:lstStyle/>
          <a:p>
            <a:r>
              <a:rPr lang="en-US" dirty="0" err="1"/>
              <a:t>Menjaring</a:t>
            </a:r>
            <a:r>
              <a:rPr lang="en-US" dirty="0"/>
              <a:t> </a:t>
            </a:r>
            <a:r>
              <a:rPr lang="en-US" dirty="0" err="1"/>
              <a:t>inovasi</a:t>
            </a:r>
            <a:r>
              <a:rPr lang="en-US" dirty="0"/>
              <a:t> </a:t>
            </a:r>
            <a:r>
              <a:rPr lang="en-US" dirty="0" err="1"/>
              <a:t>melalui</a:t>
            </a:r>
            <a:r>
              <a:rPr lang="en-US" dirty="0"/>
              <a:t> </a:t>
            </a:r>
            <a:r>
              <a:rPr lang="en-US" dirty="0" err="1"/>
              <a:t>birokrasi</a:t>
            </a:r>
            <a:endParaRPr lang="en-US" dirty="0"/>
          </a:p>
        </p:txBody>
      </p:sp>
      <p:graphicFrame>
        <p:nvGraphicFramePr>
          <p:cNvPr id="31" name="Content Placeholder 9">
            <a:extLst>
              <a:ext uri="{FF2B5EF4-FFF2-40B4-BE49-F238E27FC236}">
                <a16:creationId xmlns:a16="http://schemas.microsoft.com/office/drawing/2014/main" id="{806CB86F-088A-B7D7-3595-84255D2BB879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543587" y="1905428"/>
          <a:ext cx="10570794" cy="4090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07F8-C614-4D59-A03F-BF9CD5E3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6F3814E-455F-456B-B1AF-7B993965A2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>
          <a:xfrm>
            <a:off x="4295775" y="0"/>
            <a:ext cx="360000" cy="274638"/>
          </a:xfrm>
          <a:custGeom>
            <a:avLst/>
            <a:gdLst>
              <a:gd name="connsiteX0" fmla="*/ 30714 w 360000"/>
              <a:gd name="connsiteY0" fmla="*/ 0 h 274638"/>
              <a:gd name="connsiteX1" fmla="*/ 329286 w 360000"/>
              <a:gd name="connsiteY1" fmla="*/ 0 h 274638"/>
              <a:gd name="connsiteX2" fmla="*/ 345855 w 360000"/>
              <a:gd name="connsiteY2" fmla="*/ 24574 h 274638"/>
              <a:gd name="connsiteX3" fmla="*/ 360000 w 360000"/>
              <a:gd name="connsiteY3" fmla="*/ 94638 h 274638"/>
              <a:gd name="connsiteX4" fmla="*/ 180000 w 360000"/>
              <a:gd name="connsiteY4" fmla="*/ 274638 h 274638"/>
              <a:gd name="connsiteX5" fmla="*/ 0 w 360000"/>
              <a:gd name="connsiteY5" fmla="*/ 94638 h 274638"/>
              <a:gd name="connsiteX6" fmla="*/ 14145 w 360000"/>
              <a:gd name="connsiteY6" fmla="*/ 24574 h 27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0" h="274638">
                <a:moveTo>
                  <a:pt x="30714" y="0"/>
                </a:moveTo>
                <a:lnTo>
                  <a:pt x="329286" y="0"/>
                </a:lnTo>
                <a:lnTo>
                  <a:pt x="345855" y="24574"/>
                </a:lnTo>
                <a:cubicBezTo>
                  <a:pt x="354963" y="46109"/>
                  <a:pt x="360000" y="69785"/>
                  <a:pt x="360000" y="94638"/>
                </a:cubicBezTo>
                <a:cubicBezTo>
                  <a:pt x="360000" y="194049"/>
                  <a:pt x="279411" y="274638"/>
                  <a:pt x="180000" y="274638"/>
                </a:cubicBezTo>
                <a:cubicBezTo>
                  <a:pt x="80589" y="274638"/>
                  <a:pt x="0" y="194049"/>
                  <a:pt x="0" y="94638"/>
                </a:cubicBezTo>
                <a:cubicBezTo>
                  <a:pt x="0" y="69785"/>
                  <a:pt x="5037" y="46109"/>
                  <a:pt x="14145" y="24574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3455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BC62BBF-8F6B-B84E-B07E-E9DDA29A6BB0}"/>
              </a:ext>
            </a:extLst>
          </p:cNvPr>
          <p:cNvSpPr txBox="1"/>
          <p:nvPr/>
        </p:nvSpPr>
        <p:spPr>
          <a:xfrm>
            <a:off x="2072961" y="7247"/>
            <a:ext cx="9556966" cy="1560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3600" b="1" spc="300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MANFAAT EKOSISTEM</a:t>
            </a:r>
          </a:p>
          <a:p>
            <a:pPr algn="ctr">
              <a:lnSpc>
                <a:spcPts val="6000"/>
              </a:lnSpc>
            </a:pPr>
            <a:r>
              <a:rPr lang="en-US" sz="3600" b="1" spc="300" dirty="0">
                <a:solidFill>
                  <a:schemeClr val="tx2"/>
                </a:solidFill>
                <a:latin typeface="Quicksand" panose="02070303000000060000" pitchFamily="18" charset="77"/>
                <a:ea typeface="Nunito Bold" charset="0"/>
                <a:cs typeface="Nunito Bold" charset="0"/>
              </a:rPr>
              <a:t> INOVASI DAERAH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F9CF205-A626-244C-B655-18C66B8CB2AB}"/>
              </a:ext>
            </a:extLst>
          </p:cNvPr>
          <p:cNvGrpSpPr/>
          <p:nvPr/>
        </p:nvGrpSpPr>
        <p:grpSpPr>
          <a:xfrm>
            <a:off x="343893" y="513733"/>
            <a:ext cx="2615989" cy="5552131"/>
            <a:chOff x="-1371198" y="-51988"/>
            <a:chExt cx="5363952" cy="6909988"/>
          </a:xfrm>
          <a:solidFill>
            <a:srgbClr val="FFFF00"/>
          </a:solidFill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7F1AEC2-CBB0-5F4F-A10F-FDA960785F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9944" y="4214227"/>
              <a:ext cx="1483356" cy="1350862"/>
              <a:chOff x="2135188" y="3590925"/>
              <a:chExt cx="1635125" cy="1489075"/>
            </a:xfrm>
            <a:grpFill/>
          </p:grpSpPr>
          <p:sp>
            <p:nvSpPr>
              <p:cNvPr id="147" name="Freeform 4">
                <a:extLst>
                  <a:ext uri="{FF2B5EF4-FFF2-40B4-BE49-F238E27FC236}">
                    <a16:creationId xmlns:a16="http://schemas.microsoft.com/office/drawing/2014/main" id="{E6BBCAE6-C330-D249-AE10-3CF3FB85CF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5188" y="3590925"/>
                <a:ext cx="1635125" cy="1489075"/>
              </a:xfrm>
              <a:custGeom>
                <a:avLst/>
                <a:gdLst>
                  <a:gd name="T0" fmla="*/ 817383 w 4543"/>
                  <a:gd name="T1" fmla="*/ 172010 h 4138"/>
                  <a:gd name="T2" fmla="*/ 817383 w 4543"/>
                  <a:gd name="T3" fmla="*/ 172010 h 4138"/>
                  <a:gd name="T4" fmla="*/ 412470 w 4543"/>
                  <a:gd name="T5" fmla="*/ 338982 h 4138"/>
                  <a:gd name="T6" fmla="*/ 412470 w 4543"/>
                  <a:gd name="T7" fmla="*/ 338982 h 4138"/>
                  <a:gd name="T8" fmla="*/ 412470 w 4543"/>
                  <a:gd name="T9" fmla="*/ 1149013 h 4138"/>
                  <a:gd name="T10" fmla="*/ 412470 w 4543"/>
                  <a:gd name="T11" fmla="*/ 1149013 h 4138"/>
                  <a:gd name="T12" fmla="*/ 817383 w 4543"/>
                  <a:gd name="T13" fmla="*/ 1316345 h 4138"/>
                  <a:gd name="T14" fmla="*/ 817383 w 4543"/>
                  <a:gd name="T15" fmla="*/ 1316345 h 4138"/>
                  <a:gd name="T16" fmla="*/ 817383 w 4543"/>
                  <a:gd name="T17" fmla="*/ 1316345 h 4138"/>
                  <a:gd name="T18" fmla="*/ 1222295 w 4543"/>
                  <a:gd name="T19" fmla="*/ 1149013 h 4138"/>
                  <a:gd name="T20" fmla="*/ 1222295 w 4543"/>
                  <a:gd name="T21" fmla="*/ 1149013 h 4138"/>
                  <a:gd name="T22" fmla="*/ 1222655 w 4543"/>
                  <a:gd name="T23" fmla="*/ 338982 h 4138"/>
                  <a:gd name="T24" fmla="*/ 1222655 w 4543"/>
                  <a:gd name="T25" fmla="*/ 338982 h 4138"/>
                  <a:gd name="T26" fmla="*/ 817383 w 4543"/>
                  <a:gd name="T27" fmla="*/ 172010 h 4138"/>
                  <a:gd name="T28" fmla="*/ 817383 w 4543"/>
                  <a:gd name="T29" fmla="*/ 1381479 h 4138"/>
                  <a:gd name="T30" fmla="*/ 817383 w 4543"/>
                  <a:gd name="T31" fmla="*/ 1381479 h 4138"/>
                  <a:gd name="T32" fmla="*/ 817383 w 4543"/>
                  <a:gd name="T33" fmla="*/ 1381479 h 4138"/>
                  <a:gd name="T34" fmla="*/ 366400 w 4543"/>
                  <a:gd name="T35" fmla="*/ 1195074 h 4138"/>
                  <a:gd name="T36" fmla="*/ 366400 w 4543"/>
                  <a:gd name="T37" fmla="*/ 1195074 h 4138"/>
                  <a:gd name="T38" fmla="*/ 366400 w 4543"/>
                  <a:gd name="T39" fmla="*/ 293281 h 4138"/>
                  <a:gd name="T40" fmla="*/ 366400 w 4543"/>
                  <a:gd name="T41" fmla="*/ 293281 h 4138"/>
                  <a:gd name="T42" fmla="*/ 817383 w 4543"/>
                  <a:gd name="T43" fmla="*/ 106877 h 4138"/>
                  <a:gd name="T44" fmla="*/ 817383 w 4543"/>
                  <a:gd name="T45" fmla="*/ 106877 h 4138"/>
                  <a:gd name="T46" fmla="*/ 1268365 w 4543"/>
                  <a:gd name="T47" fmla="*/ 293281 h 4138"/>
                  <a:gd name="T48" fmla="*/ 1268365 w 4543"/>
                  <a:gd name="T49" fmla="*/ 293281 h 4138"/>
                  <a:gd name="T50" fmla="*/ 1268365 w 4543"/>
                  <a:gd name="T51" fmla="*/ 1195074 h 4138"/>
                  <a:gd name="T52" fmla="*/ 1268365 w 4543"/>
                  <a:gd name="T53" fmla="*/ 1195074 h 4138"/>
                  <a:gd name="T54" fmla="*/ 817383 w 4543"/>
                  <a:gd name="T55" fmla="*/ 1381479 h 4138"/>
                  <a:gd name="T56" fmla="*/ 817383 w 4543"/>
                  <a:gd name="T57" fmla="*/ 65134 h 4138"/>
                  <a:gd name="T58" fmla="*/ 817383 w 4543"/>
                  <a:gd name="T59" fmla="*/ 65134 h 4138"/>
                  <a:gd name="T60" fmla="*/ 336527 w 4543"/>
                  <a:gd name="T61" fmla="*/ 263413 h 4138"/>
                  <a:gd name="T62" fmla="*/ 336527 w 4543"/>
                  <a:gd name="T63" fmla="*/ 263413 h 4138"/>
                  <a:gd name="T64" fmla="*/ 336527 w 4543"/>
                  <a:gd name="T65" fmla="*/ 1224942 h 4138"/>
                  <a:gd name="T66" fmla="*/ 336527 w 4543"/>
                  <a:gd name="T67" fmla="*/ 1224942 h 4138"/>
                  <a:gd name="T68" fmla="*/ 817383 w 4543"/>
                  <a:gd name="T69" fmla="*/ 1423582 h 4138"/>
                  <a:gd name="T70" fmla="*/ 817383 w 4543"/>
                  <a:gd name="T71" fmla="*/ 1423582 h 4138"/>
                  <a:gd name="T72" fmla="*/ 1298238 w 4543"/>
                  <a:gd name="T73" fmla="*/ 1224942 h 4138"/>
                  <a:gd name="T74" fmla="*/ 1298238 w 4543"/>
                  <a:gd name="T75" fmla="*/ 1224942 h 4138"/>
                  <a:gd name="T76" fmla="*/ 1298238 w 4543"/>
                  <a:gd name="T77" fmla="*/ 263413 h 4138"/>
                  <a:gd name="T78" fmla="*/ 1298238 w 4543"/>
                  <a:gd name="T79" fmla="*/ 263413 h 4138"/>
                  <a:gd name="T80" fmla="*/ 817383 w 4543"/>
                  <a:gd name="T81" fmla="*/ 65134 h 4138"/>
                  <a:gd name="T82" fmla="*/ 817383 w 4543"/>
                  <a:gd name="T83" fmla="*/ 1488715 h 4138"/>
                  <a:gd name="T84" fmla="*/ 817383 w 4543"/>
                  <a:gd name="T85" fmla="*/ 1488715 h 4138"/>
                  <a:gd name="T86" fmla="*/ 290457 w 4543"/>
                  <a:gd name="T87" fmla="*/ 1270644 h 4138"/>
                  <a:gd name="T88" fmla="*/ 290457 w 4543"/>
                  <a:gd name="T89" fmla="*/ 1270644 h 4138"/>
                  <a:gd name="T90" fmla="*/ 290457 w 4543"/>
                  <a:gd name="T91" fmla="*/ 217352 h 4138"/>
                  <a:gd name="T92" fmla="*/ 290457 w 4543"/>
                  <a:gd name="T93" fmla="*/ 217352 h 4138"/>
                  <a:gd name="T94" fmla="*/ 817383 w 4543"/>
                  <a:gd name="T95" fmla="*/ 0 h 4138"/>
                  <a:gd name="T96" fmla="*/ 817383 w 4543"/>
                  <a:gd name="T97" fmla="*/ 0 h 4138"/>
                  <a:gd name="T98" fmla="*/ 1344308 w 4543"/>
                  <a:gd name="T99" fmla="*/ 217352 h 4138"/>
                  <a:gd name="T100" fmla="*/ 1344308 w 4543"/>
                  <a:gd name="T101" fmla="*/ 217352 h 4138"/>
                  <a:gd name="T102" fmla="*/ 1344308 w 4543"/>
                  <a:gd name="T103" fmla="*/ 1270644 h 4138"/>
                  <a:gd name="T104" fmla="*/ 1344308 w 4543"/>
                  <a:gd name="T105" fmla="*/ 1270644 h 4138"/>
                  <a:gd name="T106" fmla="*/ 817383 w 4543"/>
                  <a:gd name="T107" fmla="*/ 1488715 h 413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543" h="4138">
                    <a:moveTo>
                      <a:pt x="2271" y="478"/>
                    </a:moveTo>
                    <a:lnTo>
                      <a:pt x="2271" y="478"/>
                    </a:lnTo>
                    <a:cubicBezTo>
                      <a:pt x="1845" y="478"/>
                      <a:pt x="1446" y="642"/>
                      <a:pt x="1146" y="942"/>
                    </a:cubicBezTo>
                    <a:cubicBezTo>
                      <a:pt x="525" y="1563"/>
                      <a:pt x="525" y="2573"/>
                      <a:pt x="1146" y="3193"/>
                    </a:cubicBezTo>
                    <a:cubicBezTo>
                      <a:pt x="1445" y="3493"/>
                      <a:pt x="1845" y="3658"/>
                      <a:pt x="2271" y="3658"/>
                    </a:cubicBezTo>
                    <a:cubicBezTo>
                      <a:pt x="2696" y="3658"/>
                      <a:pt x="3096" y="3493"/>
                      <a:pt x="3396" y="3193"/>
                    </a:cubicBezTo>
                    <a:cubicBezTo>
                      <a:pt x="4017" y="2573"/>
                      <a:pt x="4017" y="1563"/>
                      <a:pt x="3397" y="942"/>
                    </a:cubicBezTo>
                    <a:cubicBezTo>
                      <a:pt x="3096" y="642"/>
                      <a:pt x="2696" y="478"/>
                      <a:pt x="2271" y="478"/>
                    </a:cubicBezTo>
                    <a:close/>
                    <a:moveTo>
                      <a:pt x="2271" y="3839"/>
                    </a:moveTo>
                    <a:lnTo>
                      <a:pt x="2271" y="3839"/>
                    </a:lnTo>
                    <a:cubicBezTo>
                      <a:pt x="1797" y="3839"/>
                      <a:pt x="1352" y="3655"/>
                      <a:pt x="1018" y="3321"/>
                    </a:cubicBezTo>
                    <a:cubicBezTo>
                      <a:pt x="327" y="2630"/>
                      <a:pt x="327" y="1506"/>
                      <a:pt x="1018" y="815"/>
                    </a:cubicBezTo>
                    <a:cubicBezTo>
                      <a:pt x="1352" y="481"/>
                      <a:pt x="1797" y="297"/>
                      <a:pt x="2271" y="297"/>
                    </a:cubicBezTo>
                    <a:cubicBezTo>
                      <a:pt x="2744" y="297"/>
                      <a:pt x="3190" y="481"/>
                      <a:pt x="3524" y="815"/>
                    </a:cubicBezTo>
                    <a:cubicBezTo>
                      <a:pt x="4215" y="1506"/>
                      <a:pt x="4215" y="2630"/>
                      <a:pt x="3524" y="3321"/>
                    </a:cubicBezTo>
                    <a:cubicBezTo>
                      <a:pt x="3190" y="3655"/>
                      <a:pt x="2744" y="3839"/>
                      <a:pt x="2271" y="3839"/>
                    </a:cubicBezTo>
                    <a:close/>
                    <a:moveTo>
                      <a:pt x="2271" y="181"/>
                    </a:moveTo>
                    <a:lnTo>
                      <a:pt x="2271" y="181"/>
                    </a:lnTo>
                    <a:cubicBezTo>
                      <a:pt x="1766" y="181"/>
                      <a:pt x="1292" y="377"/>
                      <a:pt x="935" y="732"/>
                    </a:cubicBezTo>
                    <a:cubicBezTo>
                      <a:pt x="199" y="1469"/>
                      <a:pt x="199" y="2667"/>
                      <a:pt x="935" y="3404"/>
                    </a:cubicBezTo>
                    <a:cubicBezTo>
                      <a:pt x="1292" y="3760"/>
                      <a:pt x="1766" y="3956"/>
                      <a:pt x="2271" y="3956"/>
                    </a:cubicBezTo>
                    <a:cubicBezTo>
                      <a:pt x="2776" y="3956"/>
                      <a:pt x="3251" y="3760"/>
                      <a:pt x="3607" y="3404"/>
                    </a:cubicBezTo>
                    <a:cubicBezTo>
                      <a:pt x="4343" y="2667"/>
                      <a:pt x="4343" y="1469"/>
                      <a:pt x="3607" y="732"/>
                    </a:cubicBezTo>
                    <a:cubicBezTo>
                      <a:pt x="3251" y="377"/>
                      <a:pt x="2776" y="181"/>
                      <a:pt x="2271" y="181"/>
                    </a:cubicBezTo>
                    <a:close/>
                    <a:moveTo>
                      <a:pt x="2271" y="4137"/>
                    </a:moveTo>
                    <a:lnTo>
                      <a:pt x="2271" y="4137"/>
                    </a:lnTo>
                    <a:cubicBezTo>
                      <a:pt x="1717" y="4137"/>
                      <a:pt x="1198" y="3922"/>
                      <a:pt x="807" y="3531"/>
                    </a:cubicBezTo>
                    <a:cubicBezTo>
                      <a:pt x="0" y="2724"/>
                      <a:pt x="0" y="1411"/>
                      <a:pt x="807" y="604"/>
                    </a:cubicBezTo>
                    <a:cubicBezTo>
                      <a:pt x="1198" y="214"/>
                      <a:pt x="1717" y="0"/>
                      <a:pt x="2271" y="0"/>
                    </a:cubicBezTo>
                    <a:cubicBezTo>
                      <a:pt x="2824" y="0"/>
                      <a:pt x="3344" y="214"/>
                      <a:pt x="3735" y="604"/>
                    </a:cubicBezTo>
                    <a:cubicBezTo>
                      <a:pt x="4542" y="1411"/>
                      <a:pt x="4542" y="2724"/>
                      <a:pt x="3735" y="3531"/>
                    </a:cubicBezTo>
                    <a:cubicBezTo>
                      <a:pt x="3344" y="3922"/>
                      <a:pt x="2824" y="4137"/>
                      <a:pt x="2271" y="41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48" name="Freeform 5">
                <a:extLst>
                  <a:ext uri="{FF2B5EF4-FFF2-40B4-BE49-F238E27FC236}">
                    <a16:creationId xmlns:a16="http://schemas.microsoft.com/office/drawing/2014/main" id="{59A033A2-5A2A-154A-A95F-B3EFD7BEF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3898900"/>
                <a:ext cx="92075" cy="92075"/>
              </a:xfrm>
              <a:custGeom>
                <a:avLst/>
                <a:gdLst>
                  <a:gd name="T0" fmla="*/ 85241 w 256"/>
                  <a:gd name="T1" fmla="*/ 82004 h 256"/>
                  <a:gd name="T2" fmla="*/ 85241 w 256"/>
                  <a:gd name="T3" fmla="*/ 82004 h 256"/>
                  <a:gd name="T4" fmla="*/ 85241 w 256"/>
                  <a:gd name="T5" fmla="*/ 58986 h 256"/>
                  <a:gd name="T6" fmla="*/ 33809 w 256"/>
                  <a:gd name="T7" fmla="*/ 7553 h 256"/>
                  <a:gd name="T8" fmla="*/ 33809 w 256"/>
                  <a:gd name="T9" fmla="*/ 7553 h 256"/>
                  <a:gd name="T10" fmla="*/ 13308 w 256"/>
                  <a:gd name="T11" fmla="*/ 4676 h 256"/>
                  <a:gd name="T12" fmla="*/ 8992 w 256"/>
                  <a:gd name="T13" fmla="*/ 8632 h 256"/>
                  <a:gd name="T14" fmla="*/ 4676 w 256"/>
                  <a:gd name="T15" fmla="*/ 13308 h 256"/>
                  <a:gd name="T16" fmla="*/ 4676 w 256"/>
                  <a:gd name="T17" fmla="*/ 13308 h 256"/>
                  <a:gd name="T18" fmla="*/ 7553 w 256"/>
                  <a:gd name="T19" fmla="*/ 33809 h 256"/>
                  <a:gd name="T20" fmla="*/ 58986 w 256"/>
                  <a:gd name="T21" fmla="*/ 85241 h 256"/>
                  <a:gd name="T22" fmla="*/ 58986 w 256"/>
                  <a:gd name="T23" fmla="*/ 85241 h 256"/>
                  <a:gd name="T24" fmla="*/ 82004 w 256"/>
                  <a:gd name="T25" fmla="*/ 85241 h 256"/>
                  <a:gd name="T26" fmla="*/ 85241 w 256"/>
                  <a:gd name="T27" fmla="*/ 82004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6" h="256">
                    <a:moveTo>
                      <a:pt x="237" y="228"/>
                    </a:moveTo>
                    <a:lnTo>
                      <a:pt x="237" y="228"/>
                    </a:lnTo>
                    <a:cubicBezTo>
                      <a:pt x="255" y="211"/>
                      <a:pt x="255" y="182"/>
                      <a:pt x="237" y="164"/>
                    </a:cubicBezTo>
                    <a:lnTo>
                      <a:pt x="94" y="21"/>
                    </a:lnTo>
                    <a:cubicBezTo>
                      <a:pt x="76" y="3"/>
                      <a:pt x="51" y="0"/>
                      <a:pt x="37" y="13"/>
                    </a:cubicBezTo>
                    <a:lnTo>
                      <a:pt x="25" y="24"/>
                    </a:lnTo>
                    <a:lnTo>
                      <a:pt x="13" y="37"/>
                    </a:lnTo>
                    <a:cubicBezTo>
                      <a:pt x="0" y="51"/>
                      <a:pt x="4" y="77"/>
                      <a:pt x="21" y="94"/>
                    </a:cubicBezTo>
                    <a:lnTo>
                      <a:pt x="164" y="237"/>
                    </a:lnTo>
                    <a:cubicBezTo>
                      <a:pt x="182" y="255"/>
                      <a:pt x="210" y="255"/>
                      <a:pt x="228" y="237"/>
                    </a:cubicBezTo>
                    <a:lnTo>
                      <a:pt x="237" y="22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49" name="Freeform 6">
                <a:extLst>
                  <a:ext uri="{FF2B5EF4-FFF2-40B4-BE49-F238E27FC236}">
                    <a16:creationId xmlns:a16="http://schemas.microsoft.com/office/drawing/2014/main" id="{82427CCE-D498-6B4D-A39E-D2E7B6147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6325" y="4316413"/>
                <a:ext cx="106363" cy="38100"/>
              </a:xfrm>
              <a:custGeom>
                <a:avLst/>
                <a:gdLst>
                  <a:gd name="T0" fmla="*/ 106001 w 294"/>
                  <a:gd name="T1" fmla="*/ 16486 h 104"/>
                  <a:gd name="T2" fmla="*/ 106001 w 294"/>
                  <a:gd name="T3" fmla="*/ 16486 h 104"/>
                  <a:gd name="T4" fmla="*/ 89721 w 294"/>
                  <a:gd name="T5" fmla="*/ 0 h 104"/>
                  <a:gd name="T6" fmla="*/ 17004 w 294"/>
                  <a:gd name="T7" fmla="*/ 0 h 104"/>
                  <a:gd name="T8" fmla="*/ 17004 w 294"/>
                  <a:gd name="T9" fmla="*/ 0 h 104"/>
                  <a:gd name="T10" fmla="*/ 362 w 294"/>
                  <a:gd name="T11" fmla="*/ 12822 h 104"/>
                  <a:gd name="T12" fmla="*/ 362 w 294"/>
                  <a:gd name="T13" fmla="*/ 12822 h 104"/>
                  <a:gd name="T14" fmla="*/ 17004 w 294"/>
                  <a:gd name="T15" fmla="*/ 37734 h 104"/>
                  <a:gd name="T16" fmla="*/ 89721 w 294"/>
                  <a:gd name="T17" fmla="*/ 37734 h 104"/>
                  <a:gd name="T18" fmla="*/ 89721 w 294"/>
                  <a:gd name="T19" fmla="*/ 37734 h 104"/>
                  <a:gd name="T20" fmla="*/ 106001 w 294"/>
                  <a:gd name="T21" fmla="*/ 21248 h 104"/>
                  <a:gd name="T22" fmla="*/ 106001 w 294"/>
                  <a:gd name="T23" fmla="*/ 16486 h 1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104">
                    <a:moveTo>
                      <a:pt x="293" y="45"/>
                    </a:moveTo>
                    <a:lnTo>
                      <a:pt x="293" y="45"/>
                    </a:lnTo>
                    <a:cubicBezTo>
                      <a:pt x="293" y="21"/>
                      <a:pt x="273" y="0"/>
                      <a:pt x="248" y="0"/>
                    </a:cubicBezTo>
                    <a:lnTo>
                      <a:pt x="47" y="0"/>
                    </a:lnTo>
                    <a:cubicBezTo>
                      <a:pt x="21" y="0"/>
                      <a:pt x="1" y="15"/>
                      <a:pt x="1" y="35"/>
                    </a:cubicBezTo>
                    <a:cubicBezTo>
                      <a:pt x="0" y="53"/>
                      <a:pt x="21" y="103"/>
                      <a:pt x="47" y="103"/>
                    </a:cubicBezTo>
                    <a:lnTo>
                      <a:pt x="248" y="103"/>
                    </a:lnTo>
                    <a:cubicBezTo>
                      <a:pt x="273" y="103"/>
                      <a:pt x="293" y="83"/>
                      <a:pt x="293" y="58"/>
                    </a:cubicBezTo>
                    <a:lnTo>
                      <a:pt x="293" y="4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0" name="Freeform 7">
                <a:extLst>
                  <a:ext uri="{FF2B5EF4-FFF2-40B4-BE49-F238E27FC236}">
                    <a16:creationId xmlns:a16="http://schemas.microsoft.com/office/drawing/2014/main" id="{F014C064-D9D8-854E-BBE0-41E7E2699A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600" y="4679950"/>
                <a:ext cx="92075" cy="92075"/>
              </a:xfrm>
              <a:custGeom>
                <a:avLst/>
                <a:gdLst>
                  <a:gd name="T0" fmla="*/ 82004 w 256"/>
                  <a:gd name="T1" fmla="*/ 6114 h 256"/>
                  <a:gd name="T2" fmla="*/ 82004 w 256"/>
                  <a:gd name="T3" fmla="*/ 6114 h 256"/>
                  <a:gd name="T4" fmla="*/ 58986 w 256"/>
                  <a:gd name="T5" fmla="*/ 6114 h 256"/>
                  <a:gd name="T6" fmla="*/ 7553 w 256"/>
                  <a:gd name="T7" fmla="*/ 57907 h 256"/>
                  <a:gd name="T8" fmla="*/ 7553 w 256"/>
                  <a:gd name="T9" fmla="*/ 57907 h 256"/>
                  <a:gd name="T10" fmla="*/ 4676 w 256"/>
                  <a:gd name="T11" fmla="*/ 78408 h 256"/>
                  <a:gd name="T12" fmla="*/ 8992 w 256"/>
                  <a:gd name="T13" fmla="*/ 82724 h 256"/>
                  <a:gd name="T14" fmla="*/ 13308 w 256"/>
                  <a:gd name="T15" fmla="*/ 87399 h 256"/>
                  <a:gd name="T16" fmla="*/ 13308 w 256"/>
                  <a:gd name="T17" fmla="*/ 87399 h 256"/>
                  <a:gd name="T18" fmla="*/ 33809 w 256"/>
                  <a:gd name="T19" fmla="*/ 84162 h 256"/>
                  <a:gd name="T20" fmla="*/ 85241 w 256"/>
                  <a:gd name="T21" fmla="*/ 32370 h 256"/>
                  <a:gd name="T22" fmla="*/ 85241 w 256"/>
                  <a:gd name="T23" fmla="*/ 32370 h 256"/>
                  <a:gd name="T24" fmla="*/ 85241 w 256"/>
                  <a:gd name="T25" fmla="*/ 9711 h 256"/>
                  <a:gd name="T26" fmla="*/ 82004 w 256"/>
                  <a:gd name="T27" fmla="*/ 6114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6" h="256">
                    <a:moveTo>
                      <a:pt x="228" y="17"/>
                    </a:moveTo>
                    <a:lnTo>
                      <a:pt x="228" y="17"/>
                    </a:lnTo>
                    <a:cubicBezTo>
                      <a:pt x="210" y="0"/>
                      <a:pt x="182" y="0"/>
                      <a:pt x="164" y="17"/>
                    </a:cubicBezTo>
                    <a:lnTo>
                      <a:pt x="21" y="161"/>
                    </a:lnTo>
                    <a:cubicBezTo>
                      <a:pt x="4" y="178"/>
                      <a:pt x="0" y="204"/>
                      <a:pt x="13" y="218"/>
                    </a:cubicBezTo>
                    <a:lnTo>
                      <a:pt x="25" y="230"/>
                    </a:lnTo>
                    <a:lnTo>
                      <a:pt x="37" y="243"/>
                    </a:lnTo>
                    <a:cubicBezTo>
                      <a:pt x="51" y="255"/>
                      <a:pt x="76" y="251"/>
                      <a:pt x="94" y="234"/>
                    </a:cubicBezTo>
                    <a:lnTo>
                      <a:pt x="237" y="90"/>
                    </a:lnTo>
                    <a:cubicBezTo>
                      <a:pt x="255" y="73"/>
                      <a:pt x="255" y="44"/>
                      <a:pt x="237" y="27"/>
                    </a:cubicBezTo>
                    <a:lnTo>
                      <a:pt x="228" y="1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1" name="Freeform 8">
                <a:extLst>
                  <a:ext uri="{FF2B5EF4-FFF2-40B4-BE49-F238E27FC236}">
                    <a16:creationId xmlns:a16="http://schemas.microsoft.com/office/drawing/2014/main" id="{F0A018C8-BF2C-834C-B18E-6BBFFB3E77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4835525"/>
                <a:ext cx="38100" cy="104775"/>
              </a:xfrm>
              <a:custGeom>
                <a:avLst/>
                <a:gdLst>
                  <a:gd name="T0" fmla="*/ 16329 w 105"/>
                  <a:gd name="T1" fmla="*/ 0 h 293"/>
                  <a:gd name="T2" fmla="*/ 16329 w 105"/>
                  <a:gd name="T3" fmla="*/ 0 h 293"/>
                  <a:gd name="T4" fmla="*/ 0 w 105"/>
                  <a:gd name="T5" fmla="*/ 16092 h 293"/>
                  <a:gd name="T6" fmla="*/ 0 w 105"/>
                  <a:gd name="T7" fmla="*/ 87968 h 293"/>
                  <a:gd name="T8" fmla="*/ 0 w 105"/>
                  <a:gd name="T9" fmla="*/ 87968 h 293"/>
                  <a:gd name="T10" fmla="*/ 12700 w 105"/>
                  <a:gd name="T11" fmla="*/ 104417 h 293"/>
                  <a:gd name="T12" fmla="*/ 12700 w 105"/>
                  <a:gd name="T13" fmla="*/ 104417 h 293"/>
                  <a:gd name="T14" fmla="*/ 37737 w 105"/>
                  <a:gd name="T15" fmla="*/ 87968 h 293"/>
                  <a:gd name="T16" fmla="*/ 37737 w 105"/>
                  <a:gd name="T17" fmla="*/ 16092 h 293"/>
                  <a:gd name="T18" fmla="*/ 37737 w 105"/>
                  <a:gd name="T19" fmla="*/ 16092 h 293"/>
                  <a:gd name="T20" fmla="*/ 21046 w 105"/>
                  <a:gd name="T21" fmla="*/ 0 h 293"/>
                  <a:gd name="T22" fmla="*/ 16329 w 105"/>
                  <a:gd name="T23" fmla="*/ 0 h 2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5" h="293">
                    <a:moveTo>
                      <a:pt x="45" y="0"/>
                    </a:moveTo>
                    <a:lnTo>
                      <a:pt x="45" y="0"/>
                    </a:lnTo>
                    <a:cubicBezTo>
                      <a:pt x="20" y="0"/>
                      <a:pt x="0" y="20"/>
                      <a:pt x="0" y="45"/>
                    </a:cubicBezTo>
                    <a:lnTo>
                      <a:pt x="0" y="246"/>
                    </a:lnTo>
                    <a:cubicBezTo>
                      <a:pt x="0" y="271"/>
                      <a:pt x="16" y="292"/>
                      <a:pt x="35" y="292"/>
                    </a:cubicBezTo>
                    <a:cubicBezTo>
                      <a:pt x="54" y="292"/>
                      <a:pt x="104" y="271"/>
                      <a:pt x="104" y="246"/>
                    </a:cubicBezTo>
                    <a:lnTo>
                      <a:pt x="104" y="45"/>
                    </a:lnTo>
                    <a:cubicBezTo>
                      <a:pt x="104" y="20"/>
                      <a:pt x="83" y="0"/>
                      <a:pt x="58" y="0"/>
                    </a:cubicBezTo>
                    <a:lnTo>
                      <a:pt x="45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2" name="Freeform 9">
                <a:extLst>
                  <a:ext uri="{FF2B5EF4-FFF2-40B4-BE49-F238E27FC236}">
                    <a16:creationId xmlns:a16="http://schemas.microsoft.com/office/drawing/2014/main" id="{04B6616C-0BA1-BE41-9605-A8E6FD866D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238" y="4679950"/>
                <a:ext cx="92075" cy="92075"/>
              </a:xfrm>
              <a:custGeom>
                <a:avLst/>
                <a:gdLst>
                  <a:gd name="T0" fmla="*/ 6449 w 257"/>
                  <a:gd name="T1" fmla="*/ 9711 h 256"/>
                  <a:gd name="T2" fmla="*/ 6449 w 257"/>
                  <a:gd name="T3" fmla="*/ 9711 h 256"/>
                  <a:gd name="T4" fmla="*/ 6449 w 257"/>
                  <a:gd name="T5" fmla="*/ 32370 h 256"/>
                  <a:gd name="T6" fmla="*/ 57681 w 257"/>
                  <a:gd name="T7" fmla="*/ 84162 h 256"/>
                  <a:gd name="T8" fmla="*/ 57681 w 257"/>
                  <a:gd name="T9" fmla="*/ 84162 h 256"/>
                  <a:gd name="T10" fmla="*/ 78461 w 257"/>
                  <a:gd name="T11" fmla="*/ 87399 h 256"/>
                  <a:gd name="T12" fmla="*/ 82760 w 257"/>
                  <a:gd name="T13" fmla="*/ 82724 h 256"/>
                  <a:gd name="T14" fmla="*/ 87059 w 257"/>
                  <a:gd name="T15" fmla="*/ 78408 h 256"/>
                  <a:gd name="T16" fmla="*/ 87059 w 257"/>
                  <a:gd name="T17" fmla="*/ 78408 h 256"/>
                  <a:gd name="T18" fmla="*/ 83835 w 257"/>
                  <a:gd name="T19" fmla="*/ 57907 h 256"/>
                  <a:gd name="T20" fmla="*/ 32961 w 257"/>
                  <a:gd name="T21" fmla="*/ 6114 h 256"/>
                  <a:gd name="T22" fmla="*/ 32961 w 257"/>
                  <a:gd name="T23" fmla="*/ 6114 h 256"/>
                  <a:gd name="T24" fmla="*/ 10032 w 257"/>
                  <a:gd name="T25" fmla="*/ 6114 h 256"/>
                  <a:gd name="T26" fmla="*/ 6449 w 257"/>
                  <a:gd name="T27" fmla="*/ 9711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7" h="256">
                    <a:moveTo>
                      <a:pt x="18" y="27"/>
                    </a:moveTo>
                    <a:lnTo>
                      <a:pt x="18" y="27"/>
                    </a:lnTo>
                    <a:cubicBezTo>
                      <a:pt x="0" y="44"/>
                      <a:pt x="0" y="73"/>
                      <a:pt x="18" y="90"/>
                    </a:cubicBezTo>
                    <a:lnTo>
                      <a:pt x="161" y="234"/>
                    </a:lnTo>
                    <a:cubicBezTo>
                      <a:pt x="179" y="251"/>
                      <a:pt x="205" y="255"/>
                      <a:pt x="219" y="243"/>
                    </a:cubicBezTo>
                    <a:lnTo>
                      <a:pt x="231" y="230"/>
                    </a:lnTo>
                    <a:lnTo>
                      <a:pt x="243" y="218"/>
                    </a:lnTo>
                    <a:cubicBezTo>
                      <a:pt x="256" y="204"/>
                      <a:pt x="252" y="178"/>
                      <a:pt x="234" y="161"/>
                    </a:cubicBezTo>
                    <a:lnTo>
                      <a:pt x="92" y="17"/>
                    </a:lnTo>
                    <a:cubicBezTo>
                      <a:pt x="74" y="0"/>
                      <a:pt x="45" y="0"/>
                      <a:pt x="28" y="17"/>
                    </a:cubicBezTo>
                    <a:lnTo>
                      <a:pt x="18" y="2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3" name="Freeform 10">
                <a:extLst>
                  <a:ext uri="{FF2B5EF4-FFF2-40B4-BE49-F238E27FC236}">
                    <a16:creationId xmlns:a16="http://schemas.microsoft.com/office/drawing/2014/main" id="{98A4D56C-B4DF-8941-972E-8B4E9CC124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1225" y="4316413"/>
                <a:ext cx="106363" cy="38100"/>
              </a:xfrm>
              <a:custGeom>
                <a:avLst/>
                <a:gdLst>
                  <a:gd name="T0" fmla="*/ 0 w 294"/>
                  <a:gd name="T1" fmla="*/ 21046 h 105"/>
                  <a:gd name="T2" fmla="*/ 0 w 294"/>
                  <a:gd name="T3" fmla="*/ 21046 h 105"/>
                  <a:gd name="T4" fmla="*/ 16642 w 294"/>
                  <a:gd name="T5" fmla="*/ 37374 h 105"/>
                  <a:gd name="T6" fmla="*/ 89721 w 294"/>
                  <a:gd name="T7" fmla="*/ 37737 h 105"/>
                  <a:gd name="T8" fmla="*/ 89721 w 294"/>
                  <a:gd name="T9" fmla="*/ 37737 h 105"/>
                  <a:gd name="T10" fmla="*/ 106001 w 294"/>
                  <a:gd name="T11" fmla="*/ 25037 h 105"/>
                  <a:gd name="T12" fmla="*/ 106001 w 294"/>
                  <a:gd name="T13" fmla="*/ 25037 h 105"/>
                  <a:gd name="T14" fmla="*/ 89721 w 294"/>
                  <a:gd name="T15" fmla="*/ 0 h 105"/>
                  <a:gd name="T16" fmla="*/ 16642 w 294"/>
                  <a:gd name="T17" fmla="*/ 0 h 105"/>
                  <a:gd name="T18" fmla="*/ 16642 w 294"/>
                  <a:gd name="T19" fmla="*/ 0 h 105"/>
                  <a:gd name="T20" fmla="*/ 0 w 294"/>
                  <a:gd name="T21" fmla="*/ 16329 h 105"/>
                  <a:gd name="T22" fmla="*/ 0 w 294"/>
                  <a:gd name="T23" fmla="*/ 21046 h 10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94" h="105">
                    <a:moveTo>
                      <a:pt x="0" y="58"/>
                    </a:moveTo>
                    <a:lnTo>
                      <a:pt x="0" y="58"/>
                    </a:lnTo>
                    <a:cubicBezTo>
                      <a:pt x="0" y="83"/>
                      <a:pt x="21" y="103"/>
                      <a:pt x="46" y="103"/>
                    </a:cubicBezTo>
                    <a:lnTo>
                      <a:pt x="248" y="104"/>
                    </a:lnTo>
                    <a:cubicBezTo>
                      <a:pt x="272" y="104"/>
                      <a:pt x="293" y="88"/>
                      <a:pt x="293" y="69"/>
                    </a:cubicBezTo>
                    <a:cubicBezTo>
                      <a:pt x="293" y="50"/>
                      <a:pt x="272" y="0"/>
                      <a:pt x="248" y="0"/>
                    </a:cubicBezTo>
                    <a:lnTo>
                      <a:pt x="46" y="0"/>
                    </a:lnTo>
                    <a:cubicBezTo>
                      <a:pt x="21" y="0"/>
                      <a:pt x="0" y="21"/>
                      <a:pt x="0" y="45"/>
                    </a:cubicBezTo>
                    <a:lnTo>
                      <a:pt x="0" y="5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4" name="Freeform 11">
                <a:extLst>
                  <a:ext uri="{FF2B5EF4-FFF2-40B4-BE49-F238E27FC236}">
                    <a16:creationId xmlns:a16="http://schemas.microsoft.com/office/drawing/2014/main" id="{DF06FE1C-6432-AD46-8AB1-0BD41B21F4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7238" y="3898900"/>
                <a:ext cx="92075" cy="92075"/>
              </a:xfrm>
              <a:custGeom>
                <a:avLst/>
                <a:gdLst>
                  <a:gd name="T0" fmla="*/ 10032 w 257"/>
                  <a:gd name="T1" fmla="*/ 85601 h 256"/>
                  <a:gd name="T2" fmla="*/ 10032 w 257"/>
                  <a:gd name="T3" fmla="*/ 85601 h 256"/>
                  <a:gd name="T4" fmla="*/ 32961 w 257"/>
                  <a:gd name="T5" fmla="*/ 85601 h 256"/>
                  <a:gd name="T6" fmla="*/ 84193 w 257"/>
                  <a:gd name="T7" fmla="*/ 33809 h 256"/>
                  <a:gd name="T8" fmla="*/ 84193 w 257"/>
                  <a:gd name="T9" fmla="*/ 33809 h 256"/>
                  <a:gd name="T10" fmla="*/ 87059 w 257"/>
                  <a:gd name="T11" fmla="*/ 13308 h 256"/>
                  <a:gd name="T12" fmla="*/ 82760 w 257"/>
                  <a:gd name="T13" fmla="*/ 8632 h 256"/>
                  <a:gd name="T14" fmla="*/ 78461 w 257"/>
                  <a:gd name="T15" fmla="*/ 4676 h 256"/>
                  <a:gd name="T16" fmla="*/ 78461 w 257"/>
                  <a:gd name="T17" fmla="*/ 4676 h 256"/>
                  <a:gd name="T18" fmla="*/ 57681 w 257"/>
                  <a:gd name="T19" fmla="*/ 7553 h 256"/>
                  <a:gd name="T20" fmla="*/ 6449 w 257"/>
                  <a:gd name="T21" fmla="*/ 58986 h 256"/>
                  <a:gd name="T22" fmla="*/ 6449 w 257"/>
                  <a:gd name="T23" fmla="*/ 58986 h 256"/>
                  <a:gd name="T24" fmla="*/ 6449 w 257"/>
                  <a:gd name="T25" fmla="*/ 82004 h 256"/>
                  <a:gd name="T26" fmla="*/ 10032 w 257"/>
                  <a:gd name="T27" fmla="*/ 85601 h 2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7" h="256">
                    <a:moveTo>
                      <a:pt x="28" y="238"/>
                    </a:moveTo>
                    <a:lnTo>
                      <a:pt x="28" y="238"/>
                    </a:lnTo>
                    <a:cubicBezTo>
                      <a:pt x="45" y="255"/>
                      <a:pt x="74" y="255"/>
                      <a:pt x="92" y="238"/>
                    </a:cubicBezTo>
                    <a:lnTo>
                      <a:pt x="235" y="94"/>
                    </a:lnTo>
                    <a:cubicBezTo>
                      <a:pt x="252" y="77"/>
                      <a:pt x="256" y="51"/>
                      <a:pt x="243" y="37"/>
                    </a:cubicBezTo>
                    <a:lnTo>
                      <a:pt x="231" y="24"/>
                    </a:lnTo>
                    <a:lnTo>
                      <a:pt x="219" y="13"/>
                    </a:lnTo>
                    <a:cubicBezTo>
                      <a:pt x="205" y="0"/>
                      <a:pt x="179" y="3"/>
                      <a:pt x="161" y="21"/>
                    </a:cubicBezTo>
                    <a:lnTo>
                      <a:pt x="18" y="164"/>
                    </a:lnTo>
                    <a:cubicBezTo>
                      <a:pt x="0" y="182"/>
                      <a:pt x="0" y="211"/>
                      <a:pt x="18" y="228"/>
                    </a:cubicBezTo>
                    <a:lnTo>
                      <a:pt x="28" y="238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5" name="Freeform 12">
                <a:extLst>
                  <a:ext uri="{FF2B5EF4-FFF2-40B4-BE49-F238E27FC236}">
                    <a16:creationId xmlns:a16="http://schemas.microsoft.com/office/drawing/2014/main" id="{44C59D63-3E20-2747-9669-FAF359354B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700" y="3730625"/>
                <a:ext cx="38100" cy="104775"/>
              </a:xfrm>
              <a:custGeom>
                <a:avLst/>
                <a:gdLst>
                  <a:gd name="T0" fmla="*/ 21046 w 105"/>
                  <a:gd name="T1" fmla="*/ 104417 h 293"/>
                  <a:gd name="T2" fmla="*/ 21046 w 105"/>
                  <a:gd name="T3" fmla="*/ 104417 h 293"/>
                  <a:gd name="T4" fmla="*/ 37737 w 105"/>
                  <a:gd name="T5" fmla="*/ 88326 h 293"/>
                  <a:gd name="T6" fmla="*/ 37737 w 105"/>
                  <a:gd name="T7" fmla="*/ 16449 h 293"/>
                  <a:gd name="T8" fmla="*/ 37737 w 105"/>
                  <a:gd name="T9" fmla="*/ 16449 h 293"/>
                  <a:gd name="T10" fmla="*/ 25037 w 105"/>
                  <a:gd name="T11" fmla="*/ 0 h 293"/>
                  <a:gd name="T12" fmla="*/ 25037 w 105"/>
                  <a:gd name="T13" fmla="*/ 0 h 293"/>
                  <a:gd name="T14" fmla="*/ 0 w 105"/>
                  <a:gd name="T15" fmla="*/ 16449 h 293"/>
                  <a:gd name="T16" fmla="*/ 0 w 105"/>
                  <a:gd name="T17" fmla="*/ 88326 h 293"/>
                  <a:gd name="T18" fmla="*/ 0 w 105"/>
                  <a:gd name="T19" fmla="*/ 88326 h 293"/>
                  <a:gd name="T20" fmla="*/ 16329 w 105"/>
                  <a:gd name="T21" fmla="*/ 104417 h 293"/>
                  <a:gd name="T22" fmla="*/ 21046 w 105"/>
                  <a:gd name="T23" fmla="*/ 104417 h 29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5" h="293">
                    <a:moveTo>
                      <a:pt x="58" y="292"/>
                    </a:moveTo>
                    <a:lnTo>
                      <a:pt x="58" y="292"/>
                    </a:lnTo>
                    <a:cubicBezTo>
                      <a:pt x="83" y="292"/>
                      <a:pt x="104" y="272"/>
                      <a:pt x="104" y="247"/>
                    </a:cubicBezTo>
                    <a:lnTo>
                      <a:pt x="104" y="46"/>
                    </a:lnTo>
                    <a:cubicBezTo>
                      <a:pt x="104" y="21"/>
                      <a:pt x="88" y="1"/>
                      <a:pt x="69" y="0"/>
                    </a:cubicBezTo>
                    <a:cubicBezTo>
                      <a:pt x="50" y="0"/>
                      <a:pt x="0" y="21"/>
                      <a:pt x="0" y="46"/>
                    </a:cubicBezTo>
                    <a:lnTo>
                      <a:pt x="0" y="247"/>
                    </a:lnTo>
                    <a:cubicBezTo>
                      <a:pt x="0" y="272"/>
                      <a:pt x="20" y="292"/>
                      <a:pt x="45" y="292"/>
                    </a:cubicBezTo>
                    <a:lnTo>
                      <a:pt x="58" y="2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6" name="Freeform 13">
                <a:extLst>
                  <a:ext uri="{FF2B5EF4-FFF2-40B4-BE49-F238E27FC236}">
                    <a16:creationId xmlns:a16="http://schemas.microsoft.com/office/drawing/2014/main" id="{D5E066F4-0118-5541-98AD-2FA5315BBA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0663" y="4143375"/>
                <a:ext cx="250825" cy="250825"/>
              </a:xfrm>
              <a:custGeom>
                <a:avLst/>
                <a:gdLst>
                  <a:gd name="T0" fmla="*/ 237529 w 698"/>
                  <a:gd name="T1" fmla="*/ 185064 h 698"/>
                  <a:gd name="T2" fmla="*/ 237529 w 698"/>
                  <a:gd name="T3" fmla="*/ 185064 h 698"/>
                  <a:gd name="T4" fmla="*/ 237529 w 698"/>
                  <a:gd name="T5" fmla="*/ 231420 h 698"/>
                  <a:gd name="T6" fmla="*/ 230702 w 698"/>
                  <a:gd name="T7" fmla="*/ 237888 h 698"/>
                  <a:gd name="T8" fmla="*/ 230702 w 698"/>
                  <a:gd name="T9" fmla="*/ 237888 h 698"/>
                  <a:gd name="T10" fmla="*/ 185064 w 698"/>
                  <a:gd name="T11" fmla="*/ 237888 h 698"/>
                  <a:gd name="T12" fmla="*/ 23717 w 698"/>
                  <a:gd name="T13" fmla="*/ 76901 h 698"/>
                  <a:gd name="T14" fmla="*/ 23717 w 698"/>
                  <a:gd name="T15" fmla="*/ 76901 h 698"/>
                  <a:gd name="T16" fmla="*/ 0 w 698"/>
                  <a:gd name="T17" fmla="*/ 26951 h 698"/>
                  <a:gd name="T18" fmla="*/ 0 w 698"/>
                  <a:gd name="T19" fmla="*/ 26951 h 698"/>
                  <a:gd name="T20" fmla="*/ 26592 w 698"/>
                  <a:gd name="T21" fmla="*/ 719 h 698"/>
                  <a:gd name="T22" fmla="*/ 26592 w 698"/>
                  <a:gd name="T23" fmla="*/ 719 h 698"/>
                  <a:gd name="T24" fmla="*/ 76182 w 698"/>
                  <a:gd name="T25" fmla="*/ 24076 h 698"/>
                  <a:gd name="T26" fmla="*/ 237529 w 698"/>
                  <a:gd name="T27" fmla="*/ 185064 h 6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98" h="698">
                    <a:moveTo>
                      <a:pt x="661" y="515"/>
                    </a:moveTo>
                    <a:lnTo>
                      <a:pt x="661" y="515"/>
                    </a:lnTo>
                    <a:cubicBezTo>
                      <a:pt x="697" y="551"/>
                      <a:pt x="697" y="608"/>
                      <a:pt x="661" y="644"/>
                    </a:cubicBezTo>
                    <a:lnTo>
                      <a:pt x="642" y="662"/>
                    </a:lnTo>
                    <a:cubicBezTo>
                      <a:pt x="608" y="697"/>
                      <a:pt x="550" y="697"/>
                      <a:pt x="515" y="662"/>
                    </a:cubicBezTo>
                    <a:lnTo>
                      <a:pt x="66" y="214"/>
                    </a:lnTo>
                    <a:cubicBezTo>
                      <a:pt x="31" y="178"/>
                      <a:pt x="2" y="116"/>
                      <a:pt x="0" y="75"/>
                    </a:cubicBezTo>
                    <a:cubicBezTo>
                      <a:pt x="0" y="34"/>
                      <a:pt x="33" y="0"/>
                      <a:pt x="74" y="2"/>
                    </a:cubicBezTo>
                    <a:cubicBezTo>
                      <a:pt x="115" y="2"/>
                      <a:pt x="177" y="32"/>
                      <a:pt x="212" y="67"/>
                    </a:cubicBezTo>
                    <a:lnTo>
                      <a:pt x="661" y="515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57" name="Freeform 14">
                <a:extLst>
                  <a:ext uri="{FF2B5EF4-FFF2-40B4-BE49-F238E27FC236}">
                    <a16:creationId xmlns:a16="http://schemas.microsoft.com/office/drawing/2014/main" id="{FEEDD18C-2298-F843-8894-CF7AD4F49F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9250" y="4049713"/>
                <a:ext cx="349250" cy="349250"/>
              </a:xfrm>
              <a:custGeom>
                <a:avLst/>
                <a:gdLst>
                  <a:gd name="T0" fmla="*/ 52154 w 971"/>
                  <a:gd name="T1" fmla="*/ 334518 h 972"/>
                  <a:gd name="T2" fmla="*/ 52154 w 971"/>
                  <a:gd name="T3" fmla="*/ 334518 h 972"/>
                  <a:gd name="T4" fmla="*/ 10071 w 971"/>
                  <a:gd name="T5" fmla="*/ 338471 h 972"/>
                  <a:gd name="T6" fmla="*/ 10071 w 971"/>
                  <a:gd name="T7" fmla="*/ 338471 h 972"/>
                  <a:gd name="T8" fmla="*/ 14387 w 971"/>
                  <a:gd name="T9" fmla="*/ 296431 h 972"/>
                  <a:gd name="T10" fmla="*/ 287745 w 971"/>
                  <a:gd name="T11" fmla="*/ 23715 h 972"/>
                  <a:gd name="T12" fmla="*/ 287745 w 971"/>
                  <a:gd name="T13" fmla="*/ 23715 h 972"/>
                  <a:gd name="T14" fmla="*/ 329827 w 971"/>
                  <a:gd name="T15" fmla="*/ 359 h 972"/>
                  <a:gd name="T16" fmla="*/ 329827 w 971"/>
                  <a:gd name="T17" fmla="*/ 359 h 972"/>
                  <a:gd name="T18" fmla="*/ 348890 w 971"/>
                  <a:gd name="T19" fmla="*/ 19403 h 972"/>
                  <a:gd name="T20" fmla="*/ 348890 w 971"/>
                  <a:gd name="T21" fmla="*/ 19403 h 972"/>
                  <a:gd name="T22" fmla="*/ 325511 w 971"/>
                  <a:gd name="T23" fmla="*/ 61801 h 972"/>
                  <a:gd name="T24" fmla="*/ 52154 w 971"/>
                  <a:gd name="T25" fmla="*/ 334518 h 9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71" h="972">
                    <a:moveTo>
                      <a:pt x="145" y="931"/>
                    </a:moveTo>
                    <a:lnTo>
                      <a:pt x="145" y="931"/>
                    </a:lnTo>
                    <a:cubicBezTo>
                      <a:pt x="110" y="966"/>
                      <a:pt x="58" y="971"/>
                      <a:pt x="28" y="942"/>
                    </a:cubicBezTo>
                    <a:cubicBezTo>
                      <a:pt x="0" y="913"/>
                      <a:pt x="4" y="861"/>
                      <a:pt x="40" y="825"/>
                    </a:cubicBezTo>
                    <a:lnTo>
                      <a:pt x="800" y="66"/>
                    </a:lnTo>
                    <a:cubicBezTo>
                      <a:pt x="834" y="31"/>
                      <a:pt x="888" y="1"/>
                      <a:pt x="917" y="1"/>
                    </a:cubicBezTo>
                    <a:cubicBezTo>
                      <a:pt x="947" y="0"/>
                      <a:pt x="970" y="24"/>
                      <a:pt x="970" y="54"/>
                    </a:cubicBezTo>
                    <a:cubicBezTo>
                      <a:pt x="969" y="84"/>
                      <a:pt x="940" y="136"/>
                      <a:pt x="905" y="172"/>
                    </a:cubicBezTo>
                    <a:lnTo>
                      <a:pt x="145" y="93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94" name="Group 4">
              <a:extLst>
                <a:ext uri="{FF2B5EF4-FFF2-40B4-BE49-F238E27FC236}">
                  <a16:creationId xmlns:a16="http://schemas.microsoft.com/office/drawing/2014/main" id="{6114752F-0F8A-1148-9255-27BFD930EF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41798" y="5616590"/>
              <a:ext cx="2250956" cy="1241410"/>
              <a:chOff x="5265738" y="5084763"/>
              <a:chExt cx="2481262" cy="1368425"/>
            </a:xfrm>
            <a:grpFill/>
          </p:grpSpPr>
          <p:sp>
            <p:nvSpPr>
              <p:cNvPr id="134" name="Freeform 20">
                <a:extLst>
                  <a:ext uri="{FF2B5EF4-FFF2-40B4-BE49-F238E27FC236}">
                    <a16:creationId xmlns:a16="http://schemas.microsoft.com/office/drawing/2014/main" id="{7AC741AA-0BF2-AB4B-8187-491C8F96FC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73913" y="5557838"/>
                <a:ext cx="180975" cy="180975"/>
              </a:xfrm>
              <a:custGeom>
                <a:avLst/>
                <a:gdLst>
                  <a:gd name="T0" fmla="*/ 180614 w 502"/>
                  <a:gd name="T1" fmla="*/ 90307 h 501"/>
                  <a:gd name="T2" fmla="*/ 180614 w 502"/>
                  <a:gd name="T3" fmla="*/ 90307 h 501"/>
                  <a:gd name="T4" fmla="*/ 90488 w 502"/>
                  <a:gd name="T5" fmla="*/ 180614 h 501"/>
                  <a:gd name="T6" fmla="*/ 90488 w 502"/>
                  <a:gd name="T7" fmla="*/ 180614 h 501"/>
                  <a:gd name="T8" fmla="*/ 0 w 502"/>
                  <a:gd name="T9" fmla="*/ 90307 h 501"/>
                  <a:gd name="T10" fmla="*/ 0 w 502"/>
                  <a:gd name="T11" fmla="*/ 90307 h 501"/>
                  <a:gd name="T12" fmla="*/ 90488 w 502"/>
                  <a:gd name="T13" fmla="*/ 0 h 501"/>
                  <a:gd name="T14" fmla="*/ 90488 w 502"/>
                  <a:gd name="T15" fmla="*/ 0 h 501"/>
                  <a:gd name="T16" fmla="*/ 180614 w 502"/>
                  <a:gd name="T17" fmla="*/ 90307 h 5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2" h="501">
                    <a:moveTo>
                      <a:pt x="501" y="250"/>
                    </a:moveTo>
                    <a:lnTo>
                      <a:pt x="501" y="250"/>
                    </a:lnTo>
                    <a:cubicBezTo>
                      <a:pt x="501" y="388"/>
                      <a:pt x="389" y="500"/>
                      <a:pt x="251" y="500"/>
                    </a:cubicBezTo>
                    <a:cubicBezTo>
                      <a:pt x="112" y="500"/>
                      <a:pt x="0" y="388"/>
                      <a:pt x="0" y="250"/>
                    </a:cubicBezTo>
                    <a:cubicBezTo>
                      <a:pt x="0" y="111"/>
                      <a:pt x="112" y="0"/>
                      <a:pt x="251" y="0"/>
                    </a:cubicBezTo>
                    <a:cubicBezTo>
                      <a:pt x="389" y="0"/>
                      <a:pt x="501" y="111"/>
                      <a:pt x="501" y="25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35" name="Freeform 25">
                <a:extLst>
                  <a:ext uri="{FF2B5EF4-FFF2-40B4-BE49-F238E27FC236}">
                    <a16:creationId xmlns:a16="http://schemas.microsoft.com/office/drawing/2014/main" id="{3FE2B068-98C9-FE42-9907-900D3F611C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7688" y="5230813"/>
                <a:ext cx="180975" cy="180975"/>
              </a:xfrm>
              <a:custGeom>
                <a:avLst/>
                <a:gdLst>
                  <a:gd name="T0" fmla="*/ 0 w 501"/>
                  <a:gd name="T1" fmla="*/ 180614 h 501"/>
                  <a:gd name="T2" fmla="*/ 180614 w 501"/>
                  <a:gd name="T3" fmla="*/ 0 h 501"/>
                  <a:gd name="T4" fmla="*/ 0 w 501"/>
                  <a:gd name="T5" fmla="*/ 0 h 501"/>
                  <a:gd name="T6" fmla="*/ 0 w 501"/>
                  <a:gd name="T7" fmla="*/ 180614 h 5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1" h="501">
                    <a:moveTo>
                      <a:pt x="0" y="500"/>
                    </a:moveTo>
                    <a:lnTo>
                      <a:pt x="500" y="0"/>
                    </a:lnTo>
                    <a:lnTo>
                      <a:pt x="0" y="0"/>
                    </a:lnTo>
                    <a:lnTo>
                      <a:pt x="0" y="50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36" name="Freeform 26">
                <a:extLst>
                  <a:ext uri="{FF2B5EF4-FFF2-40B4-BE49-F238E27FC236}">
                    <a16:creationId xmlns:a16="http://schemas.microsoft.com/office/drawing/2014/main" id="{720D129D-9F8D-5F4C-87F8-E26FCEF3C0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7688" y="5884863"/>
                <a:ext cx="180975" cy="180975"/>
              </a:xfrm>
              <a:custGeom>
                <a:avLst/>
                <a:gdLst>
                  <a:gd name="T0" fmla="*/ 180614 w 501"/>
                  <a:gd name="T1" fmla="*/ 180614 h 502"/>
                  <a:gd name="T2" fmla="*/ 0 w 501"/>
                  <a:gd name="T3" fmla="*/ 0 h 502"/>
                  <a:gd name="T4" fmla="*/ 0 w 501"/>
                  <a:gd name="T5" fmla="*/ 180614 h 502"/>
                  <a:gd name="T6" fmla="*/ 180614 w 501"/>
                  <a:gd name="T7" fmla="*/ 180614 h 5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1" h="502">
                    <a:moveTo>
                      <a:pt x="500" y="501"/>
                    </a:moveTo>
                    <a:lnTo>
                      <a:pt x="0" y="0"/>
                    </a:lnTo>
                    <a:lnTo>
                      <a:pt x="0" y="501"/>
                    </a:lnTo>
                    <a:lnTo>
                      <a:pt x="500" y="501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37" name="Freeform 27">
                <a:extLst>
                  <a:ext uri="{FF2B5EF4-FFF2-40B4-BE49-F238E27FC236}">
                    <a16:creationId xmlns:a16="http://schemas.microsoft.com/office/drawing/2014/main" id="{FD743674-4F89-8246-A7F3-8ABF0E8CFC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2675" y="5884863"/>
                <a:ext cx="180975" cy="180975"/>
              </a:xfrm>
              <a:custGeom>
                <a:avLst/>
                <a:gdLst>
                  <a:gd name="T0" fmla="*/ 180614 w 502"/>
                  <a:gd name="T1" fmla="*/ 0 h 502"/>
                  <a:gd name="T2" fmla="*/ 0 w 502"/>
                  <a:gd name="T3" fmla="*/ 180614 h 502"/>
                  <a:gd name="T4" fmla="*/ 180614 w 502"/>
                  <a:gd name="T5" fmla="*/ 180614 h 502"/>
                  <a:gd name="T6" fmla="*/ 180614 w 502"/>
                  <a:gd name="T7" fmla="*/ 0 h 5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2" h="502">
                    <a:moveTo>
                      <a:pt x="501" y="0"/>
                    </a:moveTo>
                    <a:lnTo>
                      <a:pt x="0" y="501"/>
                    </a:lnTo>
                    <a:lnTo>
                      <a:pt x="501" y="501"/>
                    </a:lnTo>
                    <a:lnTo>
                      <a:pt x="501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38" name="Freeform 15">
                <a:extLst>
                  <a:ext uri="{FF2B5EF4-FFF2-40B4-BE49-F238E27FC236}">
                    <a16:creationId xmlns:a16="http://schemas.microsoft.com/office/drawing/2014/main" id="{986585CF-0C88-A24A-81DB-78910E660C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65738" y="5329238"/>
                <a:ext cx="2252662" cy="1123950"/>
              </a:xfrm>
              <a:custGeom>
                <a:avLst/>
                <a:gdLst>
                  <a:gd name="T0" fmla="*/ 2219905 w 6258"/>
                  <a:gd name="T1" fmla="*/ 1123590 h 3124"/>
                  <a:gd name="T2" fmla="*/ 64794 w 6258"/>
                  <a:gd name="T3" fmla="*/ 1123590 h 3124"/>
                  <a:gd name="T4" fmla="*/ 64794 w 6258"/>
                  <a:gd name="T5" fmla="*/ 1123590 h 3124"/>
                  <a:gd name="T6" fmla="*/ 0 w 6258"/>
                  <a:gd name="T7" fmla="*/ 1058470 h 3124"/>
                  <a:gd name="T8" fmla="*/ 0 w 6258"/>
                  <a:gd name="T9" fmla="*/ 32380 h 3124"/>
                  <a:gd name="T10" fmla="*/ 0 w 6258"/>
                  <a:gd name="T11" fmla="*/ 32380 h 3124"/>
                  <a:gd name="T12" fmla="*/ 32397 w 6258"/>
                  <a:gd name="T13" fmla="*/ 0 h 3124"/>
                  <a:gd name="T14" fmla="*/ 32397 w 6258"/>
                  <a:gd name="T15" fmla="*/ 0 h 3124"/>
                  <a:gd name="T16" fmla="*/ 64794 w 6258"/>
                  <a:gd name="T17" fmla="*/ 32380 h 3124"/>
                  <a:gd name="T18" fmla="*/ 64794 w 6258"/>
                  <a:gd name="T19" fmla="*/ 1058470 h 3124"/>
                  <a:gd name="T20" fmla="*/ 2219905 w 6258"/>
                  <a:gd name="T21" fmla="*/ 1058470 h 3124"/>
                  <a:gd name="T22" fmla="*/ 2219905 w 6258"/>
                  <a:gd name="T23" fmla="*/ 1058470 h 3124"/>
                  <a:gd name="T24" fmla="*/ 2252302 w 6258"/>
                  <a:gd name="T25" fmla="*/ 1090850 h 3124"/>
                  <a:gd name="T26" fmla="*/ 2252302 w 6258"/>
                  <a:gd name="T27" fmla="*/ 1090850 h 3124"/>
                  <a:gd name="T28" fmla="*/ 2219905 w 6258"/>
                  <a:gd name="T29" fmla="*/ 1123590 h 3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58" h="3124">
                    <a:moveTo>
                      <a:pt x="6167" y="3123"/>
                    </a:moveTo>
                    <a:lnTo>
                      <a:pt x="180" y="3123"/>
                    </a:lnTo>
                    <a:cubicBezTo>
                      <a:pt x="81" y="3123"/>
                      <a:pt x="0" y="3042"/>
                      <a:pt x="0" y="2942"/>
                    </a:cubicBezTo>
                    <a:lnTo>
                      <a:pt x="0" y="90"/>
                    </a:lnTo>
                    <a:cubicBezTo>
                      <a:pt x="0" y="40"/>
                      <a:pt x="40" y="0"/>
                      <a:pt x="90" y="0"/>
                    </a:cubicBezTo>
                    <a:cubicBezTo>
                      <a:pt x="140" y="0"/>
                      <a:pt x="180" y="40"/>
                      <a:pt x="180" y="90"/>
                    </a:cubicBezTo>
                    <a:lnTo>
                      <a:pt x="180" y="2942"/>
                    </a:lnTo>
                    <a:lnTo>
                      <a:pt x="6167" y="2942"/>
                    </a:lnTo>
                    <a:cubicBezTo>
                      <a:pt x="6217" y="2942"/>
                      <a:pt x="6257" y="2982"/>
                      <a:pt x="6257" y="3032"/>
                    </a:cubicBezTo>
                    <a:cubicBezTo>
                      <a:pt x="6257" y="3082"/>
                      <a:pt x="6217" y="3123"/>
                      <a:pt x="6167" y="3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39" name="Freeform 16">
                <a:extLst>
                  <a:ext uri="{FF2B5EF4-FFF2-40B4-BE49-F238E27FC236}">
                    <a16:creationId xmlns:a16="http://schemas.microsoft.com/office/drawing/2014/main" id="{B0AFFB5B-AA7C-CB4A-9240-5B2E436F6B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80038" y="5214938"/>
                <a:ext cx="2254250" cy="1123950"/>
              </a:xfrm>
              <a:custGeom>
                <a:avLst/>
                <a:gdLst>
                  <a:gd name="T0" fmla="*/ 2221120 w 6260"/>
                  <a:gd name="T1" fmla="*/ 1123590 h 3124"/>
                  <a:gd name="T2" fmla="*/ 65179 w 6260"/>
                  <a:gd name="T3" fmla="*/ 1123590 h 3124"/>
                  <a:gd name="T4" fmla="*/ 65179 w 6260"/>
                  <a:gd name="T5" fmla="*/ 1123590 h 3124"/>
                  <a:gd name="T6" fmla="*/ 0 w 6260"/>
                  <a:gd name="T7" fmla="*/ 1058470 h 3124"/>
                  <a:gd name="T8" fmla="*/ 0 w 6260"/>
                  <a:gd name="T9" fmla="*/ 32740 h 3124"/>
                  <a:gd name="T10" fmla="*/ 0 w 6260"/>
                  <a:gd name="T11" fmla="*/ 32740 h 3124"/>
                  <a:gd name="T12" fmla="*/ 32769 w 6260"/>
                  <a:gd name="T13" fmla="*/ 0 h 3124"/>
                  <a:gd name="T14" fmla="*/ 32769 w 6260"/>
                  <a:gd name="T15" fmla="*/ 0 h 3124"/>
                  <a:gd name="T16" fmla="*/ 65179 w 6260"/>
                  <a:gd name="T17" fmla="*/ 32740 h 3124"/>
                  <a:gd name="T18" fmla="*/ 65179 w 6260"/>
                  <a:gd name="T19" fmla="*/ 1058470 h 3124"/>
                  <a:gd name="T20" fmla="*/ 2221120 w 6260"/>
                  <a:gd name="T21" fmla="*/ 1058470 h 3124"/>
                  <a:gd name="T22" fmla="*/ 2221120 w 6260"/>
                  <a:gd name="T23" fmla="*/ 1058470 h 3124"/>
                  <a:gd name="T24" fmla="*/ 2253890 w 6260"/>
                  <a:gd name="T25" fmla="*/ 1091210 h 3124"/>
                  <a:gd name="T26" fmla="*/ 2253890 w 6260"/>
                  <a:gd name="T27" fmla="*/ 1091210 h 3124"/>
                  <a:gd name="T28" fmla="*/ 2221120 w 6260"/>
                  <a:gd name="T29" fmla="*/ 1123590 h 31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60" h="3124">
                    <a:moveTo>
                      <a:pt x="6168" y="3123"/>
                    </a:moveTo>
                    <a:lnTo>
                      <a:pt x="181" y="3123"/>
                    </a:lnTo>
                    <a:cubicBezTo>
                      <a:pt x="81" y="3123"/>
                      <a:pt x="0" y="3042"/>
                      <a:pt x="0" y="2942"/>
                    </a:cubicBezTo>
                    <a:lnTo>
                      <a:pt x="0" y="91"/>
                    </a:lnTo>
                    <a:cubicBezTo>
                      <a:pt x="0" y="41"/>
                      <a:pt x="41" y="0"/>
                      <a:pt x="91" y="0"/>
                    </a:cubicBezTo>
                    <a:cubicBezTo>
                      <a:pt x="141" y="0"/>
                      <a:pt x="181" y="41"/>
                      <a:pt x="181" y="91"/>
                    </a:cubicBezTo>
                    <a:lnTo>
                      <a:pt x="181" y="2942"/>
                    </a:lnTo>
                    <a:lnTo>
                      <a:pt x="6168" y="2942"/>
                    </a:lnTo>
                    <a:cubicBezTo>
                      <a:pt x="6218" y="2942"/>
                      <a:pt x="6259" y="2983"/>
                      <a:pt x="6259" y="3033"/>
                    </a:cubicBezTo>
                    <a:cubicBezTo>
                      <a:pt x="6259" y="3083"/>
                      <a:pt x="6218" y="3123"/>
                      <a:pt x="6168" y="312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40" name="Freeform 17">
                <a:extLst>
                  <a:ext uri="{FF2B5EF4-FFF2-40B4-BE49-F238E27FC236}">
                    <a16:creationId xmlns:a16="http://schemas.microsoft.com/office/drawing/2014/main" id="{8FC63496-7B88-344B-802A-A0C81D7526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4350" y="5195888"/>
                <a:ext cx="2051050" cy="903287"/>
              </a:xfrm>
              <a:custGeom>
                <a:avLst/>
                <a:gdLst>
                  <a:gd name="T0" fmla="*/ 65141 w 5699"/>
                  <a:gd name="T1" fmla="*/ 65215 h 2507"/>
                  <a:gd name="T2" fmla="*/ 65141 w 5699"/>
                  <a:gd name="T3" fmla="*/ 837711 h 2507"/>
                  <a:gd name="T4" fmla="*/ 1985549 w 5699"/>
                  <a:gd name="T5" fmla="*/ 837711 h 2507"/>
                  <a:gd name="T6" fmla="*/ 1985549 w 5699"/>
                  <a:gd name="T7" fmla="*/ 65215 h 2507"/>
                  <a:gd name="T8" fmla="*/ 65141 w 5699"/>
                  <a:gd name="T9" fmla="*/ 65215 h 2507"/>
                  <a:gd name="T10" fmla="*/ 1985549 w 5699"/>
                  <a:gd name="T11" fmla="*/ 837711 h 2507"/>
                  <a:gd name="T12" fmla="*/ 1985549 w 5699"/>
                  <a:gd name="T13" fmla="*/ 870499 h 2507"/>
                  <a:gd name="T14" fmla="*/ 1985549 w 5699"/>
                  <a:gd name="T15" fmla="*/ 837711 h 2507"/>
                  <a:gd name="T16" fmla="*/ 1985549 w 5699"/>
                  <a:gd name="T17" fmla="*/ 902927 h 2507"/>
                  <a:gd name="T18" fmla="*/ 65141 w 5699"/>
                  <a:gd name="T19" fmla="*/ 902927 h 2507"/>
                  <a:gd name="T20" fmla="*/ 65141 w 5699"/>
                  <a:gd name="T21" fmla="*/ 902927 h 2507"/>
                  <a:gd name="T22" fmla="*/ 0 w 5699"/>
                  <a:gd name="T23" fmla="*/ 837711 h 2507"/>
                  <a:gd name="T24" fmla="*/ 0 w 5699"/>
                  <a:gd name="T25" fmla="*/ 65215 h 2507"/>
                  <a:gd name="T26" fmla="*/ 0 w 5699"/>
                  <a:gd name="T27" fmla="*/ 65215 h 2507"/>
                  <a:gd name="T28" fmla="*/ 65141 w 5699"/>
                  <a:gd name="T29" fmla="*/ 0 h 2507"/>
                  <a:gd name="T30" fmla="*/ 1985549 w 5699"/>
                  <a:gd name="T31" fmla="*/ 0 h 2507"/>
                  <a:gd name="T32" fmla="*/ 1985549 w 5699"/>
                  <a:gd name="T33" fmla="*/ 0 h 2507"/>
                  <a:gd name="T34" fmla="*/ 2050690 w 5699"/>
                  <a:gd name="T35" fmla="*/ 65215 h 2507"/>
                  <a:gd name="T36" fmla="*/ 2050690 w 5699"/>
                  <a:gd name="T37" fmla="*/ 837711 h 2507"/>
                  <a:gd name="T38" fmla="*/ 2050690 w 5699"/>
                  <a:gd name="T39" fmla="*/ 837711 h 2507"/>
                  <a:gd name="T40" fmla="*/ 1985549 w 5699"/>
                  <a:gd name="T41" fmla="*/ 902927 h 250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699" h="2507">
                    <a:moveTo>
                      <a:pt x="181" y="181"/>
                    </a:moveTo>
                    <a:lnTo>
                      <a:pt x="181" y="2325"/>
                    </a:lnTo>
                    <a:lnTo>
                      <a:pt x="5517" y="2325"/>
                    </a:lnTo>
                    <a:lnTo>
                      <a:pt x="5517" y="181"/>
                    </a:lnTo>
                    <a:lnTo>
                      <a:pt x="181" y="181"/>
                    </a:lnTo>
                    <a:close/>
                    <a:moveTo>
                      <a:pt x="5517" y="2325"/>
                    </a:moveTo>
                    <a:lnTo>
                      <a:pt x="5517" y="2416"/>
                    </a:lnTo>
                    <a:lnTo>
                      <a:pt x="5517" y="2325"/>
                    </a:lnTo>
                    <a:close/>
                    <a:moveTo>
                      <a:pt x="5517" y="2506"/>
                    </a:moveTo>
                    <a:lnTo>
                      <a:pt x="181" y="2506"/>
                    </a:lnTo>
                    <a:cubicBezTo>
                      <a:pt x="81" y="2506"/>
                      <a:pt x="0" y="2425"/>
                      <a:pt x="0" y="2325"/>
                    </a:cubicBezTo>
                    <a:lnTo>
                      <a:pt x="0" y="181"/>
                    </a:lnTo>
                    <a:cubicBezTo>
                      <a:pt x="0" y="81"/>
                      <a:pt x="81" y="0"/>
                      <a:pt x="181" y="0"/>
                    </a:cubicBezTo>
                    <a:lnTo>
                      <a:pt x="5517" y="0"/>
                    </a:lnTo>
                    <a:cubicBezTo>
                      <a:pt x="5617" y="0"/>
                      <a:pt x="5698" y="81"/>
                      <a:pt x="5698" y="181"/>
                    </a:cubicBezTo>
                    <a:lnTo>
                      <a:pt x="5698" y="2325"/>
                    </a:lnTo>
                    <a:cubicBezTo>
                      <a:pt x="5698" y="2425"/>
                      <a:pt x="5617" y="2506"/>
                      <a:pt x="5517" y="250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41" name="Freeform 18">
                <a:extLst>
                  <a:ext uri="{FF2B5EF4-FFF2-40B4-BE49-F238E27FC236}">
                    <a16:creationId xmlns:a16="http://schemas.microsoft.com/office/drawing/2014/main" id="{EB0EC22D-2277-7C41-8A9A-BBC01DF8A5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4338" y="5084763"/>
                <a:ext cx="2252662" cy="1123950"/>
              </a:xfrm>
              <a:custGeom>
                <a:avLst/>
                <a:gdLst>
                  <a:gd name="T0" fmla="*/ 65143 w 6259"/>
                  <a:gd name="T1" fmla="*/ 64781 h 3123"/>
                  <a:gd name="T2" fmla="*/ 65143 w 6259"/>
                  <a:gd name="T3" fmla="*/ 1058809 h 3123"/>
                  <a:gd name="T4" fmla="*/ 2187519 w 6259"/>
                  <a:gd name="T5" fmla="*/ 1058809 h 3123"/>
                  <a:gd name="T6" fmla="*/ 2187519 w 6259"/>
                  <a:gd name="T7" fmla="*/ 64781 h 3123"/>
                  <a:gd name="T8" fmla="*/ 65143 w 6259"/>
                  <a:gd name="T9" fmla="*/ 64781 h 3123"/>
                  <a:gd name="T10" fmla="*/ 2187519 w 6259"/>
                  <a:gd name="T11" fmla="*/ 1058809 h 3123"/>
                  <a:gd name="T12" fmla="*/ 2187519 w 6259"/>
                  <a:gd name="T13" fmla="*/ 1091200 h 3123"/>
                  <a:gd name="T14" fmla="*/ 2187519 w 6259"/>
                  <a:gd name="T15" fmla="*/ 1058809 h 3123"/>
                  <a:gd name="T16" fmla="*/ 2187519 w 6259"/>
                  <a:gd name="T17" fmla="*/ 1123590 h 3123"/>
                  <a:gd name="T18" fmla="*/ 65143 w 6259"/>
                  <a:gd name="T19" fmla="*/ 1123590 h 3123"/>
                  <a:gd name="T20" fmla="*/ 65143 w 6259"/>
                  <a:gd name="T21" fmla="*/ 1123590 h 3123"/>
                  <a:gd name="T22" fmla="*/ 0 w 6259"/>
                  <a:gd name="T23" fmla="*/ 1058809 h 3123"/>
                  <a:gd name="T24" fmla="*/ 0 w 6259"/>
                  <a:gd name="T25" fmla="*/ 64781 h 3123"/>
                  <a:gd name="T26" fmla="*/ 0 w 6259"/>
                  <a:gd name="T27" fmla="*/ 64781 h 3123"/>
                  <a:gd name="T28" fmla="*/ 65143 w 6259"/>
                  <a:gd name="T29" fmla="*/ 0 h 3123"/>
                  <a:gd name="T30" fmla="*/ 2187519 w 6259"/>
                  <a:gd name="T31" fmla="*/ 0 h 3123"/>
                  <a:gd name="T32" fmla="*/ 2187519 w 6259"/>
                  <a:gd name="T33" fmla="*/ 0 h 3123"/>
                  <a:gd name="T34" fmla="*/ 2252302 w 6259"/>
                  <a:gd name="T35" fmla="*/ 64781 h 3123"/>
                  <a:gd name="T36" fmla="*/ 2252302 w 6259"/>
                  <a:gd name="T37" fmla="*/ 1058809 h 3123"/>
                  <a:gd name="T38" fmla="*/ 2252302 w 6259"/>
                  <a:gd name="T39" fmla="*/ 1058809 h 3123"/>
                  <a:gd name="T40" fmla="*/ 2187519 w 6259"/>
                  <a:gd name="T41" fmla="*/ 1123590 h 31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259" h="3123">
                    <a:moveTo>
                      <a:pt x="181" y="180"/>
                    </a:moveTo>
                    <a:lnTo>
                      <a:pt x="181" y="2942"/>
                    </a:lnTo>
                    <a:lnTo>
                      <a:pt x="6078" y="2942"/>
                    </a:lnTo>
                    <a:lnTo>
                      <a:pt x="6078" y="180"/>
                    </a:lnTo>
                    <a:lnTo>
                      <a:pt x="181" y="180"/>
                    </a:lnTo>
                    <a:close/>
                    <a:moveTo>
                      <a:pt x="6078" y="2942"/>
                    </a:moveTo>
                    <a:lnTo>
                      <a:pt x="6078" y="3032"/>
                    </a:lnTo>
                    <a:lnTo>
                      <a:pt x="6078" y="2942"/>
                    </a:lnTo>
                    <a:close/>
                    <a:moveTo>
                      <a:pt x="6078" y="3122"/>
                    </a:moveTo>
                    <a:lnTo>
                      <a:pt x="181" y="3122"/>
                    </a:lnTo>
                    <a:cubicBezTo>
                      <a:pt x="81" y="3122"/>
                      <a:pt x="0" y="3041"/>
                      <a:pt x="0" y="2942"/>
                    </a:cubicBezTo>
                    <a:lnTo>
                      <a:pt x="0" y="180"/>
                    </a:lnTo>
                    <a:cubicBezTo>
                      <a:pt x="0" y="81"/>
                      <a:pt x="81" y="0"/>
                      <a:pt x="181" y="0"/>
                    </a:cubicBezTo>
                    <a:lnTo>
                      <a:pt x="6078" y="0"/>
                    </a:lnTo>
                    <a:cubicBezTo>
                      <a:pt x="6177" y="0"/>
                      <a:pt x="6258" y="81"/>
                      <a:pt x="6258" y="180"/>
                    </a:cubicBezTo>
                    <a:lnTo>
                      <a:pt x="6258" y="2942"/>
                    </a:lnTo>
                    <a:cubicBezTo>
                      <a:pt x="6258" y="3041"/>
                      <a:pt x="6177" y="3122"/>
                      <a:pt x="6078" y="312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42" name="Freeform 19">
                <a:extLst>
                  <a:ext uri="{FF2B5EF4-FFF2-40B4-BE49-F238E27FC236}">
                    <a16:creationId xmlns:a16="http://schemas.microsoft.com/office/drawing/2014/main" id="{A9D59838-9F7F-E545-B850-363A7BE395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0788" y="5273675"/>
                <a:ext cx="639762" cy="747713"/>
              </a:xfrm>
              <a:custGeom>
                <a:avLst/>
                <a:gdLst>
                  <a:gd name="T0" fmla="*/ 319521 w 1778"/>
                  <a:gd name="T1" fmla="*/ 65159 h 2077"/>
                  <a:gd name="T2" fmla="*/ 319521 w 1778"/>
                  <a:gd name="T3" fmla="*/ 65159 h 2077"/>
                  <a:gd name="T4" fmla="*/ 64768 w 1778"/>
                  <a:gd name="T5" fmla="*/ 373677 h 2077"/>
                  <a:gd name="T6" fmla="*/ 64768 w 1778"/>
                  <a:gd name="T7" fmla="*/ 373677 h 2077"/>
                  <a:gd name="T8" fmla="*/ 319521 w 1778"/>
                  <a:gd name="T9" fmla="*/ 682194 h 2077"/>
                  <a:gd name="T10" fmla="*/ 319521 w 1778"/>
                  <a:gd name="T11" fmla="*/ 682194 h 2077"/>
                  <a:gd name="T12" fmla="*/ 574275 w 1778"/>
                  <a:gd name="T13" fmla="*/ 373677 h 2077"/>
                  <a:gd name="T14" fmla="*/ 574275 w 1778"/>
                  <a:gd name="T15" fmla="*/ 373677 h 2077"/>
                  <a:gd name="T16" fmla="*/ 319521 w 1778"/>
                  <a:gd name="T17" fmla="*/ 65159 h 2077"/>
                  <a:gd name="T18" fmla="*/ 319521 w 1778"/>
                  <a:gd name="T19" fmla="*/ 747353 h 2077"/>
                  <a:gd name="T20" fmla="*/ 319521 w 1778"/>
                  <a:gd name="T21" fmla="*/ 747353 h 2077"/>
                  <a:gd name="T22" fmla="*/ 0 w 1778"/>
                  <a:gd name="T23" fmla="*/ 373677 h 2077"/>
                  <a:gd name="T24" fmla="*/ 0 w 1778"/>
                  <a:gd name="T25" fmla="*/ 373677 h 2077"/>
                  <a:gd name="T26" fmla="*/ 319521 w 1778"/>
                  <a:gd name="T27" fmla="*/ 0 h 2077"/>
                  <a:gd name="T28" fmla="*/ 319521 w 1778"/>
                  <a:gd name="T29" fmla="*/ 0 h 2077"/>
                  <a:gd name="T30" fmla="*/ 639402 w 1778"/>
                  <a:gd name="T31" fmla="*/ 373677 h 2077"/>
                  <a:gd name="T32" fmla="*/ 639402 w 1778"/>
                  <a:gd name="T33" fmla="*/ 373677 h 2077"/>
                  <a:gd name="T34" fmla="*/ 319521 w 1778"/>
                  <a:gd name="T35" fmla="*/ 747353 h 207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778" h="2077">
                    <a:moveTo>
                      <a:pt x="888" y="181"/>
                    </a:moveTo>
                    <a:lnTo>
                      <a:pt x="888" y="181"/>
                    </a:lnTo>
                    <a:cubicBezTo>
                      <a:pt x="498" y="181"/>
                      <a:pt x="180" y="565"/>
                      <a:pt x="180" y="1038"/>
                    </a:cubicBezTo>
                    <a:cubicBezTo>
                      <a:pt x="180" y="1510"/>
                      <a:pt x="498" y="1895"/>
                      <a:pt x="888" y="1895"/>
                    </a:cubicBezTo>
                    <a:cubicBezTo>
                      <a:pt x="1279" y="1895"/>
                      <a:pt x="1596" y="1510"/>
                      <a:pt x="1596" y="1038"/>
                    </a:cubicBezTo>
                    <a:cubicBezTo>
                      <a:pt x="1596" y="565"/>
                      <a:pt x="1279" y="181"/>
                      <a:pt x="888" y="181"/>
                    </a:cubicBezTo>
                    <a:close/>
                    <a:moveTo>
                      <a:pt x="888" y="2076"/>
                    </a:moveTo>
                    <a:lnTo>
                      <a:pt x="888" y="2076"/>
                    </a:lnTo>
                    <a:cubicBezTo>
                      <a:pt x="398" y="2076"/>
                      <a:pt x="0" y="1610"/>
                      <a:pt x="0" y="1038"/>
                    </a:cubicBezTo>
                    <a:cubicBezTo>
                      <a:pt x="0" y="466"/>
                      <a:pt x="398" y="0"/>
                      <a:pt x="888" y="0"/>
                    </a:cubicBezTo>
                    <a:cubicBezTo>
                      <a:pt x="1379" y="0"/>
                      <a:pt x="1777" y="466"/>
                      <a:pt x="1777" y="1038"/>
                    </a:cubicBezTo>
                    <a:cubicBezTo>
                      <a:pt x="1777" y="1610"/>
                      <a:pt x="1379" y="2076"/>
                      <a:pt x="888" y="207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43" name="Freeform 21">
                <a:extLst>
                  <a:ext uri="{FF2B5EF4-FFF2-40B4-BE49-F238E27FC236}">
                    <a16:creationId xmlns:a16="http://schemas.microsoft.com/office/drawing/2014/main" id="{E36F0F18-D554-EB46-8D1D-8852FE078E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6450" y="5557838"/>
                <a:ext cx="180975" cy="180975"/>
              </a:xfrm>
              <a:custGeom>
                <a:avLst/>
                <a:gdLst>
                  <a:gd name="T0" fmla="*/ 180614 w 502"/>
                  <a:gd name="T1" fmla="*/ 90307 h 501"/>
                  <a:gd name="T2" fmla="*/ 180614 w 502"/>
                  <a:gd name="T3" fmla="*/ 90307 h 501"/>
                  <a:gd name="T4" fmla="*/ 90488 w 502"/>
                  <a:gd name="T5" fmla="*/ 180614 h 501"/>
                  <a:gd name="T6" fmla="*/ 90488 w 502"/>
                  <a:gd name="T7" fmla="*/ 180614 h 501"/>
                  <a:gd name="T8" fmla="*/ 0 w 502"/>
                  <a:gd name="T9" fmla="*/ 90307 h 501"/>
                  <a:gd name="T10" fmla="*/ 0 w 502"/>
                  <a:gd name="T11" fmla="*/ 90307 h 501"/>
                  <a:gd name="T12" fmla="*/ 90488 w 502"/>
                  <a:gd name="T13" fmla="*/ 0 h 501"/>
                  <a:gd name="T14" fmla="*/ 90488 w 502"/>
                  <a:gd name="T15" fmla="*/ 0 h 501"/>
                  <a:gd name="T16" fmla="*/ 180614 w 502"/>
                  <a:gd name="T17" fmla="*/ 90307 h 5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502" h="501">
                    <a:moveTo>
                      <a:pt x="501" y="250"/>
                    </a:moveTo>
                    <a:lnTo>
                      <a:pt x="501" y="250"/>
                    </a:lnTo>
                    <a:cubicBezTo>
                      <a:pt x="501" y="388"/>
                      <a:pt x="389" y="500"/>
                      <a:pt x="251" y="500"/>
                    </a:cubicBezTo>
                    <a:cubicBezTo>
                      <a:pt x="112" y="500"/>
                      <a:pt x="0" y="388"/>
                      <a:pt x="0" y="250"/>
                    </a:cubicBezTo>
                    <a:cubicBezTo>
                      <a:pt x="0" y="111"/>
                      <a:pt x="112" y="0"/>
                      <a:pt x="251" y="0"/>
                    </a:cubicBezTo>
                    <a:cubicBezTo>
                      <a:pt x="389" y="0"/>
                      <a:pt x="501" y="111"/>
                      <a:pt x="501" y="25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44" name="Freeform 22">
                <a:extLst>
                  <a:ext uri="{FF2B5EF4-FFF2-40B4-BE49-F238E27FC236}">
                    <a16:creationId xmlns:a16="http://schemas.microsoft.com/office/drawing/2014/main" id="{D09A6952-4747-584A-A016-2C5341593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0000" y="5665788"/>
                <a:ext cx="541338" cy="322262"/>
              </a:xfrm>
              <a:custGeom>
                <a:avLst/>
                <a:gdLst>
                  <a:gd name="T0" fmla="*/ 270489 w 1503"/>
                  <a:gd name="T1" fmla="*/ 0 h 895"/>
                  <a:gd name="T2" fmla="*/ 270489 w 1503"/>
                  <a:gd name="T3" fmla="*/ 0 h 895"/>
                  <a:gd name="T4" fmla="*/ 0 w 1503"/>
                  <a:gd name="T5" fmla="*/ 97219 h 895"/>
                  <a:gd name="T6" fmla="*/ 0 w 1503"/>
                  <a:gd name="T7" fmla="*/ 97219 h 895"/>
                  <a:gd name="T8" fmla="*/ 270489 w 1503"/>
                  <a:gd name="T9" fmla="*/ 321902 h 895"/>
                  <a:gd name="T10" fmla="*/ 270489 w 1503"/>
                  <a:gd name="T11" fmla="*/ 321902 h 895"/>
                  <a:gd name="T12" fmla="*/ 540978 w 1503"/>
                  <a:gd name="T13" fmla="*/ 97219 h 895"/>
                  <a:gd name="T14" fmla="*/ 540978 w 1503"/>
                  <a:gd name="T15" fmla="*/ 97219 h 895"/>
                  <a:gd name="T16" fmla="*/ 270489 w 1503"/>
                  <a:gd name="T17" fmla="*/ 0 h 8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3" h="895">
                    <a:moveTo>
                      <a:pt x="751" y="0"/>
                    </a:moveTo>
                    <a:lnTo>
                      <a:pt x="751" y="0"/>
                    </a:lnTo>
                    <a:cubicBezTo>
                      <a:pt x="466" y="0"/>
                      <a:pt x="204" y="102"/>
                      <a:pt x="0" y="270"/>
                    </a:cubicBezTo>
                    <a:cubicBezTo>
                      <a:pt x="112" y="634"/>
                      <a:pt x="406" y="894"/>
                      <a:pt x="751" y="894"/>
                    </a:cubicBezTo>
                    <a:cubicBezTo>
                      <a:pt x="1097" y="894"/>
                      <a:pt x="1391" y="634"/>
                      <a:pt x="1502" y="270"/>
                    </a:cubicBezTo>
                    <a:cubicBezTo>
                      <a:pt x="1298" y="102"/>
                      <a:pt x="1037" y="0"/>
                      <a:pt x="751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45" name="Freeform 24">
                <a:extLst>
                  <a:ext uri="{FF2B5EF4-FFF2-40B4-BE49-F238E27FC236}">
                    <a16:creationId xmlns:a16="http://schemas.microsoft.com/office/drawing/2014/main" id="{DD5DA393-63C9-254A-B3C3-3D071B0065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2875" y="5381625"/>
                <a:ext cx="255588" cy="255588"/>
              </a:xfrm>
              <a:custGeom>
                <a:avLst/>
                <a:gdLst>
                  <a:gd name="T0" fmla="*/ 255229 w 711"/>
                  <a:gd name="T1" fmla="*/ 127614 h 711"/>
                  <a:gd name="T2" fmla="*/ 255229 w 711"/>
                  <a:gd name="T3" fmla="*/ 127614 h 711"/>
                  <a:gd name="T4" fmla="*/ 127614 w 711"/>
                  <a:gd name="T5" fmla="*/ 255229 h 711"/>
                  <a:gd name="T6" fmla="*/ 127614 w 711"/>
                  <a:gd name="T7" fmla="*/ 255229 h 711"/>
                  <a:gd name="T8" fmla="*/ 0 w 711"/>
                  <a:gd name="T9" fmla="*/ 127614 h 711"/>
                  <a:gd name="T10" fmla="*/ 0 w 711"/>
                  <a:gd name="T11" fmla="*/ 127614 h 711"/>
                  <a:gd name="T12" fmla="*/ 127614 w 711"/>
                  <a:gd name="T13" fmla="*/ 0 h 711"/>
                  <a:gd name="T14" fmla="*/ 127614 w 711"/>
                  <a:gd name="T15" fmla="*/ 0 h 711"/>
                  <a:gd name="T16" fmla="*/ 255229 w 711"/>
                  <a:gd name="T17" fmla="*/ 127614 h 7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11" h="711">
                    <a:moveTo>
                      <a:pt x="710" y="355"/>
                    </a:moveTo>
                    <a:lnTo>
                      <a:pt x="710" y="355"/>
                    </a:lnTo>
                    <a:cubicBezTo>
                      <a:pt x="710" y="552"/>
                      <a:pt x="551" y="710"/>
                      <a:pt x="355" y="710"/>
                    </a:cubicBezTo>
                    <a:cubicBezTo>
                      <a:pt x="159" y="710"/>
                      <a:pt x="0" y="552"/>
                      <a:pt x="0" y="355"/>
                    </a:cubicBezTo>
                    <a:cubicBezTo>
                      <a:pt x="0" y="159"/>
                      <a:pt x="159" y="0"/>
                      <a:pt x="355" y="0"/>
                    </a:cubicBezTo>
                    <a:cubicBezTo>
                      <a:pt x="551" y="0"/>
                      <a:pt x="710" y="159"/>
                      <a:pt x="710" y="35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46" name="Freeform 28">
                <a:extLst>
                  <a:ext uri="{FF2B5EF4-FFF2-40B4-BE49-F238E27FC236}">
                    <a16:creationId xmlns:a16="http://schemas.microsoft.com/office/drawing/2014/main" id="{C472DE81-E34F-784E-8347-C71B3BB9E5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2675" y="5230813"/>
                <a:ext cx="180975" cy="180975"/>
              </a:xfrm>
              <a:custGeom>
                <a:avLst/>
                <a:gdLst>
                  <a:gd name="T0" fmla="*/ 0 w 502"/>
                  <a:gd name="T1" fmla="*/ 0 h 501"/>
                  <a:gd name="T2" fmla="*/ 180614 w 502"/>
                  <a:gd name="T3" fmla="*/ 180614 h 501"/>
                  <a:gd name="T4" fmla="*/ 180614 w 502"/>
                  <a:gd name="T5" fmla="*/ 0 h 501"/>
                  <a:gd name="T6" fmla="*/ 0 w 502"/>
                  <a:gd name="T7" fmla="*/ 0 h 50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02" h="501">
                    <a:moveTo>
                      <a:pt x="0" y="0"/>
                    </a:moveTo>
                    <a:lnTo>
                      <a:pt x="501" y="500"/>
                    </a:lnTo>
                    <a:lnTo>
                      <a:pt x="501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sp>
          <p:nvSpPr>
            <p:cNvPr id="95" name="Freeform 29">
              <a:extLst>
                <a:ext uri="{FF2B5EF4-FFF2-40B4-BE49-F238E27FC236}">
                  <a16:creationId xmlns:a16="http://schemas.microsoft.com/office/drawing/2014/main" id="{02978A0B-066A-DD4A-8D2D-1990A1D3FC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5296" y="4520720"/>
              <a:ext cx="993704" cy="1005226"/>
            </a:xfrm>
            <a:custGeom>
              <a:avLst/>
              <a:gdLst>
                <a:gd name="T0" fmla="*/ 403066 w 3041"/>
                <a:gd name="T1" fmla="*/ 553858 h 3079"/>
                <a:gd name="T2" fmla="*/ 551470 w 3041"/>
                <a:gd name="T3" fmla="*/ 702848 h 3079"/>
                <a:gd name="T4" fmla="*/ 551470 w 3041"/>
                <a:gd name="T5" fmla="*/ 405227 h 3079"/>
                <a:gd name="T6" fmla="*/ 337870 w 3041"/>
                <a:gd name="T7" fmla="*/ 553858 h 3079"/>
                <a:gd name="T8" fmla="*/ 551470 w 3041"/>
                <a:gd name="T9" fmla="*/ 340088 h 3079"/>
                <a:gd name="T10" fmla="*/ 551470 w 3041"/>
                <a:gd name="T11" fmla="*/ 767987 h 3079"/>
                <a:gd name="T12" fmla="*/ 320580 w 3041"/>
                <a:gd name="T13" fmla="*/ 843562 h 3079"/>
                <a:gd name="T14" fmla="*/ 416394 w 3041"/>
                <a:gd name="T15" fmla="*/ 898984 h 3079"/>
                <a:gd name="T16" fmla="*/ 436925 w 3041"/>
                <a:gd name="T17" fmla="*/ 1026742 h 3079"/>
                <a:gd name="T18" fmla="*/ 650525 w 3041"/>
                <a:gd name="T19" fmla="*/ 1042577 h 3079"/>
                <a:gd name="T20" fmla="*/ 666374 w 3041"/>
                <a:gd name="T21" fmla="*/ 929214 h 3079"/>
                <a:gd name="T22" fmla="*/ 782719 w 3041"/>
                <a:gd name="T23" fmla="*/ 843562 h 3079"/>
                <a:gd name="T24" fmla="*/ 904108 w 3041"/>
                <a:gd name="T25" fmla="*/ 889987 h 3079"/>
                <a:gd name="T26" fmla="*/ 912032 w 3041"/>
                <a:gd name="T27" fmla="*/ 892146 h 3079"/>
                <a:gd name="T28" fmla="*/ 1024775 w 3041"/>
                <a:gd name="T29" fmla="*/ 712925 h 3079"/>
                <a:gd name="T30" fmla="*/ 1019012 w 3041"/>
                <a:gd name="T31" fmla="*/ 691332 h 3079"/>
                <a:gd name="T32" fmla="*/ 918516 w 3041"/>
                <a:gd name="T33" fmla="*/ 609279 h 3079"/>
                <a:gd name="T34" fmla="*/ 922478 w 3041"/>
                <a:gd name="T35" fmla="*/ 553858 h 3079"/>
                <a:gd name="T36" fmla="*/ 934365 w 3041"/>
                <a:gd name="T37" fmla="*/ 466046 h 3079"/>
                <a:gd name="T38" fmla="*/ 1026216 w 3041"/>
                <a:gd name="T39" fmla="*/ 407386 h 3079"/>
                <a:gd name="T40" fmla="*/ 925720 w 3041"/>
                <a:gd name="T41" fmla="*/ 224206 h 3079"/>
                <a:gd name="T42" fmla="*/ 912032 w 3041"/>
                <a:gd name="T43" fmla="*/ 216289 h 3079"/>
                <a:gd name="T44" fmla="*/ 819460 w 3041"/>
                <a:gd name="T45" fmla="*/ 267032 h 3079"/>
                <a:gd name="T46" fmla="*/ 687266 w 3041"/>
                <a:gd name="T47" fmla="*/ 209091 h 3079"/>
                <a:gd name="T48" fmla="*/ 666374 w 3041"/>
                <a:gd name="T49" fmla="*/ 80973 h 3079"/>
                <a:gd name="T50" fmla="*/ 452774 w 3041"/>
                <a:gd name="T51" fmla="*/ 65139 h 3079"/>
                <a:gd name="T52" fmla="*/ 436925 w 3041"/>
                <a:gd name="T53" fmla="*/ 178861 h 3079"/>
                <a:gd name="T54" fmla="*/ 416394 w 3041"/>
                <a:gd name="T55" fmla="*/ 209091 h 3079"/>
                <a:gd name="T56" fmla="*/ 283839 w 3041"/>
                <a:gd name="T57" fmla="*/ 267032 h 3079"/>
                <a:gd name="T58" fmla="*/ 191267 w 3041"/>
                <a:gd name="T59" fmla="*/ 216289 h 3079"/>
                <a:gd name="T60" fmla="*/ 78524 w 3041"/>
                <a:gd name="T61" fmla="*/ 395150 h 3079"/>
                <a:gd name="T62" fmla="*/ 77083 w 3041"/>
                <a:gd name="T63" fmla="*/ 407386 h 3079"/>
                <a:gd name="T64" fmla="*/ 169295 w 3041"/>
                <a:gd name="T65" fmla="*/ 465687 h 3079"/>
                <a:gd name="T66" fmla="*/ 180822 w 3041"/>
                <a:gd name="T67" fmla="*/ 553858 h 3079"/>
                <a:gd name="T68" fmla="*/ 184784 w 3041"/>
                <a:gd name="T69" fmla="*/ 609279 h 3079"/>
                <a:gd name="T70" fmla="*/ 84287 w 3041"/>
                <a:gd name="T71" fmla="*/ 691332 h 3079"/>
                <a:gd name="T72" fmla="*/ 177580 w 3041"/>
                <a:gd name="T73" fmla="*/ 883869 h 3079"/>
                <a:gd name="T74" fmla="*/ 199192 w 3041"/>
                <a:gd name="T75" fmla="*/ 889987 h 3079"/>
                <a:gd name="T76" fmla="*/ 300409 w 3041"/>
                <a:gd name="T77" fmla="*/ 836724 h 3079"/>
                <a:gd name="T78" fmla="*/ 452774 w 3041"/>
                <a:gd name="T79" fmla="*/ 1107715 h 3079"/>
                <a:gd name="T80" fmla="*/ 371729 w 3041"/>
                <a:gd name="T81" fmla="*/ 950807 h 3079"/>
                <a:gd name="T82" fmla="*/ 231610 w 3041"/>
                <a:gd name="T83" fmla="*/ 946128 h 3079"/>
                <a:gd name="T84" fmla="*/ 121028 w 3041"/>
                <a:gd name="T85" fmla="*/ 916618 h 3079"/>
                <a:gd name="T86" fmla="*/ 51869 w 3041"/>
                <a:gd name="T87" fmla="*/ 634831 h 3079"/>
                <a:gd name="T88" fmla="*/ 115625 w 3041"/>
                <a:gd name="T89" fmla="*/ 553858 h 3079"/>
                <a:gd name="T90" fmla="*/ 51869 w 3041"/>
                <a:gd name="T91" fmla="*/ 473244 h 3079"/>
                <a:gd name="T92" fmla="*/ 14048 w 3041"/>
                <a:gd name="T93" fmla="*/ 424300 h 3079"/>
                <a:gd name="T94" fmla="*/ 121028 w 3041"/>
                <a:gd name="T95" fmla="*/ 191457 h 3079"/>
                <a:gd name="T96" fmla="*/ 231610 w 3041"/>
                <a:gd name="T97" fmla="*/ 161947 h 3079"/>
                <a:gd name="T98" fmla="*/ 371729 w 3041"/>
                <a:gd name="T99" fmla="*/ 157268 h 3079"/>
                <a:gd name="T100" fmla="*/ 452774 w 3041"/>
                <a:gd name="T101" fmla="*/ 0 h 3079"/>
                <a:gd name="T102" fmla="*/ 731571 w 3041"/>
                <a:gd name="T103" fmla="*/ 80973 h 3079"/>
                <a:gd name="T104" fmla="*/ 805412 w 3041"/>
                <a:gd name="T105" fmla="*/ 200094 h 3079"/>
                <a:gd name="T106" fmla="*/ 912032 w 3041"/>
                <a:gd name="T107" fmla="*/ 151150 h 3079"/>
                <a:gd name="T108" fmla="*/ 1080967 w 3041"/>
                <a:gd name="T109" fmla="*/ 362761 h 3079"/>
                <a:gd name="T110" fmla="*/ 1089252 w 3041"/>
                <a:gd name="T111" fmla="*/ 424300 h 3079"/>
                <a:gd name="T112" fmla="*/ 985513 w 3041"/>
                <a:gd name="T113" fmla="*/ 511392 h 3079"/>
                <a:gd name="T114" fmla="*/ 985513 w 3041"/>
                <a:gd name="T115" fmla="*/ 596683 h 3079"/>
                <a:gd name="T116" fmla="*/ 1089252 w 3041"/>
                <a:gd name="T117" fmla="*/ 684135 h 3079"/>
                <a:gd name="T118" fmla="*/ 982271 w 3041"/>
                <a:gd name="T119" fmla="*/ 916618 h 3079"/>
                <a:gd name="T120" fmla="*/ 912032 w 3041"/>
                <a:gd name="T121" fmla="*/ 956925 h 3079"/>
                <a:gd name="T122" fmla="*/ 805412 w 3041"/>
                <a:gd name="T123" fmla="*/ 907981 h 3079"/>
                <a:gd name="T124" fmla="*/ 731571 w 3041"/>
                <a:gd name="T125" fmla="*/ 1026742 h 307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41" h="3079">
                  <a:moveTo>
                    <a:pt x="1531" y="1126"/>
                  </a:moveTo>
                  <a:lnTo>
                    <a:pt x="1531" y="1126"/>
                  </a:lnTo>
                  <a:cubicBezTo>
                    <a:pt x="1303" y="1126"/>
                    <a:pt x="1119" y="1312"/>
                    <a:pt x="1119" y="1539"/>
                  </a:cubicBezTo>
                  <a:cubicBezTo>
                    <a:pt x="1119" y="1767"/>
                    <a:pt x="1303" y="1953"/>
                    <a:pt x="1531" y="1953"/>
                  </a:cubicBezTo>
                  <a:cubicBezTo>
                    <a:pt x="1759" y="1953"/>
                    <a:pt x="1945" y="1767"/>
                    <a:pt x="1945" y="1539"/>
                  </a:cubicBezTo>
                  <a:cubicBezTo>
                    <a:pt x="1945" y="1312"/>
                    <a:pt x="1759" y="1126"/>
                    <a:pt x="1531" y="1126"/>
                  </a:cubicBezTo>
                  <a:close/>
                  <a:moveTo>
                    <a:pt x="1531" y="2134"/>
                  </a:moveTo>
                  <a:lnTo>
                    <a:pt x="1531" y="2134"/>
                  </a:lnTo>
                  <a:cubicBezTo>
                    <a:pt x="1204" y="2134"/>
                    <a:pt x="938" y="1867"/>
                    <a:pt x="938" y="1539"/>
                  </a:cubicBezTo>
                  <a:cubicBezTo>
                    <a:pt x="938" y="1212"/>
                    <a:pt x="1204" y="945"/>
                    <a:pt x="1531" y="945"/>
                  </a:cubicBezTo>
                  <a:cubicBezTo>
                    <a:pt x="1859" y="945"/>
                    <a:pt x="2126" y="1212"/>
                    <a:pt x="2126" y="1539"/>
                  </a:cubicBezTo>
                  <a:cubicBezTo>
                    <a:pt x="2126" y="1867"/>
                    <a:pt x="1859" y="2134"/>
                    <a:pt x="1531" y="2134"/>
                  </a:cubicBezTo>
                  <a:close/>
                  <a:moveTo>
                    <a:pt x="834" y="2325"/>
                  </a:moveTo>
                  <a:lnTo>
                    <a:pt x="834" y="2325"/>
                  </a:lnTo>
                  <a:cubicBezTo>
                    <a:pt x="854" y="2325"/>
                    <a:pt x="874" y="2331"/>
                    <a:pt x="890" y="2344"/>
                  </a:cubicBezTo>
                  <a:cubicBezTo>
                    <a:pt x="970" y="2409"/>
                    <a:pt x="1060" y="2460"/>
                    <a:pt x="1156" y="2498"/>
                  </a:cubicBezTo>
                  <a:cubicBezTo>
                    <a:pt x="1190" y="2511"/>
                    <a:pt x="1213" y="2545"/>
                    <a:pt x="1213" y="2582"/>
                  </a:cubicBezTo>
                  <a:lnTo>
                    <a:pt x="1213" y="2853"/>
                  </a:lnTo>
                  <a:cubicBezTo>
                    <a:pt x="1213" y="2877"/>
                    <a:pt x="1233" y="2897"/>
                    <a:pt x="1257" y="2897"/>
                  </a:cubicBezTo>
                  <a:lnTo>
                    <a:pt x="1806" y="2897"/>
                  </a:lnTo>
                  <a:cubicBezTo>
                    <a:pt x="1830" y="2897"/>
                    <a:pt x="1850" y="2877"/>
                    <a:pt x="1850" y="2853"/>
                  </a:cubicBezTo>
                  <a:lnTo>
                    <a:pt x="1850" y="2582"/>
                  </a:lnTo>
                  <a:cubicBezTo>
                    <a:pt x="1850" y="2545"/>
                    <a:pt x="1873" y="2511"/>
                    <a:pt x="1908" y="2498"/>
                  </a:cubicBezTo>
                  <a:cubicBezTo>
                    <a:pt x="2003" y="2460"/>
                    <a:pt x="2093" y="2409"/>
                    <a:pt x="2173" y="2344"/>
                  </a:cubicBezTo>
                  <a:cubicBezTo>
                    <a:pt x="2202" y="2321"/>
                    <a:pt x="2243" y="2318"/>
                    <a:pt x="2275" y="2337"/>
                  </a:cubicBezTo>
                  <a:lnTo>
                    <a:pt x="2510" y="2473"/>
                  </a:lnTo>
                  <a:cubicBezTo>
                    <a:pt x="2517" y="2476"/>
                    <a:pt x="2524" y="2479"/>
                    <a:pt x="2532" y="2479"/>
                  </a:cubicBezTo>
                  <a:cubicBezTo>
                    <a:pt x="2545" y="2479"/>
                    <a:pt x="2561" y="2473"/>
                    <a:pt x="2570" y="2456"/>
                  </a:cubicBezTo>
                  <a:lnTo>
                    <a:pt x="2845" y="1981"/>
                  </a:lnTo>
                  <a:cubicBezTo>
                    <a:pt x="2853" y="1967"/>
                    <a:pt x="2851" y="1954"/>
                    <a:pt x="2849" y="1947"/>
                  </a:cubicBezTo>
                  <a:cubicBezTo>
                    <a:pt x="2848" y="1941"/>
                    <a:pt x="2842" y="1928"/>
                    <a:pt x="2829" y="1921"/>
                  </a:cubicBezTo>
                  <a:lnTo>
                    <a:pt x="2594" y="1785"/>
                  </a:lnTo>
                  <a:cubicBezTo>
                    <a:pt x="2561" y="1766"/>
                    <a:pt x="2544" y="1730"/>
                    <a:pt x="2550" y="1693"/>
                  </a:cubicBezTo>
                  <a:cubicBezTo>
                    <a:pt x="2557" y="1642"/>
                    <a:pt x="2561" y="1590"/>
                    <a:pt x="2561" y="1539"/>
                  </a:cubicBezTo>
                  <a:cubicBezTo>
                    <a:pt x="2561" y="1488"/>
                    <a:pt x="2557" y="1437"/>
                    <a:pt x="2550" y="1386"/>
                  </a:cubicBezTo>
                  <a:cubicBezTo>
                    <a:pt x="2544" y="1349"/>
                    <a:pt x="2561" y="1313"/>
                    <a:pt x="2594" y="1295"/>
                  </a:cubicBezTo>
                  <a:lnTo>
                    <a:pt x="2829" y="1158"/>
                  </a:lnTo>
                  <a:cubicBezTo>
                    <a:pt x="2842" y="1151"/>
                    <a:pt x="2848" y="1138"/>
                    <a:pt x="2849" y="1132"/>
                  </a:cubicBezTo>
                  <a:cubicBezTo>
                    <a:pt x="2851" y="1125"/>
                    <a:pt x="2853" y="1112"/>
                    <a:pt x="2845" y="1098"/>
                  </a:cubicBezTo>
                  <a:lnTo>
                    <a:pt x="2570" y="623"/>
                  </a:lnTo>
                  <a:cubicBezTo>
                    <a:pt x="2561" y="607"/>
                    <a:pt x="2545" y="601"/>
                    <a:pt x="2532" y="601"/>
                  </a:cubicBezTo>
                  <a:cubicBezTo>
                    <a:pt x="2524" y="601"/>
                    <a:pt x="2517" y="603"/>
                    <a:pt x="2510" y="607"/>
                  </a:cubicBezTo>
                  <a:lnTo>
                    <a:pt x="2275" y="742"/>
                  </a:lnTo>
                  <a:cubicBezTo>
                    <a:pt x="2243" y="760"/>
                    <a:pt x="2202" y="758"/>
                    <a:pt x="2173" y="735"/>
                  </a:cubicBezTo>
                  <a:cubicBezTo>
                    <a:pt x="2092" y="670"/>
                    <a:pt x="2003" y="618"/>
                    <a:pt x="1908" y="581"/>
                  </a:cubicBezTo>
                  <a:cubicBezTo>
                    <a:pt x="1873" y="567"/>
                    <a:pt x="1850" y="535"/>
                    <a:pt x="1850" y="497"/>
                  </a:cubicBezTo>
                  <a:lnTo>
                    <a:pt x="1850" y="225"/>
                  </a:lnTo>
                  <a:cubicBezTo>
                    <a:pt x="1850" y="201"/>
                    <a:pt x="1830" y="181"/>
                    <a:pt x="1806" y="181"/>
                  </a:cubicBezTo>
                  <a:lnTo>
                    <a:pt x="1257" y="181"/>
                  </a:lnTo>
                  <a:cubicBezTo>
                    <a:pt x="1233" y="181"/>
                    <a:pt x="1213" y="201"/>
                    <a:pt x="1213" y="225"/>
                  </a:cubicBezTo>
                  <a:lnTo>
                    <a:pt x="1213" y="497"/>
                  </a:lnTo>
                  <a:cubicBezTo>
                    <a:pt x="1213" y="535"/>
                    <a:pt x="1190" y="567"/>
                    <a:pt x="1156" y="581"/>
                  </a:cubicBezTo>
                  <a:cubicBezTo>
                    <a:pt x="1060" y="618"/>
                    <a:pt x="970" y="670"/>
                    <a:pt x="890" y="735"/>
                  </a:cubicBezTo>
                  <a:cubicBezTo>
                    <a:pt x="861" y="758"/>
                    <a:pt x="821" y="760"/>
                    <a:pt x="788" y="742"/>
                  </a:cubicBezTo>
                  <a:lnTo>
                    <a:pt x="553" y="607"/>
                  </a:lnTo>
                  <a:cubicBezTo>
                    <a:pt x="546" y="603"/>
                    <a:pt x="539" y="601"/>
                    <a:pt x="531" y="601"/>
                  </a:cubicBezTo>
                  <a:cubicBezTo>
                    <a:pt x="519" y="601"/>
                    <a:pt x="502" y="607"/>
                    <a:pt x="493" y="623"/>
                  </a:cubicBezTo>
                  <a:lnTo>
                    <a:pt x="218" y="1098"/>
                  </a:lnTo>
                  <a:cubicBezTo>
                    <a:pt x="210" y="1112"/>
                    <a:pt x="212" y="1125"/>
                    <a:pt x="214" y="1132"/>
                  </a:cubicBezTo>
                  <a:cubicBezTo>
                    <a:pt x="216" y="1138"/>
                    <a:pt x="220" y="1151"/>
                    <a:pt x="234" y="1158"/>
                  </a:cubicBezTo>
                  <a:lnTo>
                    <a:pt x="470" y="1294"/>
                  </a:lnTo>
                  <a:cubicBezTo>
                    <a:pt x="502" y="1313"/>
                    <a:pt x="519" y="1349"/>
                    <a:pt x="513" y="1386"/>
                  </a:cubicBezTo>
                  <a:cubicBezTo>
                    <a:pt x="506" y="1437"/>
                    <a:pt x="502" y="1488"/>
                    <a:pt x="502" y="1539"/>
                  </a:cubicBezTo>
                  <a:cubicBezTo>
                    <a:pt x="502" y="1590"/>
                    <a:pt x="506" y="1642"/>
                    <a:pt x="513" y="1693"/>
                  </a:cubicBezTo>
                  <a:cubicBezTo>
                    <a:pt x="519" y="1730"/>
                    <a:pt x="501" y="1766"/>
                    <a:pt x="470" y="1785"/>
                  </a:cubicBezTo>
                  <a:lnTo>
                    <a:pt x="234" y="1921"/>
                  </a:lnTo>
                  <a:cubicBezTo>
                    <a:pt x="213" y="1932"/>
                    <a:pt x="206" y="1960"/>
                    <a:pt x="218" y="1981"/>
                  </a:cubicBezTo>
                  <a:lnTo>
                    <a:pt x="493" y="2456"/>
                  </a:lnTo>
                  <a:cubicBezTo>
                    <a:pt x="502" y="2473"/>
                    <a:pt x="519" y="2479"/>
                    <a:pt x="531" y="2479"/>
                  </a:cubicBezTo>
                  <a:cubicBezTo>
                    <a:pt x="539" y="2479"/>
                    <a:pt x="546" y="2476"/>
                    <a:pt x="553" y="2473"/>
                  </a:cubicBezTo>
                  <a:lnTo>
                    <a:pt x="788" y="2337"/>
                  </a:lnTo>
                  <a:cubicBezTo>
                    <a:pt x="803" y="2328"/>
                    <a:pt x="818" y="2325"/>
                    <a:pt x="834" y="2325"/>
                  </a:cubicBezTo>
                  <a:close/>
                  <a:moveTo>
                    <a:pt x="1806" y="3078"/>
                  </a:moveTo>
                  <a:lnTo>
                    <a:pt x="1257" y="3078"/>
                  </a:lnTo>
                  <a:cubicBezTo>
                    <a:pt x="1133" y="3078"/>
                    <a:pt x="1032" y="2978"/>
                    <a:pt x="1032" y="2853"/>
                  </a:cubicBezTo>
                  <a:lnTo>
                    <a:pt x="1032" y="2642"/>
                  </a:lnTo>
                  <a:cubicBezTo>
                    <a:pt x="960" y="2609"/>
                    <a:pt x="891" y="2570"/>
                    <a:pt x="827" y="2523"/>
                  </a:cubicBezTo>
                  <a:lnTo>
                    <a:pt x="643" y="2629"/>
                  </a:lnTo>
                  <a:cubicBezTo>
                    <a:pt x="609" y="2649"/>
                    <a:pt x="571" y="2659"/>
                    <a:pt x="531" y="2659"/>
                  </a:cubicBezTo>
                  <a:cubicBezTo>
                    <a:pt x="451" y="2659"/>
                    <a:pt x="376" y="2616"/>
                    <a:pt x="336" y="2547"/>
                  </a:cubicBezTo>
                  <a:lnTo>
                    <a:pt x="61" y="2071"/>
                  </a:lnTo>
                  <a:cubicBezTo>
                    <a:pt x="0" y="1963"/>
                    <a:pt x="37" y="1826"/>
                    <a:pt x="144" y="1764"/>
                  </a:cubicBezTo>
                  <a:lnTo>
                    <a:pt x="327" y="1658"/>
                  </a:lnTo>
                  <a:cubicBezTo>
                    <a:pt x="323" y="1619"/>
                    <a:pt x="321" y="1579"/>
                    <a:pt x="321" y="1539"/>
                  </a:cubicBezTo>
                  <a:cubicBezTo>
                    <a:pt x="321" y="1500"/>
                    <a:pt x="323" y="1460"/>
                    <a:pt x="327" y="1421"/>
                  </a:cubicBezTo>
                  <a:lnTo>
                    <a:pt x="144" y="1315"/>
                  </a:lnTo>
                  <a:cubicBezTo>
                    <a:pt x="92" y="1285"/>
                    <a:pt x="55" y="1237"/>
                    <a:pt x="39" y="1179"/>
                  </a:cubicBezTo>
                  <a:cubicBezTo>
                    <a:pt x="24" y="1121"/>
                    <a:pt x="32" y="1060"/>
                    <a:pt x="62" y="1008"/>
                  </a:cubicBezTo>
                  <a:lnTo>
                    <a:pt x="336" y="532"/>
                  </a:lnTo>
                  <a:cubicBezTo>
                    <a:pt x="376" y="463"/>
                    <a:pt x="451" y="420"/>
                    <a:pt x="531" y="420"/>
                  </a:cubicBezTo>
                  <a:cubicBezTo>
                    <a:pt x="571" y="420"/>
                    <a:pt x="609" y="431"/>
                    <a:pt x="643" y="450"/>
                  </a:cubicBezTo>
                  <a:lnTo>
                    <a:pt x="827" y="556"/>
                  </a:lnTo>
                  <a:cubicBezTo>
                    <a:pt x="891" y="509"/>
                    <a:pt x="960" y="470"/>
                    <a:pt x="1032" y="437"/>
                  </a:cubicBezTo>
                  <a:lnTo>
                    <a:pt x="1032" y="225"/>
                  </a:lnTo>
                  <a:cubicBezTo>
                    <a:pt x="1032" y="102"/>
                    <a:pt x="1133" y="0"/>
                    <a:pt x="1257" y="0"/>
                  </a:cubicBezTo>
                  <a:lnTo>
                    <a:pt x="1806" y="0"/>
                  </a:lnTo>
                  <a:cubicBezTo>
                    <a:pt x="1930" y="0"/>
                    <a:pt x="2031" y="102"/>
                    <a:pt x="2031" y="225"/>
                  </a:cubicBezTo>
                  <a:lnTo>
                    <a:pt x="2031" y="437"/>
                  </a:lnTo>
                  <a:cubicBezTo>
                    <a:pt x="2103" y="470"/>
                    <a:pt x="2172" y="510"/>
                    <a:pt x="2236" y="556"/>
                  </a:cubicBezTo>
                  <a:lnTo>
                    <a:pt x="2420" y="450"/>
                  </a:lnTo>
                  <a:cubicBezTo>
                    <a:pt x="2454" y="431"/>
                    <a:pt x="2493" y="420"/>
                    <a:pt x="2532" y="420"/>
                  </a:cubicBezTo>
                  <a:cubicBezTo>
                    <a:pt x="2612" y="420"/>
                    <a:pt x="2687" y="463"/>
                    <a:pt x="2727" y="532"/>
                  </a:cubicBezTo>
                  <a:lnTo>
                    <a:pt x="3001" y="1008"/>
                  </a:lnTo>
                  <a:cubicBezTo>
                    <a:pt x="3031" y="1060"/>
                    <a:pt x="3040" y="1121"/>
                    <a:pt x="3024" y="1179"/>
                  </a:cubicBezTo>
                  <a:cubicBezTo>
                    <a:pt x="3009" y="1236"/>
                    <a:pt x="2971" y="1285"/>
                    <a:pt x="2919" y="1315"/>
                  </a:cubicBezTo>
                  <a:lnTo>
                    <a:pt x="2736" y="1421"/>
                  </a:lnTo>
                  <a:cubicBezTo>
                    <a:pt x="2740" y="1460"/>
                    <a:pt x="2742" y="1500"/>
                    <a:pt x="2742" y="1539"/>
                  </a:cubicBezTo>
                  <a:cubicBezTo>
                    <a:pt x="2742" y="1579"/>
                    <a:pt x="2740" y="1619"/>
                    <a:pt x="2736" y="1658"/>
                  </a:cubicBezTo>
                  <a:lnTo>
                    <a:pt x="2919" y="1764"/>
                  </a:lnTo>
                  <a:cubicBezTo>
                    <a:pt x="2971" y="1794"/>
                    <a:pt x="3009" y="1842"/>
                    <a:pt x="3024" y="1901"/>
                  </a:cubicBezTo>
                  <a:cubicBezTo>
                    <a:pt x="3040" y="1959"/>
                    <a:pt x="3031" y="2019"/>
                    <a:pt x="3001" y="2071"/>
                  </a:cubicBezTo>
                  <a:lnTo>
                    <a:pt x="2727" y="2547"/>
                  </a:lnTo>
                  <a:cubicBezTo>
                    <a:pt x="2687" y="2616"/>
                    <a:pt x="2612" y="2659"/>
                    <a:pt x="2532" y="2659"/>
                  </a:cubicBezTo>
                  <a:cubicBezTo>
                    <a:pt x="2493" y="2659"/>
                    <a:pt x="2454" y="2649"/>
                    <a:pt x="2420" y="2629"/>
                  </a:cubicBezTo>
                  <a:lnTo>
                    <a:pt x="2236" y="2523"/>
                  </a:lnTo>
                  <a:cubicBezTo>
                    <a:pt x="2172" y="2570"/>
                    <a:pt x="2103" y="2609"/>
                    <a:pt x="2031" y="2642"/>
                  </a:cubicBezTo>
                  <a:lnTo>
                    <a:pt x="2031" y="2853"/>
                  </a:lnTo>
                  <a:cubicBezTo>
                    <a:pt x="2031" y="2978"/>
                    <a:pt x="1930" y="3078"/>
                    <a:pt x="1806" y="3078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sp>
          <p:nvSpPr>
            <p:cNvPr id="96" name="Freeform 30">
              <a:extLst>
                <a:ext uri="{FF2B5EF4-FFF2-40B4-BE49-F238E27FC236}">
                  <a16:creationId xmlns:a16="http://schemas.microsoft.com/office/drawing/2014/main" id="{F925318F-3CF9-E54A-A68A-B43F57D85D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148540"/>
              <a:ext cx="1751224" cy="1709460"/>
            </a:xfrm>
            <a:custGeom>
              <a:avLst/>
              <a:gdLst>
                <a:gd name="T0" fmla="*/ 1748198 w 5361"/>
                <a:gd name="T1" fmla="*/ 1076676 h 5233"/>
                <a:gd name="T2" fmla="*/ 1662139 w 5361"/>
                <a:gd name="T3" fmla="*/ 1002857 h 5233"/>
                <a:gd name="T4" fmla="*/ 1669701 w 5361"/>
                <a:gd name="T5" fmla="*/ 897710 h 5233"/>
                <a:gd name="T6" fmla="*/ 1677982 w 5361"/>
                <a:gd name="T7" fmla="*/ 759435 h 5233"/>
                <a:gd name="T8" fmla="*/ 1858744 w 5361"/>
                <a:gd name="T9" fmla="*/ 636283 h 5233"/>
                <a:gd name="T10" fmla="*/ 1785647 w 5361"/>
                <a:gd name="T11" fmla="*/ 476762 h 5233"/>
                <a:gd name="T12" fmla="*/ 1797530 w 5361"/>
                <a:gd name="T13" fmla="*/ 432471 h 5233"/>
                <a:gd name="T14" fmla="*/ 1909515 w 5361"/>
                <a:gd name="T15" fmla="*/ 561384 h 5233"/>
                <a:gd name="T16" fmla="*/ 1865225 w 5361"/>
                <a:gd name="T17" fmla="*/ 726306 h 5233"/>
                <a:gd name="T18" fmla="*/ 1734875 w 5361"/>
                <a:gd name="T19" fmla="*/ 897710 h 5233"/>
                <a:gd name="T20" fmla="*/ 1780966 w 5361"/>
                <a:gd name="T21" fmla="*/ 1020141 h 5233"/>
                <a:gd name="T22" fmla="*/ 1792489 w 5361"/>
                <a:gd name="T23" fmla="*/ 1064433 h 5233"/>
                <a:gd name="T24" fmla="*/ 965020 w 5361"/>
                <a:gd name="T25" fmla="*/ 598473 h 5233"/>
                <a:gd name="T26" fmla="*/ 965020 w 5361"/>
                <a:gd name="T27" fmla="*/ 1196587 h 5233"/>
                <a:gd name="T28" fmla="*/ 1263888 w 5361"/>
                <a:gd name="T29" fmla="*/ 897710 h 5233"/>
                <a:gd name="T30" fmla="*/ 965020 w 5361"/>
                <a:gd name="T31" fmla="*/ 1261763 h 5233"/>
                <a:gd name="T32" fmla="*/ 965020 w 5361"/>
                <a:gd name="T33" fmla="*/ 533297 h 5233"/>
                <a:gd name="T34" fmla="*/ 1329063 w 5361"/>
                <a:gd name="T35" fmla="*/ 897710 h 5233"/>
                <a:gd name="T36" fmla="*/ 784259 w 5361"/>
                <a:gd name="T37" fmla="*/ 1884003 h 5233"/>
                <a:gd name="T38" fmla="*/ 662911 w 5361"/>
                <a:gd name="T39" fmla="*/ 1606012 h 5233"/>
                <a:gd name="T40" fmla="*/ 366564 w 5361"/>
                <a:gd name="T41" fmla="*/ 1591968 h 5233"/>
                <a:gd name="T42" fmla="*/ 275103 w 5361"/>
                <a:gd name="T43" fmla="*/ 1603851 h 5233"/>
                <a:gd name="T44" fmla="*/ 20165 w 5361"/>
                <a:gd name="T45" fmla="*/ 1234396 h 5233"/>
                <a:gd name="T46" fmla="*/ 64455 w 5361"/>
                <a:gd name="T47" fmla="*/ 1068754 h 5233"/>
                <a:gd name="T48" fmla="*/ 194804 w 5361"/>
                <a:gd name="T49" fmla="*/ 897710 h 5233"/>
                <a:gd name="T50" fmla="*/ 64815 w 5361"/>
                <a:gd name="T51" fmla="*/ 726306 h 5233"/>
                <a:gd name="T52" fmla="*/ 8642 w 5361"/>
                <a:gd name="T53" fmla="*/ 652847 h 5233"/>
                <a:gd name="T54" fmla="*/ 201286 w 5361"/>
                <a:gd name="T55" fmla="*/ 247744 h 5233"/>
                <a:gd name="T56" fmla="*/ 366564 w 5361"/>
                <a:gd name="T57" fmla="*/ 203452 h 5233"/>
                <a:gd name="T58" fmla="*/ 662911 w 5361"/>
                <a:gd name="T59" fmla="*/ 189409 h 5233"/>
                <a:gd name="T60" fmla="*/ 695679 w 5361"/>
                <a:gd name="T61" fmla="*/ 0 h 5233"/>
                <a:gd name="T62" fmla="*/ 728086 w 5361"/>
                <a:gd name="T63" fmla="*/ 211014 h 5233"/>
                <a:gd name="T64" fmla="*/ 707561 w 5361"/>
                <a:gd name="T65" fmla="*/ 241262 h 5233"/>
                <a:gd name="T66" fmla="*/ 488991 w 5361"/>
                <a:gd name="T67" fmla="*/ 349290 h 5233"/>
                <a:gd name="T68" fmla="*/ 291666 w 5361"/>
                <a:gd name="T69" fmla="*/ 254225 h 5233"/>
                <a:gd name="T70" fmla="*/ 76697 w 5361"/>
                <a:gd name="T71" fmla="*/ 593792 h 5233"/>
                <a:gd name="T72" fmla="*/ 71296 w 5361"/>
                <a:gd name="T73" fmla="*/ 636283 h 5233"/>
                <a:gd name="T74" fmla="*/ 252057 w 5361"/>
                <a:gd name="T75" fmla="*/ 759435 h 5233"/>
                <a:gd name="T76" fmla="*/ 259979 w 5361"/>
                <a:gd name="T77" fmla="*/ 897710 h 5233"/>
                <a:gd name="T78" fmla="*/ 267901 w 5361"/>
                <a:gd name="T79" fmla="*/ 1002857 h 5233"/>
                <a:gd name="T80" fmla="*/ 96862 w 5361"/>
                <a:gd name="T81" fmla="*/ 1125288 h 5233"/>
                <a:gd name="T82" fmla="*/ 76697 w 5361"/>
                <a:gd name="T83" fmla="*/ 1201628 h 5233"/>
                <a:gd name="T84" fmla="*/ 291666 w 5361"/>
                <a:gd name="T85" fmla="*/ 1540835 h 5233"/>
                <a:gd name="T86" fmla="*/ 488991 w 5361"/>
                <a:gd name="T87" fmla="*/ 1445771 h 5233"/>
                <a:gd name="T88" fmla="*/ 525720 w 5361"/>
                <a:gd name="T89" fmla="*/ 1448651 h 5233"/>
                <a:gd name="T90" fmla="*/ 728086 w 5361"/>
                <a:gd name="T91" fmla="*/ 1584406 h 5233"/>
                <a:gd name="T92" fmla="*/ 784259 w 5361"/>
                <a:gd name="T93" fmla="*/ 1818826 h 5233"/>
                <a:gd name="T94" fmla="*/ 1201954 w 5361"/>
                <a:gd name="T95" fmla="*/ 1763012 h 5233"/>
                <a:gd name="T96" fmla="*/ 1222479 w 5361"/>
                <a:gd name="T97" fmla="*/ 1553798 h 5233"/>
                <a:gd name="T98" fmla="*/ 1404320 w 5361"/>
                <a:gd name="T99" fmla="*/ 1448651 h 5233"/>
                <a:gd name="T100" fmla="*/ 1595884 w 5361"/>
                <a:gd name="T101" fmla="*/ 1535434 h 5233"/>
                <a:gd name="T102" fmla="*/ 1744238 w 5361"/>
                <a:gd name="T103" fmla="*/ 1391037 h 5233"/>
                <a:gd name="T104" fmla="*/ 1800410 w 5361"/>
                <a:gd name="T105" fmla="*/ 1423085 h 5233"/>
                <a:gd name="T106" fmla="*/ 1563116 w 5361"/>
                <a:gd name="T107" fmla="*/ 1591968 h 5233"/>
                <a:gd name="T108" fmla="*/ 1266769 w 5361"/>
                <a:gd name="T109" fmla="*/ 1606012 h 5233"/>
                <a:gd name="T110" fmla="*/ 1145781 w 5361"/>
                <a:gd name="T111" fmla="*/ 1884003 h 52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361" h="5233">
                  <a:moveTo>
                    <a:pt x="4901" y="3002"/>
                  </a:moveTo>
                  <a:lnTo>
                    <a:pt x="4901" y="3002"/>
                  </a:lnTo>
                  <a:cubicBezTo>
                    <a:pt x="4885" y="3002"/>
                    <a:pt x="4869" y="2998"/>
                    <a:pt x="4855" y="2990"/>
                  </a:cubicBezTo>
                  <a:lnTo>
                    <a:pt x="4660" y="2876"/>
                  </a:lnTo>
                  <a:cubicBezTo>
                    <a:pt x="4627" y="2858"/>
                    <a:pt x="4610" y="2822"/>
                    <a:pt x="4616" y="2785"/>
                  </a:cubicBezTo>
                  <a:cubicBezTo>
                    <a:pt x="4630" y="2689"/>
                    <a:pt x="4637" y="2591"/>
                    <a:pt x="4637" y="2493"/>
                  </a:cubicBezTo>
                  <a:cubicBezTo>
                    <a:pt x="4637" y="2396"/>
                    <a:pt x="4630" y="2297"/>
                    <a:pt x="4616" y="2201"/>
                  </a:cubicBezTo>
                  <a:cubicBezTo>
                    <a:pt x="4610" y="2164"/>
                    <a:pt x="4627" y="2128"/>
                    <a:pt x="4660" y="2109"/>
                  </a:cubicBezTo>
                  <a:lnTo>
                    <a:pt x="5089" y="1861"/>
                  </a:lnTo>
                  <a:cubicBezTo>
                    <a:pt x="5126" y="1841"/>
                    <a:pt x="5151" y="1807"/>
                    <a:pt x="5162" y="1767"/>
                  </a:cubicBezTo>
                  <a:cubicBezTo>
                    <a:pt x="5172" y="1727"/>
                    <a:pt x="5167" y="1684"/>
                    <a:pt x="5147" y="1649"/>
                  </a:cubicBezTo>
                  <a:lnTo>
                    <a:pt x="4959" y="1324"/>
                  </a:lnTo>
                  <a:cubicBezTo>
                    <a:pt x="4934" y="1281"/>
                    <a:pt x="4949" y="1225"/>
                    <a:pt x="4992" y="1201"/>
                  </a:cubicBezTo>
                  <a:cubicBezTo>
                    <a:pt x="5036" y="1176"/>
                    <a:pt x="5091" y="1190"/>
                    <a:pt x="5116" y="1234"/>
                  </a:cubicBezTo>
                  <a:lnTo>
                    <a:pt x="5303" y="1559"/>
                  </a:lnTo>
                  <a:cubicBezTo>
                    <a:pt x="5348" y="1636"/>
                    <a:pt x="5360" y="1727"/>
                    <a:pt x="5336" y="1813"/>
                  </a:cubicBezTo>
                  <a:cubicBezTo>
                    <a:pt x="5313" y="1900"/>
                    <a:pt x="5258" y="1973"/>
                    <a:pt x="5180" y="2017"/>
                  </a:cubicBezTo>
                  <a:lnTo>
                    <a:pt x="4802" y="2236"/>
                  </a:lnTo>
                  <a:cubicBezTo>
                    <a:pt x="4813" y="2321"/>
                    <a:pt x="4818" y="2407"/>
                    <a:pt x="4818" y="2493"/>
                  </a:cubicBezTo>
                  <a:cubicBezTo>
                    <a:pt x="4818" y="2579"/>
                    <a:pt x="4813" y="2665"/>
                    <a:pt x="4802" y="2750"/>
                  </a:cubicBezTo>
                  <a:lnTo>
                    <a:pt x="4946" y="2833"/>
                  </a:lnTo>
                  <a:cubicBezTo>
                    <a:pt x="4989" y="2858"/>
                    <a:pt x="5004" y="2914"/>
                    <a:pt x="4978" y="2956"/>
                  </a:cubicBezTo>
                  <a:cubicBezTo>
                    <a:pt x="4962" y="2986"/>
                    <a:pt x="4932" y="3002"/>
                    <a:pt x="4901" y="3002"/>
                  </a:cubicBezTo>
                  <a:close/>
                  <a:moveTo>
                    <a:pt x="2680" y="1662"/>
                  </a:moveTo>
                  <a:lnTo>
                    <a:pt x="2680" y="1662"/>
                  </a:lnTo>
                  <a:cubicBezTo>
                    <a:pt x="2222" y="1662"/>
                    <a:pt x="1849" y="2035"/>
                    <a:pt x="1849" y="2493"/>
                  </a:cubicBezTo>
                  <a:cubicBezTo>
                    <a:pt x="1849" y="2951"/>
                    <a:pt x="2222" y="3323"/>
                    <a:pt x="2680" y="3323"/>
                  </a:cubicBezTo>
                  <a:cubicBezTo>
                    <a:pt x="3138" y="3323"/>
                    <a:pt x="3510" y="2951"/>
                    <a:pt x="3510" y="2493"/>
                  </a:cubicBezTo>
                  <a:cubicBezTo>
                    <a:pt x="3510" y="2035"/>
                    <a:pt x="3138" y="1662"/>
                    <a:pt x="2680" y="1662"/>
                  </a:cubicBezTo>
                  <a:close/>
                  <a:moveTo>
                    <a:pt x="2680" y="3504"/>
                  </a:moveTo>
                  <a:lnTo>
                    <a:pt x="2680" y="3504"/>
                  </a:lnTo>
                  <a:cubicBezTo>
                    <a:pt x="2122" y="3504"/>
                    <a:pt x="1668" y="3051"/>
                    <a:pt x="1668" y="2493"/>
                  </a:cubicBezTo>
                  <a:cubicBezTo>
                    <a:pt x="1668" y="1935"/>
                    <a:pt x="2122" y="1481"/>
                    <a:pt x="2680" y="1481"/>
                  </a:cubicBezTo>
                  <a:cubicBezTo>
                    <a:pt x="3237" y="1481"/>
                    <a:pt x="3691" y="1935"/>
                    <a:pt x="3691" y="2493"/>
                  </a:cubicBezTo>
                  <a:cubicBezTo>
                    <a:pt x="3691" y="3051"/>
                    <a:pt x="3237" y="3504"/>
                    <a:pt x="2680" y="3504"/>
                  </a:cubicBezTo>
                  <a:close/>
                  <a:moveTo>
                    <a:pt x="3182" y="5232"/>
                  </a:moveTo>
                  <a:lnTo>
                    <a:pt x="2178" y="5232"/>
                  </a:lnTo>
                  <a:cubicBezTo>
                    <a:pt x="1992" y="5232"/>
                    <a:pt x="1841" y="5081"/>
                    <a:pt x="1841" y="4896"/>
                  </a:cubicBezTo>
                  <a:lnTo>
                    <a:pt x="1841" y="4460"/>
                  </a:lnTo>
                  <a:cubicBezTo>
                    <a:pt x="1683" y="4393"/>
                    <a:pt x="1533" y="4306"/>
                    <a:pt x="1395" y="4203"/>
                  </a:cubicBezTo>
                  <a:lnTo>
                    <a:pt x="1018" y="4421"/>
                  </a:lnTo>
                  <a:cubicBezTo>
                    <a:pt x="941" y="4465"/>
                    <a:pt x="850" y="4477"/>
                    <a:pt x="764" y="4454"/>
                  </a:cubicBezTo>
                  <a:cubicBezTo>
                    <a:pt x="676" y="4431"/>
                    <a:pt x="604" y="4375"/>
                    <a:pt x="559" y="4298"/>
                  </a:cubicBezTo>
                  <a:lnTo>
                    <a:pt x="56" y="3428"/>
                  </a:lnTo>
                  <a:cubicBezTo>
                    <a:pt x="12" y="3350"/>
                    <a:pt x="0" y="3259"/>
                    <a:pt x="23" y="3173"/>
                  </a:cubicBezTo>
                  <a:cubicBezTo>
                    <a:pt x="46" y="3086"/>
                    <a:pt x="102" y="3013"/>
                    <a:pt x="179" y="2968"/>
                  </a:cubicBezTo>
                  <a:lnTo>
                    <a:pt x="557" y="2750"/>
                  </a:lnTo>
                  <a:cubicBezTo>
                    <a:pt x="547" y="2664"/>
                    <a:pt x="541" y="2578"/>
                    <a:pt x="541" y="2493"/>
                  </a:cubicBezTo>
                  <a:cubicBezTo>
                    <a:pt x="541" y="2407"/>
                    <a:pt x="547" y="2321"/>
                    <a:pt x="557" y="2236"/>
                  </a:cubicBezTo>
                  <a:lnTo>
                    <a:pt x="180" y="2017"/>
                  </a:lnTo>
                  <a:cubicBezTo>
                    <a:pt x="102" y="1973"/>
                    <a:pt x="46" y="1900"/>
                    <a:pt x="24" y="1813"/>
                  </a:cubicBezTo>
                  <a:cubicBezTo>
                    <a:pt x="0" y="1727"/>
                    <a:pt x="12" y="1636"/>
                    <a:pt x="56" y="1559"/>
                  </a:cubicBezTo>
                  <a:lnTo>
                    <a:pt x="559" y="688"/>
                  </a:lnTo>
                  <a:cubicBezTo>
                    <a:pt x="604" y="611"/>
                    <a:pt x="676" y="555"/>
                    <a:pt x="763" y="532"/>
                  </a:cubicBezTo>
                  <a:cubicBezTo>
                    <a:pt x="850" y="508"/>
                    <a:pt x="940" y="521"/>
                    <a:pt x="1018" y="565"/>
                  </a:cubicBezTo>
                  <a:lnTo>
                    <a:pt x="1396" y="783"/>
                  </a:lnTo>
                  <a:cubicBezTo>
                    <a:pt x="1533" y="679"/>
                    <a:pt x="1683" y="593"/>
                    <a:pt x="1841" y="526"/>
                  </a:cubicBezTo>
                  <a:lnTo>
                    <a:pt x="1841" y="90"/>
                  </a:lnTo>
                  <a:cubicBezTo>
                    <a:pt x="1841" y="40"/>
                    <a:pt x="1882" y="0"/>
                    <a:pt x="1932" y="0"/>
                  </a:cubicBezTo>
                  <a:cubicBezTo>
                    <a:pt x="1981" y="0"/>
                    <a:pt x="2022" y="40"/>
                    <a:pt x="2022" y="90"/>
                  </a:cubicBezTo>
                  <a:lnTo>
                    <a:pt x="2022" y="586"/>
                  </a:lnTo>
                  <a:cubicBezTo>
                    <a:pt x="2022" y="624"/>
                    <a:pt x="1999" y="657"/>
                    <a:pt x="1965" y="670"/>
                  </a:cubicBezTo>
                  <a:cubicBezTo>
                    <a:pt x="1783" y="742"/>
                    <a:pt x="1613" y="840"/>
                    <a:pt x="1460" y="962"/>
                  </a:cubicBezTo>
                  <a:cubicBezTo>
                    <a:pt x="1431" y="986"/>
                    <a:pt x="1390" y="989"/>
                    <a:pt x="1358" y="970"/>
                  </a:cubicBezTo>
                  <a:lnTo>
                    <a:pt x="927" y="722"/>
                  </a:lnTo>
                  <a:cubicBezTo>
                    <a:pt x="892" y="701"/>
                    <a:pt x="850" y="696"/>
                    <a:pt x="810" y="706"/>
                  </a:cubicBezTo>
                  <a:cubicBezTo>
                    <a:pt x="769" y="717"/>
                    <a:pt x="736" y="743"/>
                    <a:pt x="715" y="779"/>
                  </a:cubicBezTo>
                  <a:lnTo>
                    <a:pt x="213" y="1649"/>
                  </a:lnTo>
                  <a:cubicBezTo>
                    <a:pt x="193" y="1685"/>
                    <a:pt x="187" y="1727"/>
                    <a:pt x="198" y="1767"/>
                  </a:cubicBezTo>
                  <a:cubicBezTo>
                    <a:pt x="208" y="1807"/>
                    <a:pt x="234" y="1841"/>
                    <a:pt x="270" y="1861"/>
                  </a:cubicBezTo>
                  <a:lnTo>
                    <a:pt x="700" y="2109"/>
                  </a:lnTo>
                  <a:cubicBezTo>
                    <a:pt x="732" y="2128"/>
                    <a:pt x="749" y="2164"/>
                    <a:pt x="744" y="2201"/>
                  </a:cubicBezTo>
                  <a:cubicBezTo>
                    <a:pt x="729" y="2298"/>
                    <a:pt x="722" y="2396"/>
                    <a:pt x="722" y="2493"/>
                  </a:cubicBezTo>
                  <a:cubicBezTo>
                    <a:pt x="722" y="2590"/>
                    <a:pt x="729" y="2688"/>
                    <a:pt x="744" y="2785"/>
                  </a:cubicBezTo>
                  <a:cubicBezTo>
                    <a:pt x="749" y="2822"/>
                    <a:pt x="732" y="2858"/>
                    <a:pt x="700" y="2876"/>
                  </a:cubicBezTo>
                  <a:lnTo>
                    <a:pt x="269" y="3125"/>
                  </a:lnTo>
                  <a:cubicBezTo>
                    <a:pt x="234" y="3146"/>
                    <a:pt x="208" y="3179"/>
                    <a:pt x="198" y="3219"/>
                  </a:cubicBezTo>
                  <a:cubicBezTo>
                    <a:pt x="187" y="3259"/>
                    <a:pt x="193" y="3301"/>
                    <a:pt x="213" y="3337"/>
                  </a:cubicBezTo>
                  <a:lnTo>
                    <a:pt x="715" y="4208"/>
                  </a:lnTo>
                  <a:cubicBezTo>
                    <a:pt x="736" y="4243"/>
                    <a:pt x="769" y="4269"/>
                    <a:pt x="810" y="4279"/>
                  </a:cubicBezTo>
                  <a:cubicBezTo>
                    <a:pt x="850" y="4290"/>
                    <a:pt x="892" y="4284"/>
                    <a:pt x="927" y="4264"/>
                  </a:cubicBezTo>
                  <a:lnTo>
                    <a:pt x="1358" y="4015"/>
                  </a:lnTo>
                  <a:cubicBezTo>
                    <a:pt x="1390" y="3997"/>
                    <a:pt x="1431" y="4000"/>
                    <a:pt x="1460" y="4023"/>
                  </a:cubicBezTo>
                  <a:cubicBezTo>
                    <a:pt x="1612" y="4145"/>
                    <a:pt x="1782" y="4244"/>
                    <a:pt x="1965" y="4315"/>
                  </a:cubicBezTo>
                  <a:cubicBezTo>
                    <a:pt x="1999" y="4329"/>
                    <a:pt x="2022" y="4362"/>
                    <a:pt x="2022" y="4400"/>
                  </a:cubicBezTo>
                  <a:lnTo>
                    <a:pt x="2022" y="4896"/>
                  </a:lnTo>
                  <a:cubicBezTo>
                    <a:pt x="2022" y="4982"/>
                    <a:pt x="2092" y="5051"/>
                    <a:pt x="2178" y="5051"/>
                  </a:cubicBezTo>
                  <a:lnTo>
                    <a:pt x="3182" y="5051"/>
                  </a:lnTo>
                  <a:cubicBezTo>
                    <a:pt x="3268" y="5051"/>
                    <a:pt x="3338" y="4982"/>
                    <a:pt x="3338" y="4896"/>
                  </a:cubicBezTo>
                  <a:lnTo>
                    <a:pt x="3338" y="4400"/>
                  </a:lnTo>
                  <a:cubicBezTo>
                    <a:pt x="3338" y="4362"/>
                    <a:pt x="3360" y="4329"/>
                    <a:pt x="3395" y="4315"/>
                  </a:cubicBezTo>
                  <a:cubicBezTo>
                    <a:pt x="3577" y="4244"/>
                    <a:pt x="3747" y="4146"/>
                    <a:pt x="3900" y="4023"/>
                  </a:cubicBezTo>
                  <a:cubicBezTo>
                    <a:pt x="3929" y="4000"/>
                    <a:pt x="3970" y="3997"/>
                    <a:pt x="4001" y="4015"/>
                  </a:cubicBezTo>
                  <a:lnTo>
                    <a:pt x="4432" y="4264"/>
                  </a:lnTo>
                  <a:cubicBezTo>
                    <a:pt x="4506" y="4307"/>
                    <a:pt x="4602" y="4282"/>
                    <a:pt x="4644" y="4207"/>
                  </a:cubicBezTo>
                  <a:lnTo>
                    <a:pt x="4844" y="3863"/>
                  </a:lnTo>
                  <a:cubicBezTo>
                    <a:pt x="4868" y="3819"/>
                    <a:pt x="4923" y="3805"/>
                    <a:pt x="4967" y="3829"/>
                  </a:cubicBezTo>
                  <a:cubicBezTo>
                    <a:pt x="5010" y="3855"/>
                    <a:pt x="5025" y="3910"/>
                    <a:pt x="5000" y="3952"/>
                  </a:cubicBezTo>
                  <a:lnTo>
                    <a:pt x="4801" y="4298"/>
                  </a:lnTo>
                  <a:cubicBezTo>
                    <a:pt x="4708" y="4458"/>
                    <a:pt x="4502" y="4514"/>
                    <a:pt x="4341" y="4421"/>
                  </a:cubicBezTo>
                  <a:lnTo>
                    <a:pt x="3964" y="4203"/>
                  </a:lnTo>
                  <a:cubicBezTo>
                    <a:pt x="3826" y="4306"/>
                    <a:pt x="3677" y="4393"/>
                    <a:pt x="3518" y="4460"/>
                  </a:cubicBezTo>
                  <a:lnTo>
                    <a:pt x="3518" y="4896"/>
                  </a:lnTo>
                  <a:cubicBezTo>
                    <a:pt x="3518" y="5081"/>
                    <a:pt x="3368" y="5232"/>
                    <a:pt x="3182" y="523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grpSp>
          <p:nvGrpSpPr>
            <p:cNvPr id="97" name="Group 6">
              <a:extLst>
                <a:ext uri="{FF2B5EF4-FFF2-40B4-BE49-F238E27FC236}">
                  <a16:creationId xmlns:a16="http://schemas.microsoft.com/office/drawing/2014/main" id="{AFC0413A-FA33-B940-B9FA-207359DBCFEE}"/>
                </a:ext>
              </a:extLst>
            </p:cNvPr>
            <p:cNvGrpSpPr>
              <a:grpSpLocks/>
            </p:cNvGrpSpPr>
            <p:nvPr/>
          </p:nvGrpSpPr>
          <p:grpSpPr bwMode="auto">
            <a:xfrm rot="19964076">
              <a:off x="-1371198" y="1551348"/>
              <a:ext cx="1666254" cy="2151586"/>
              <a:chOff x="3309938" y="4121150"/>
              <a:chExt cx="1836737" cy="2371725"/>
            </a:xfrm>
            <a:grpFill/>
          </p:grpSpPr>
          <p:sp>
            <p:nvSpPr>
              <p:cNvPr id="130" name="Freeform 1">
                <a:extLst>
                  <a:ext uri="{FF2B5EF4-FFF2-40B4-BE49-F238E27FC236}">
                    <a16:creationId xmlns:a16="http://schemas.microsoft.com/office/drawing/2014/main" id="{B19B5AEC-3814-B140-B0CC-5B474583D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8450" y="5248275"/>
                <a:ext cx="290513" cy="741363"/>
              </a:xfrm>
              <a:custGeom>
                <a:avLst/>
                <a:gdLst>
                  <a:gd name="T0" fmla="*/ 175099 w 808"/>
                  <a:gd name="T1" fmla="*/ 51798 h 2061"/>
                  <a:gd name="T2" fmla="*/ 175099 w 808"/>
                  <a:gd name="T3" fmla="*/ 51798 h 2061"/>
                  <a:gd name="T4" fmla="*/ 289075 w 808"/>
                  <a:gd name="T5" fmla="*/ 210431 h 2061"/>
                  <a:gd name="T6" fmla="*/ 289075 w 808"/>
                  <a:gd name="T7" fmla="*/ 227697 h 2061"/>
                  <a:gd name="T8" fmla="*/ 221840 w 808"/>
                  <a:gd name="T9" fmla="*/ 227697 h 2061"/>
                  <a:gd name="T10" fmla="*/ 221840 w 808"/>
                  <a:gd name="T11" fmla="*/ 205754 h 2061"/>
                  <a:gd name="T12" fmla="*/ 221840 w 808"/>
                  <a:gd name="T13" fmla="*/ 205754 h 2061"/>
                  <a:gd name="T14" fmla="*/ 147414 w 808"/>
                  <a:gd name="T15" fmla="*/ 113668 h 2061"/>
                  <a:gd name="T16" fmla="*/ 147414 w 808"/>
                  <a:gd name="T17" fmla="*/ 113668 h 2061"/>
                  <a:gd name="T18" fmla="*/ 73707 w 808"/>
                  <a:gd name="T19" fmla="*/ 205754 h 2061"/>
                  <a:gd name="T20" fmla="*/ 73707 w 808"/>
                  <a:gd name="T21" fmla="*/ 205754 h 2061"/>
                  <a:gd name="T22" fmla="*/ 290153 w 808"/>
                  <a:gd name="T23" fmla="*/ 532731 h 2061"/>
                  <a:gd name="T24" fmla="*/ 290153 w 808"/>
                  <a:gd name="T25" fmla="*/ 532731 h 2061"/>
                  <a:gd name="T26" fmla="*/ 175099 w 808"/>
                  <a:gd name="T27" fmla="*/ 692083 h 2061"/>
                  <a:gd name="T28" fmla="*/ 175099 w 808"/>
                  <a:gd name="T29" fmla="*/ 741003 h 2061"/>
                  <a:gd name="T30" fmla="*/ 116133 w 808"/>
                  <a:gd name="T31" fmla="*/ 741003 h 2061"/>
                  <a:gd name="T32" fmla="*/ 116133 w 808"/>
                  <a:gd name="T33" fmla="*/ 692083 h 2061"/>
                  <a:gd name="T34" fmla="*/ 116133 w 808"/>
                  <a:gd name="T35" fmla="*/ 692083 h 2061"/>
                  <a:gd name="T36" fmla="*/ 0 w 808"/>
                  <a:gd name="T37" fmla="*/ 532731 h 2061"/>
                  <a:gd name="T38" fmla="*/ 0 w 808"/>
                  <a:gd name="T39" fmla="*/ 493163 h 2061"/>
                  <a:gd name="T40" fmla="*/ 67235 w 808"/>
                  <a:gd name="T41" fmla="*/ 493163 h 2061"/>
                  <a:gd name="T42" fmla="*/ 67235 w 808"/>
                  <a:gd name="T43" fmla="*/ 537407 h 2061"/>
                  <a:gd name="T44" fmla="*/ 67235 w 808"/>
                  <a:gd name="T45" fmla="*/ 537407 h 2061"/>
                  <a:gd name="T46" fmla="*/ 142740 w 808"/>
                  <a:gd name="T47" fmla="*/ 628774 h 2061"/>
                  <a:gd name="T48" fmla="*/ 142740 w 808"/>
                  <a:gd name="T49" fmla="*/ 628774 h 2061"/>
                  <a:gd name="T50" fmla="*/ 218244 w 808"/>
                  <a:gd name="T51" fmla="*/ 537407 h 2061"/>
                  <a:gd name="T52" fmla="*/ 218244 w 808"/>
                  <a:gd name="T53" fmla="*/ 537407 h 2061"/>
                  <a:gd name="T54" fmla="*/ 2876 w 808"/>
                  <a:gd name="T55" fmla="*/ 210431 h 2061"/>
                  <a:gd name="T56" fmla="*/ 2876 w 808"/>
                  <a:gd name="T57" fmla="*/ 210431 h 2061"/>
                  <a:gd name="T58" fmla="*/ 116133 w 808"/>
                  <a:gd name="T59" fmla="*/ 51798 h 2061"/>
                  <a:gd name="T60" fmla="*/ 116133 w 808"/>
                  <a:gd name="T61" fmla="*/ 0 h 2061"/>
                  <a:gd name="T62" fmla="*/ 175099 w 808"/>
                  <a:gd name="T63" fmla="*/ 0 h 2061"/>
                  <a:gd name="T64" fmla="*/ 175099 w 808"/>
                  <a:gd name="T65" fmla="*/ 51798 h 206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8" h="2061">
                    <a:moveTo>
                      <a:pt x="487" y="144"/>
                    </a:moveTo>
                    <a:lnTo>
                      <a:pt x="487" y="144"/>
                    </a:lnTo>
                    <a:cubicBezTo>
                      <a:pt x="705" y="175"/>
                      <a:pt x="804" y="344"/>
                      <a:pt x="804" y="585"/>
                    </a:cubicBezTo>
                    <a:lnTo>
                      <a:pt x="804" y="633"/>
                    </a:lnTo>
                    <a:lnTo>
                      <a:pt x="617" y="633"/>
                    </a:lnTo>
                    <a:lnTo>
                      <a:pt x="617" y="572"/>
                    </a:lnTo>
                    <a:cubicBezTo>
                      <a:pt x="617" y="413"/>
                      <a:pt x="553" y="316"/>
                      <a:pt x="410" y="316"/>
                    </a:cubicBezTo>
                    <a:cubicBezTo>
                      <a:pt x="269" y="316"/>
                      <a:pt x="205" y="413"/>
                      <a:pt x="205" y="572"/>
                    </a:cubicBezTo>
                    <a:cubicBezTo>
                      <a:pt x="205" y="974"/>
                      <a:pt x="807" y="977"/>
                      <a:pt x="807" y="1481"/>
                    </a:cubicBezTo>
                    <a:cubicBezTo>
                      <a:pt x="807" y="1722"/>
                      <a:pt x="705" y="1893"/>
                      <a:pt x="487" y="1924"/>
                    </a:cubicBezTo>
                    <a:lnTo>
                      <a:pt x="487" y="2060"/>
                    </a:lnTo>
                    <a:lnTo>
                      <a:pt x="323" y="2060"/>
                    </a:lnTo>
                    <a:lnTo>
                      <a:pt x="323" y="1924"/>
                    </a:lnTo>
                    <a:cubicBezTo>
                      <a:pt x="100" y="1893"/>
                      <a:pt x="0" y="1724"/>
                      <a:pt x="0" y="1481"/>
                    </a:cubicBezTo>
                    <a:lnTo>
                      <a:pt x="0" y="1371"/>
                    </a:lnTo>
                    <a:lnTo>
                      <a:pt x="187" y="1371"/>
                    </a:lnTo>
                    <a:lnTo>
                      <a:pt x="187" y="1494"/>
                    </a:lnTo>
                    <a:cubicBezTo>
                      <a:pt x="187" y="1656"/>
                      <a:pt x="254" y="1748"/>
                      <a:pt x="397" y="1748"/>
                    </a:cubicBezTo>
                    <a:cubicBezTo>
                      <a:pt x="543" y="1748"/>
                      <a:pt x="607" y="1656"/>
                      <a:pt x="607" y="1494"/>
                    </a:cubicBezTo>
                    <a:cubicBezTo>
                      <a:pt x="607" y="1095"/>
                      <a:pt x="8" y="1089"/>
                      <a:pt x="8" y="585"/>
                    </a:cubicBezTo>
                    <a:cubicBezTo>
                      <a:pt x="8" y="339"/>
                      <a:pt x="107" y="177"/>
                      <a:pt x="323" y="144"/>
                    </a:cubicBezTo>
                    <a:lnTo>
                      <a:pt x="323" y="0"/>
                    </a:lnTo>
                    <a:lnTo>
                      <a:pt x="487" y="0"/>
                    </a:lnTo>
                    <a:lnTo>
                      <a:pt x="487" y="144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31" name="Freeform 31">
                <a:extLst>
                  <a:ext uri="{FF2B5EF4-FFF2-40B4-BE49-F238E27FC236}">
                    <a16:creationId xmlns:a16="http://schemas.microsoft.com/office/drawing/2014/main" id="{D5F834DF-2DC2-2B42-AF9D-692FF8F8C3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9938" y="4754563"/>
                <a:ext cx="1836737" cy="1738312"/>
              </a:xfrm>
              <a:custGeom>
                <a:avLst/>
                <a:gdLst>
                  <a:gd name="T0" fmla="*/ 918008 w 5102"/>
                  <a:gd name="T1" fmla="*/ 64782 h 4830"/>
                  <a:gd name="T2" fmla="*/ 918008 w 5102"/>
                  <a:gd name="T3" fmla="*/ 64782 h 4830"/>
                  <a:gd name="T4" fmla="*/ 317163 w 5102"/>
                  <a:gd name="T5" fmla="*/ 396609 h 4830"/>
                  <a:gd name="T6" fmla="*/ 317163 w 5102"/>
                  <a:gd name="T7" fmla="*/ 396609 h 4830"/>
                  <a:gd name="T8" fmla="*/ 64801 w 5102"/>
                  <a:gd name="T9" fmla="*/ 1044787 h 4830"/>
                  <a:gd name="T10" fmla="*/ 64801 w 5102"/>
                  <a:gd name="T11" fmla="*/ 1044787 h 4830"/>
                  <a:gd name="T12" fmla="*/ 918008 w 5102"/>
                  <a:gd name="T13" fmla="*/ 1672810 h 4830"/>
                  <a:gd name="T14" fmla="*/ 918008 w 5102"/>
                  <a:gd name="T15" fmla="*/ 1672810 h 4830"/>
                  <a:gd name="T16" fmla="*/ 1771216 w 5102"/>
                  <a:gd name="T17" fmla="*/ 1044787 h 4830"/>
                  <a:gd name="T18" fmla="*/ 1771216 w 5102"/>
                  <a:gd name="T19" fmla="*/ 1044787 h 4830"/>
                  <a:gd name="T20" fmla="*/ 1518854 w 5102"/>
                  <a:gd name="T21" fmla="*/ 396609 h 4830"/>
                  <a:gd name="T22" fmla="*/ 1518854 w 5102"/>
                  <a:gd name="T23" fmla="*/ 396609 h 4830"/>
                  <a:gd name="T24" fmla="*/ 918008 w 5102"/>
                  <a:gd name="T25" fmla="*/ 64782 h 4830"/>
                  <a:gd name="T26" fmla="*/ 918008 w 5102"/>
                  <a:gd name="T27" fmla="*/ 1737952 h 4830"/>
                  <a:gd name="T28" fmla="*/ 918008 w 5102"/>
                  <a:gd name="T29" fmla="*/ 1737952 h 4830"/>
                  <a:gd name="T30" fmla="*/ 0 w 5102"/>
                  <a:gd name="T31" fmla="*/ 1044787 h 4830"/>
                  <a:gd name="T32" fmla="*/ 0 w 5102"/>
                  <a:gd name="T33" fmla="*/ 1044787 h 4830"/>
                  <a:gd name="T34" fmla="*/ 918008 w 5102"/>
                  <a:gd name="T35" fmla="*/ 0 h 4830"/>
                  <a:gd name="T36" fmla="*/ 918008 w 5102"/>
                  <a:gd name="T37" fmla="*/ 0 h 4830"/>
                  <a:gd name="T38" fmla="*/ 1569615 w 5102"/>
                  <a:gd name="T39" fmla="*/ 355940 h 4830"/>
                  <a:gd name="T40" fmla="*/ 1569615 w 5102"/>
                  <a:gd name="T41" fmla="*/ 355940 h 4830"/>
                  <a:gd name="T42" fmla="*/ 1836377 w 5102"/>
                  <a:gd name="T43" fmla="*/ 1044787 h 4830"/>
                  <a:gd name="T44" fmla="*/ 1836377 w 5102"/>
                  <a:gd name="T45" fmla="*/ 1044787 h 4830"/>
                  <a:gd name="T46" fmla="*/ 918008 w 5102"/>
                  <a:gd name="T47" fmla="*/ 1737952 h 483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5102" h="4830">
                    <a:moveTo>
                      <a:pt x="2550" y="180"/>
                    </a:moveTo>
                    <a:lnTo>
                      <a:pt x="2550" y="180"/>
                    </a:lnTo>
                    <a:cubicBezTo>
                      <a:pt x="1952" y="180"/>
                      <a:pt x="1360" y="507"/>
                      <a:pt x="881" y="1102"/>
                    </a:cubicBezTo>
                    <a:cubicBezTo>
                      <a:pt x="449" y="1638"/>
                      <a:pt x="180" y="2329"/>
                      <a:pt x="180" y="2903"/>
                    </a:cubicBezTo>
                    <a:cubicBezTo>
                      <a:pt x="180" y="3963"/>
                      <a:pt x="1111" y="4648"/>
                      <a:pt x="2550" y="4648"/>
                    </a:cubicBezTo>
                    <a:cubicBezTo>
                      <a:pt x="3989" y="4648"/>
                      <a:pt x="4920" y="3963"/>
                      <a:pt x="4920" y="2903"/>
                    </a:cubicBezTo>
                    <a:cubicBezTo>
                      <a:pt x="4920" y="2329"/>
                      <a:pt x="4651" y="1638"/>
                      <a:pt x="4219" y="1102"/>
                    </a:cubicBezTo>
                    <a:cubicBezTo>
                      <a:pt x="3741" y="507"/>
                      <a:pt x="3149" y="180"/>
                      <a:pt x="2550" y="180"/>
                    </a:cubicBezTo>
                    <a:close/>
                    <a:moveTo>
                      <a:pt x="2550" y="4829"/>
                    </a:moveTo>
                    <a:lnTo>
                      <a:pt x="2550" y="4829"/>
                    </a:lnTo>
                    <a:cubicBezTo>
                      <a:pt x="1001" y="4829"/>
                      <a:pt x="0" y="4072"/>
                      <a:pt x="0" y="2903"/>
                    </a:cubicBezTo>
                    <a:cubicBezTo>
                      <a:pt x="0" y="1596"/>
                      <a:pt x="1176" y="0"/>
                      <a:pt x="2550" y="0"/>
                    </a:cubicBezTo>
                    <a:cubicBezTo>
                      <a:pt x="3204" y="0"/>
                      <a:pt x="3846" y="351"/>
                      <a:pt x="4360" y="989"/>
                    </a:cubicBezTo>
                    <a:cubicBezTo>
                      <a:pt x="4823" y="1564"/>
                      <a:pt x="5101" y="2280"/>
                      <a:pt x="5101" y="2903"/>
                    </a:cubicBezTo>
                    <a:cubicBezTo>
                      <a:pt x="5101" y="4072"/>
                      <a:pt x="4099" y="4829"/>
                      <a:pt x="2550" y="482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32" name="Freeform 32">
                <a:extLst>
                  <a:ext uri="{FF2B5EF4-FFF2-40B4-BE49-F238E27FC236}">
                    <a16:creationId xmlns:a16="http://schemas.microsoft.com/office/drawing/2014/main" id="{B00B4045-6A15-A346-97D4-94652EDBA0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4121150"/>
                <a:ext cx="769937" cy="534988"/>
              </a:xfrm>
              <a:custGeom>
                <a:avLst/>
                <a:gdLst>
                  <a:gd name="T0" fmla="*/ 80705 w 2137"/>
                  <a:gd name="T1" fmla="*/ 65076 h 1488"/>
                  <a:gd name="T2" fmla="*/ 381546 w 2137"/>
                  <a:gd name="T3" fmla="*/ 466676 h 1488"/>
                  <a:gd name="T4" fmla="*/ 381546 w 2137"/>
                  <a:gd name="T5" fmla="*/ 466676 h 1488"/>
                  <a:gd name="T6" fmla="*/ 384788 w 2137"/>
                  <a:gd name="T7" fmla="*/ 469553 h 1488"/>
                  <a:gd name="T8" fmla="*/ 384788 w 2137"/>
                  <a:gd name="T9" fmla="*/ 469553 h 1488"/>
                  <a:gd name="T10" fmla="*/ 388031 w 2137"/>
                  <a:gd name="T11" fmla="*/ 466676 h 1488"/>
                  <a:gd name="T12" fmla="*/ 688872 w 2137"/>
                  <a:gd name="T13" fmla="*/ 65076 h 1488"/>
                  <a:gd name="T14" fmla="*/ 80705 w 2137"/>
                  <a:gd name="T15" fmla="*/ 65076 h 1488"/>
                  <a:gd name="T16" fmla="*/ 384788 w 2137"/>
                  <a:gd name="T17" fmla="*/ 534628 h 1488"/>
                  <a:gd name="T18" fmla="*/ 384788 w 2137"/>
                  <a:gd name="T19" fmla="*/ 534628 h 1488"/>
                  <a:gd name="T20" fmla="*/ 329664 w 2137"/>
                  <a:gd name="T21" fmla="*/ 505506 h 1488"/>
                  <a:gd name="T22" fmla="*/ 19095 w 2137"/>
                  <a:gd name="T23" fmla="*/ 90962 h 1488"/>
                  <a:gd name="T24" fmla="*/ 19095 w 2137"/>
                  <a:gd name="T25" fmla="*/ 90962 h 1488"/>
                  <a:gd name="T26" fmla="*/ 9728 w 2137"/>
                  <a:gd name="T27" fmla="*/ 29482 h 1488"/>
                  <a:gd name="T28" fmla="*/ 9728 w 2137"/>
                  <a:gd name="T29" fmla="*/ 29482 h 1488"/>
                  <a:gd name="T30" fmla="*/ 64852 w 2137"/>
                  <a:gd name="T31" fmla="*/ 0 h 1488"/>
                  <a:gd name="T32" fmla="*/ 705085 w 2137"/>
                  <a:gd name="T33" fmla="*/ 0 h 1488"/>
                  <a:gd name="T34" fmla="*/ 705085 w 2137"/>
                  <a:gd name="T35" fmla="*/ 0 h 1488"/>
                  <a:gd name="T36" fmla="*/ 760209 w 2137"/>
                  <a:gd name="T37" fmla="*/ 29482 h 1488"/>
                  <a:gd name="T38" fmla="*/ 760209 w 2137"/>
                  <a:gd name="T39" fmla="*/ 29482 h 1488"/>
                  <a:gd name="T40" fmla="*/ 750842 w 2137"/>
                  <a:gd name="T41" fmla="*/ 90962 h 1488"/>
                  <a:gd name="T42" fmla="*/ 440273 w 2137"/>
                  <a:gd name="T43" fmla="*/ 505506 h 1488"/>
                  <a:gd name="T44" fmla="*/ 440273 w 2137"/>
                  <a:gd name="T45" fmla="*/ 505506 h 1488"/>
                  <a:gd name="T46" fmla="*/ 384788 w 2137"/>
                  <a:gd name="T47" fmla="*/ 534628 h 14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137" h="1488">
                    <a:moveTo>
                      <a:pt x="224" y="181"/>
                    </a:moveTo>
                    <a:lnTo>
                      <a:pt x="1059" y="1298"/>
                    </a:lnTo>
                    <a:cubicBezTo>
                      <a:pt x="1063" y="1303"/>
                      <a:pt x="1067" y="1305"/>
                      <a:pt x="1068" y="1306"/>
                    </a:cubicBezTo>
                    <a:cubicBezTo>
                      <a:pt x="1070" y="1305"/>
                      <a:pt x="1073" y="1303"/>
                      <a:pt x="1077" y="1298"/>
                    </a:cubicBezTo>
                    <a:lnTo>
                      <a:pt x="1912" y="181"/>
                    </a:lnTo>
                    <a:lnTo>
                      <a:pt x="224" y="181"/>
                    </a:lnTo>
                    <a:close/>
                    <a:moveTo>
                      <a:pt x="1068" y="1487"/>
                    </a:moveTo>
                    <a:lnTo>
                      <a:pt x="1068" y="1487"/>
                    </a:lnTo>
                    <a:cubicBezTo>
                      <a:pt x="1009" y="1487"/>
                      <a:pt x="953" y="1457"/>
                      <a:pt x="915" y="1406"/>
                    </a:cubicBezTo>
                    <a:lnTo>
                      <a:pt x="53" y="253"/>
                    </a:lnTo>
                    <a:cubicBezTo>
                      <a:pt x="10" y="197"/>
                      <a:pt x="0" y="134"/>
                      <a:pt x="27" y="82"/>
                    </a:cubicBezTo>
                    <a:cubicBezTo>
                      <a:pt x="53" y="30"/>
                      <a:pt x="108" y="0"/>
                      <a:pt x="180" y="0"/>
                    </a:cubicBezTo>
                    <a:lnTo>
                      <a:pt x="1957" y="0"/>
                    </a:lnTo>
                    <a:cubicBezTo>
                      <a:pt x="2028" y="0"/>
                      <a:pt x="2084" y="30"/>
                      <a:pt x="2110" y="82"/>
                    </a:cubicBezTo>
                    <a:cubicBezTo>
                      <a:pt x="2136" y="134"/>
                      <a:pt x="2126" y="197"/>
                      <a:pt x="2084" y="253"/>
                    </a:cubicBezTo>
                    <a:lnTo>
                      <a:pt x="1222" y="1406"/>
                    </a:lnTo>
                    <a:cubicBezTo>
                      <a:pt x="1183" y="1457"/>
                      <a:pt x="1128" y="1487"/>
                      <a:pt x="1068" y="148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33" name="Freeform 33">
                <a:extLst>
                  <a:ext uri="{FF2B5EF4-FFF2-40B4-BE49-F238E27FC236}">
                    <a16:creationId xmlns:a16="http://schemas.microsoft.com/office/drawing/2014/main" id="{039C689D-76AE-234F-9095-90637D8A23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4313" y="4597400"/>
                <a:ext cx="407987" cy="222250"/>
              </a:xfrm>
              <a:custGeom>
                <a:avLst/>
                <a:gdLst>
                  <a:gd name="T0" fmla="*/ 111007 w 1132"/>
                  <a:gd name="T1" fmla="*/ 64987 h 619"/>
                  <a:gd name="T2" fmla="*/ 111007 w 1132"/>
                  <a:gd name="T3" fmla="*/ 64987 h 619"/>
                  <a:gd name="T4" fmla="*/ 64874 w 1132"/>
                  <a:gd name="T5" fmla="*/ 110945 h 619"/>
                  <a:gd name="T6" fmla="*/ 64874 w 1132"/>
                  <a:gd name="T7" fmla="*/ 110945 h 619"/>
                  <a:gd name="T8" fmla="*/ 111007 w 1132"/>
                  <a:gd name="T9" fmla="*/ 157263 h 619"/>
                  <a:gd name="T10" fmla="*/ 296259 w 1132"/>
                  <a:gd name="T11" fmla="*/ 157263 h 619"/>
                  <a:gd name="T12" fmla="*/ 296259 w 1132"/>
                  <a:gd name="T13" fmla="*/ 157263 h 619"/>
                  <a:gd name="T14" fmla="*/ 342392 w 1132"/>
                  <a:gd name="T15" fmla="*/ 110945 h 619"/>
                  <a:gd name="T16" fmla="*/ 342392 w 1132"/>
                  <a:gd name="T17" fmla="*/ 110945 h 619"/>
                  <a:gd name="T18" fmla="*/ 296259 w 1132"/>
                  <a:gd name="T19" fmla="*/ 64987 h 619"/>
                  <a:gd name="T20" fmla="*/ 111007 w 1132"/>
                  <a:gd name="T21" fmla="*/ 64987 h 619"/>
                  <a:gd name="T22" fmla="*/ 296259 w 1132"/>
                  <a:gd name="T23" fmla="*/ 221891 h 619"/>
                  <a:gd name="T24" fmla="*/ 111007 w 1132"/>
                  <a:gd name="T25" fmla="*/ 221891 h 619"/>
                  <a:gd name="T26" fmla="*/ 111007 w 1132"/>
                  <a:gd name="T27" fmla="*/ 221891 h 619"/>
                  <a:gd name="T28" fmla="*/ 0 w 1132"/>
                  <a:gd name="T29" fmla="*/ 110945 h 619"/>
                  <a:gd name="T30" fmla="*/ 0 w 1132"/>
                  <a:gd name="T31" fmla="*/ 110945 h 619"/>
                  <a:gd name="T32" fmla="*/ 111007 w 1132"/>
                  <a:gd name="T33" fmla="*/ 0 h 619"/>
                  <a:gd name="T34" fmla="*/ 296259 w 1132"/>
                  <a:gd name="T35" fmla="*/ 0 h 619"/>
                  <a:gd name="T36" fmla="*/ 296259 w 1132"/>
                  <a:gd name="T37" fmla="*/ 0 h 619"/>
                  <a:gd name="T38" fmla="*/ 407627 w 1132"/>
                  <a:gd name="T39" fmla="*/ 110945 h 619"/>
                  <a:gd name="T40" fmla="*/ 407627 w 1132"/>
                  <a:gd name="T41" fmla="*/ 110945 h 619"/>
                  <a:gd name="T42" fmla="*/ 296259 w 1132"/>
                  <a:gd name="T43" fmla="*/ 221891 h 61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2" h="619">
                    <a:moveTo>
                      <a:pt x="308" y="181"/>
                    </a:moveTo>
                    <a:lnTo>
                      <a:pt x="308" y="181"/>
                    </a:lnTo>
                    <a:cubicBezTo>
                      <a:pt x="237" y="181"/>
                      <a:pt x="180" y="239"/>
                      <a:pt x="180" y="309"/>
                    </a:cubicBezTo>
                    <a:cubicBezTo>
                      <a:pt x="180" y="380"/>
                      <a:pt x="237" y="438"/>
                      <a:pt x="308" y="438"/>
                    </a:cubicBezTo>
                    <a:lnTo>
                      <a:pt x="822" y="438"/>
                    </a:lnTo>
                    <a:cubicBezTo>
                      <a:pt x="893" y="438"/>
                      <a:pt x="950" y="380"/>
                      <a:pt x="950" y="309"/>
                    </a:cubicBezTo>
                    <a:cubicBezTo>
                      <a:pt x="950" y="239"/>
                      <a:pt x="893" y="181"/>
                      <a:pt x="822" y="181"/>
                    </a:cubicBezTo>
                    <a:lnTo>
                      <a:pt x="308" y="181"/>
                    </a:lnTo>
                    <a:close/>
                    <a:moveTo>
                      <a:pt x="822" y="618"/>
                    </a:moveTo>
                    <a:lnTo>
                      <a:pt x="308" y="618"/>
                    </a:lnTo>
                    <a:cubicBezTo>
                      <a:pt x="138" y="618"/>
                      <a:pt x="0" y="480"/>
                      <a:pt x="0" y="309"/>
                    </a:cubicBezTo>
                    <a:cubicBezTo>
                      <a:pt x="0" y="139"/>
                      <a:pt x="138" y="0"/>
                      <a:pt x="308" y="0"/>
                    </a:cubicBezTo>
                    <a:lnTo>
                      <a:pt x="822" y="0"/>
                    </a:lnTo>
                    <a:cubicBezTo>
                      <a:pt x="993" y="0"/>
                      <a:pt x="1131" y="139"/>
                      <a:pt x="1131" y="309"/>
                    </a:cubicBezTo>
                    <a:cubicBezTo>
                      <a:pt x="1131" y="480"/>
                      <a:pt x="993" y="618"/>
                      <a:pt x="822" y="61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98" name="Group 9">
              <a:extLst>
                <a:ext uri="{FF2B5EF4-FFF2-40B4-BE49-F238E27FC236}">
                  <a16:creationId xmlns:a16="http://schemas.microsoft.com/office/drawing/2014/main" id="{60C0E256-4FA4-9048-BE9D-74CBF5ADB0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7994" y="1804368"/>
              <a:ext cx="1690738" cy="966342"/>
              <a:chOff x="5507038" y="1647825"/>
              <a:chExt cx="1863725" cy="1065213"/>
            </a:xfrm>
            <a:grpFill/>
          </p:grpSpPr>
          <p:sp>
            <p:nvSpPr>
              <p:cNvPr id="128" name="Freeform 34">
                <a:extLst>
                  <a:ext uri="{FF2B5EF4-FFF2-40B4-BE49-F238E27FC236}">
                    <a16:creationId xmlns:a16="http://schemas.microsoft.com/office/drawing/2014/main" id="{31F84092-5A32-8847-A38A-5BAE160316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92950" y="1647825"/>
                <a:ext cx="277813" cy="246063"/>
              </a:xfrm>
              <a:custGeom>
                <a:avLst/>
                <a:gdLst>
                  <a:gd name="T0" fmla="*/ 15474 w 772"/>
                  <a:gd name="T1" fmla="*/ 110764 h 682"/>
                  <a:gd name="T2" fmla="*/ 15474 w 772"/>
                  <a:gd name="T3" fmla="*/ 110764 h 682"/>
                  <a:gd name="T4" fmla="*/ 17273 w 772"/>
                  <a:gd name="T5" fmla="*/ 139989 h 682"/>
                  <a:gd name="T6" fmla="*/ 250823 w 772"/>
                  <a:gd name="T7" fmla="*/ 238486 h 682"/>
                  <a:gd name="T8" fmla="*/ 250823 w 772"/>
                  <a:gd name="T9" fmla="*/ 238486 h 682"/>
                  <a:gd name="T10" fmla="*/ 272775 w 772"/>
                  <a:gd name="T11" fmla="*/ 219725 h 682"/>
                  <a:gd name="T12" fmla="*/ 224554 w 772"/>
                  <a:gd name="T13" fmla="*/ 24173 h 682"/>
                  <a:gd name="T14" fmla="*/ 224554 w 772"/>
                  <a:gd name="T15" fmla="*/ 24173 h 682"/>
                  <a:gd name="T16" fmla="*/ 188927 w 772"/>
                  <a:gd name="T17" fmla="*/ 9020 h 682"/>
                  <a:gd name="T18" fmla="*/ 15474 w 772"/>
                  <a:gd name="T19" fmla="*/ 110764 h 68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72" h="682">
                    <a:moveTo>
                      <a:pt x="43" y="307"/>
                    </a:moveTo>
                    <a:lnTo>
                      <a:pt x="43" y="307"/>
                    </a:lnTo>
                    <a:cubicBezTo>
                      <a:pt x="0" y="332"/>
                      <a:pt x="2" y="368"/>
                      <a:pt x="48" y="388"/>
                    </a:cubicBezTo>
                    <a:lnTo>
                      <a:pt x="697" y="661"/>
                    </a:lnTo>
                    <a:cubicBezTo>
                      <a:pt x="743" y="681"/>
                      <a:pt x="771" y="657"/>
                      <a:pt x="758" y="609"/>
                    </a:cubicBezTo>
                    <a:lnTo>
                      <a:pt x="624" y="67"/>
                    </a:lnTo>
                    <a:cubicBezTo>
                      <a:pt x="612" y="19"/>
                      <a:pt x="567" y="0"/>
                      <a:pt x="525" y="25"/>
                    </a:cubicBezTo>
                    <a:lnTo>
                      <a:pt x="43" y="307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29" name="Freeform 35">
                <a:extLst>
                  <a:ext uri="{FF2B5EF4-FFF2-40B4-BE49-F238E27FC236}">
                    <a16:creationId xmlns:a16="http://schemas.microsoft.com/office/drawing/2014/main" id="{4314D26D-3AFE-E04F-A400-10E2EF74BA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07038" y="1752600"/>
                <a:ext cx="1771650" cy="960438"/>
              </a:xfrm>
              <a:custGeom>
                <a:avLst/>
                <a:gdLst>
                  <a:gd name="T0" fmla="*/ 37067 w 4923"/>
                  <a:gd name="T1" fmla="*/ 960078 h 2666"/>
                  <a:gd name="T2" fmla="*/ 37067 w 4923"/>
                  <a:gd name="T3" fmla="*/ 960078 h 2666"/>
                  <a:gd name="T4" fmla="*/ 20873 w 4923"/>
                  <a:gd name="T5" fmla="*/ 955755 h 2666"/>
                  <a:gd name="T6" fmla="*/ 20873 w 4923"/>
                  <a:gd name="T7" fmla="*/ 955755 h 2666"/>
                  <a:gd name="T8" fmla="*/ 8637 w 4923"/>
                  <a:gd name="T9" fmla="*/ 911443 h 2666"/>
                  <a:gd name="T10" fmla="*/ 393340 w 4923"/>
                  <a:gd name="T11" fmla="*/ 235967 h 2666"/>
                  <a:gd name="T12" fmla="*/ 393340 w 4923"/>
                  <a:gd name="T13" fmla="*/ 235967 h 2666"/>
                  <a:gd name="T14" fmla="*/ 445522 w 4923"/>
                  <a:gd name="T15" fmla="*/ 201742 h 2666"/>
                  <a:gd name="T16" fmla="*/ 445522 w 4923"/>
                  <a:gd name="T17" fmla="*/ 201742 h 2666"/>
                  <a:gd name="T18" fmla="*/ 499143 w 4923"/>
                  <a:gd name="T19" fmla="*/ 233805 h 2666"/>
                  <a:gd name="T20" fmla="*/ 747814 w 4923"/>
                  <a:gd name="T21" fmla="*/ 631526 h 2666"/>
                  <a:gd name="T22" fmla="*/ 987129 w 4923"/>
                  <a:gd name="T23" fmla="*/ 284241 h 2666"/>
                  <a:gd name="T24" fmla="*/ 987129 w 4923"/>
                  <a:gd name="T25" fmla="*/ 284241 h 2666"/>
                  <a:gd name="T26" fmla="*/ 1040390 w 4923"/>
                  <a:gd name="T27" fmla="*/ 253979 h 2666"/>
                  <a:gd name="T28" fmla="*/ 1040390 w 4923"/>
                  <a:gd name="T29" fmla="*/ 253979 h 2666"/>
                  <a:gd name="T30" fmla="*/ 1041830 w 4923"/>
                  <a:gd name="T31" fmla="*/ 253979 h 2666"/>
                  <a:gd name="T32" fmla="*/ 1041830 w 4923"/>
                  <a:gd name="T33" fmla="*/ 253979 h 2666"/>
                  <a:gd name="T34" fmla="*/ 1095091 w 4923"/>
                  <a:gd name="T35" fmla="*/ 286402 h 2666"/>
                  <a:gd name="T36" fmla="*/ 1373991 w 4923"/>
                  <a:gd name="T37" fmla="*/ 730956 h 2666"/>
                  <a:gd name="T38" fmla="*/ 1704714 w 4923"/>
                  <a:gd name="T39" fmla="*/ 23056 h 2666"/>
                  <a:gd name="T40" fmla="*/ 1704714 w 4923"/>
                  <a:gd name="T41" fmla="*/ 23056 h 2666"/>
                  <a:gd name="T42" fmla="*/ 1747898 w 4923"/>
                  <a:gd name="T43" fmla="*/ 7565 h 2666"/>
                  <a:gd name="T44" fmla="*/ 1747898 w 4923"/>
                  <a:gd name="T45" fmla="*/ 7565 h 2666"/>
                  <a:gd name="T46" fmla="*/ 1763733 w 4923"/>
                  <a:gd name="T47" fmla="*/ 50796 h 2666"/>
                  <a:gd name="T48" fmla="*/ 1428332 w 4923"/>
                  <a:gd name="T49" fmla="*/ 768422 h 2666"/>
                  <a:gd name="T50" fmla="*/ 1428332 w 4923"/>
                  <a:gd name="T51" fmla="*/ 768422 h 2666"/>
                  <a:gd name="T52" fmla="*/ 1378670 w 4923"/>
                  <a:gd name="T53" fmla="*/ 806249 h 2666"/>
                  <a:gd name="T54" fmla="*/ 1378670 w 4923"/>
                  <a:gd name="T55" fmla="*/ 806249 h 2666"/>
                  <a:gd name="T56" fmla="*/ 1324329 w 4923"/>
                  <a:gd name="T57" fmla="*/ 774907 h 2666"/>
                  <a:gd name="T58" fmla="*/ 1040390 w 4923"/>
                  <a:gd name="T59" fmla="*/ 321707 h 2666"/>
                  <a:gd name="T60" fmla="*/ 801075 w 4923"/>
                  <a:gd name="T61" fmla="*/ 668992 h 2666"/>
                  <a:gd name="T62" fmla="*/ 801075 w 4923"/>
                  <a:gd name="T63" fmla="*/ 668992 h 2666"/>
                  <a:gd name="T64" fmla="*/ 746015 w 4923"/>
                  <a:gd name="T65" fmla="*/ 698893 h 2666"/>
                  <a:gd name="T66" fmla="*/ 746015 w 4923"/>
                  <a:gd name="T67" fmla="*/ 698893 h 2666"/>
                  <a:gd name="T68" fmla="*/ 692754 w 4923"/>
                  <a:gd name="T69" fmla="*/ 666470 h 2666"/>
                  <a:gd name="T70" fmla="*/ 446961 w 4923"/>
                  <a:gd name="T71" fmla="*/ 273073 h 2666"/>
                  <a:gd name="T72" fmla="*/ 65497 w 4923"/>
                  <a:gd name="T73" fmla="*/ 943506 h 2666"/>
                  <a:gd name="T74" fmla="*/ 65497 w 4923"/>
                  <a:gd name="T75" fmla="*/ 943506 h 2666"/>
                  <a:gd name="T76" fmla="*/ 37067 w 4923"/>
                  <a:gd name="T77" fmla="*/ 960078 h 26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4923" h="2666">
                    <a:moveTo>
                      <a:pt x="103" y="2665"/>
                    </a:moveTo>
                    <a:lnTo>
                      <a:pt x="103" y="2665"/>
                    </a:lnTo>
                    <a:cubicBezTo>
                      <a:pt x="88" y="2665"/>
                      <a:pt x="73" y="2661"/>
                      <a:pt x="58" y="2653"/>
                    </a:cubicBezTo>
                    <a:cubicBezTo>
                      <a:pt x="15" y="2628"/>
                      <a:pt x="0" y="2573"/>
                      <a:pt x="24" y="2530"/>
                    </a:cubicBezTo>
                    <a:lnTo>
                      <a:pt x="1093" y="655"/>
                    </a:lnTo>
                    <a:cubicBezTo>
                      <a:pt x="1127" y="596"/>
                      <a:pt x="1179" y="561"/>
                      <a:pt x="1238" y="560"/>
                    </a:cubicBezTo>
                    <a:cubicBezTo>
                      <a:pt x="1297" y="560"/>
                      <a:pt x="1351" y="591"/>
                      <a:pt x="1387" y="649"/>
                    </a:cubicBezTo>
                    <a:lnTo>
                      <a:pt x="2078" y="1753"/>
                    </a:lnTo>
                    <a:lnTo>
                      <a:pt x="2743" y="789"/>
                    </a:lnTo>
                    <a:cubicBezTo>
                      <a:pt x="2780" y="735"/>
                      <a:pt x="2834" y="705"/>
                      <a:pt x="2891" y="705"/>
                    </a:cubicBezTo>
                    <a:cubicBezTo>
                      <a:pt x="2893" y="705"/>
                      <a:pt x="2894" y="705"/>
                      <a:pt x="2895" y="705"/>
                    </a:cubicBezTo>
                    <a:cubicBezTo>
                      <a:pt x="2954" y="706"/>
                      <a:pt x="3008" y="739"/>
                      <a:pt x="3043" y="795"/>
                    </a:cubicBezTo>
                    <a:lnTo>
                      <a:pt x="3818" y="2029"/>
                    </a:lnTo>
                    <a:lnTo>
                      <a:pt x="4737" y="64"/>
                    </a:lnTo>
                    <a:cubicBezTo>
                      <a:pt x="4758" y="19"/>
                      <a:pt x="4812" y="0"/>
                      <a:pt x="4857" y="21"/>
                    </a:cubicBezTo>
                    <a:cubicBezTo>
                      <a:pt x="4903" y="42"/>
                      <a:pt x="4922" y="95"/>
                      <a:pt x="4901" y="141"/>
                    </a:cubicBezTo>
                    <a:lnTo>
                      <a:pt x="3969" y="2133"/>
                    </a:lnTo>
                    <a:cubicBezTo>
                      <a:pt x="3939" y="2197"/>
                      <a:pt x="3889" y="2235"/>
                      <a:pt x="3831" y="2238"/>
                    </a:cubicBezTo>
                    <a:cubicBezTo>
                      <a:pt x="3771" y="2242"/>
                      <a:pt x="3717" y="2210"/>
                      <a:pt x="3680" y="2151"/>
                    </a:cubicBezTo>
                    <a:lnTo>
                      <a:pt x="2891" y="893"/>
                    </a:lnTo>
                    <a:lnTo>
                      <a:pt x="2226" y="1857"/>
                    </a:lnTo>
                    <a:cubicBezTo>
                      <a:pt x="2188" y="1912"/>
                      <a:pt x="2134" y="1942"/>
                      <a:pt x="2073" y="1940"/>
                    </a:cubicBezTo>
                    <a:cubicBezTo>
                      <a:pt x="2015" y="1939"/>
                      <a:pt x="1961" y="1906"/>
                      <a:pt x="1925" y="1850"/>
                    </a:cubicBezTo>
                    <a:lnTo>
                      <a:pt x="1242" y="758"/>
                    </a:lnTo>
                    <a:lnTo>
                      <a:pt x="182" y="2619"/>
                    </a:lnTo>
                    <a:cubicBezTo>
                      <a:pt x="165" y="2648"/>
                      <a:pt x="134" y="2665"/>
                      <a:pt x="103" y="266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99" name="Group 5">
              <a:extLst>
                <a:ext uri="{FF2B5EF4-FFF2-40B4-BE49-F238E27FC236}">
                  <a16:creationId xmlns:a16="http://schemas.microsoft.com/office/drawing/2014/main" id="{B952B54E-A09E-E449-8E66-5AAE200851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0143" y="2873562"/>
              <a:ext cx="1474715" cy="1356622"/>
              <a:chOff x="4892675" y="3322638"/>
              <a:chExt cx="1625600" cy="1495425"/>
            </a:xfrm>
            <a:grpFill/>
          </p:grpSpPr>
          <p:sp>
            <p:nvSpPr>
              <p:cNvPr id="125" name="Freeform 2">
                <a:extLst>
                  <a:ext uri="{FF2B5EF4-FFF2-40B4-BE49-F238E27FC236}">
                    <a16:creationId xmlns:a16="http://schemas.microsoft.com/office/drawing/2014/main" id="{C53D40E0-1E39-C54F-9518-2AB258A876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5788" y="3751263"/>
                <a:ext cx="252412" cy="642937"/>
              </a:xfrm>
              <a:custGeom>
                <a:avLst/>
                <a:gdLst>
                  <a:gd name="T0" fmla="*/ 152311 w 701"/>
                  <a:gd name="T1" fmla="*/ 44229 h 1788"/>
                  <a:gd name="T2" fmla="*/ 152311 w 701"/>
                  <a:gd name="T3" fmla="*/ 44229 h 1788"/>
                  <a:gd name="T4" fmla="*/ 251332 w 701"/>
                  <a:gd name="T5" fmla="*/ 181950 h 1788"/>
                  <a:gd name="T6" fmla="*/ 251332 w 701"/>
                  <a:gd name="T7" fmla="*/ 197052 h 1788"/>
                  <a:gd name="T8" fmla="*/ 193000 w 701"/>
                  <a:gd name="T9" fmla="*/ 197052 h 1788"/>
                  <a:gd name="T10" fmla="*/ 193000 w 701"/>
                  <a:gd name="T11" fmla="*/ 177994 h 1788"/>
                  <a:gd name="T12" fmla="*/ 193000 w 701"/>
                  <a:gd name="T13" fmla="*/ 177994 h 1788"/>
                  <a:gd name="T14" fmla="*/ 128186 w 701"/>
                  <a:gd name="T15" fmla="*/ 97807 h 1788"/>
                  <a:gd name="T16" fmla="*/ 128186 w 701"/>
                  <a:gd name="T17" fmla="*/ 97807 h 1788"/>
                  <a:gd name="T18" fmla="*/ 64093 w 701"/>
                  <a:gd name="T19" fmla="*/ 177994 h 1788"/>
                  <a:gd name="T20" fmla="*/ 64093 w 701"/>
                  <a:gd name="T21" fmla="*/ 177994 h 1788"/>
                  <a:gd name="T22" fmla="*/ 252052 w 701"/>
                  <a:gd name="T23" fmla="*/ 461706 h 1788"/>
                  <a:gd name="T24" fmla="*/ 252052 w 701"/>
                  <a:gd name="T25" fmla="*/ 461706 h 1788"/>
                  <a:gd name="T26" fmla="*/ 152311 w 701"/>
                  <a:gd name="T27" fmla="*/ 600146 h 1788"/>
                  <a:gd name="T28" fmla="*/ 152311 w 701"/>
                  <a:gd name="T29" fmla="*/ 642577 h 1788"/>
                  <a:gd name="T30" fmla="*/ 100821 w 701"/>
                  <a:gd name="T31" fmla="*/ 642577 h 1788"/>
                  <a:gd name="T32" fmla="*/ 100821 w 701"/>
                  <a:gd name="T33" fmla="*/ 600146 h 1788"/>
                  <a:gd name="T34" fmla="*/ 100821 w 701"/>
                  <a:gd name="T35" fmla="*/ 600146 h 1788"/>
                  <a:gd name="T36" fmla="*/ 0 w 701"/>
                  <a:gd name="T37" fmla="*/ 461706 h 1788"/>
                  <a:gd name="T38" fmla="*/ 0 w 701"/>
                  <a:gd name="T39" fmla="*/ 427186 h 1788"/>
                  <a:gd name="T40" fmla="*/ 58332 w 701"/>
                  <a:gd name="T41" fmla="*/ 427186 h 1788"/>
                  <a:gd name="T42" fmla="*/ 58332 w 701"/>
                  <a:gd name="T43" fmla="*/ 465662 h 1788"/>
                  <a:gd name="T44" fmla="*/ 58332 w 701"/>
                  <a:gd name="T45" fmla="*/ 465662 h 1788"/>
                  <a:gd name="T46" fmla="*/ 124226 w 701"/>
                  <a:gd name="T47" fmla="*/ 545130 h 1788"/>
                  <a:gd name="T48" fmla="*/ 124226 w 701"/>
                  <a:gd name="T49" fmla="*/ 545130 h 1788"/>
                  <a:gd name="T50" fmla="*/ 189759 w 701"/>
                  <a:gd name="T51" fmla="*/ 465662 h 1788"/>
                  <a:gd name="T52" fmla="*/ 189759 w 701"/>
                  <a:gd name="T53" fmla="*/ 465662 h 1788"/>
                  <a:gd name="T54" fmla="*/ 2521 w 701"/>
                  <a:gd name="T55" fmla="*/ 181950 h 1788"/>
                  <a:gd name="T56" fmla="*/ 2521 w 701"/>
                  <a:gd name="T57" fmla="*/ 181950 h 1788"/>
                  <a:gd name="T58" fmla="*/ 100821 w 701"/>
                  <a:gd name="T59" fmla="*/ 44229 h 1788"/>
                  <a:gd name="T60" fmla="*/ 100821 w 701"/>
                  <a:gd name="T61" fmla="*/ 0 h 1788"/>
                  <a:gd name="T62" fmla="*/ 152311 w 701"/>
                  <a:gd name="T63" fmla="*/ 0 h 1788"/>
                  <a:gd name="T64" fmla="*/ 152311 w 701"/>
                  <a:gd name="T65" fmla="*/ 44229 h 17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01" h="1788">
                    <a:moveTo>
                      <a:pt x="423" y="123"/>
                    </a:moveTo>
                    <a:lnTo>
                      <a:pt x="423" y="123"/>
                    </a:lnTo>
                    <a:cubicBezTo>
                      <a:pt x="612" y="150"/>
                      <a:pt x="698" y="297"/>
                      <a:pt x="698" y="506"/>
                    </a:cubicBezTo>
                    <a:lnTo>
                      <a:pt x="698" y="548"/>
                    </a:lnTo>
                    <a:lnTo>
                      <a:pt x="536" y="548"/>
                    </a:lnTo>
                    <a:lnTo>
                      <a:pt x="536" y="495"/>
                    </a:lnTo>
                    <a:cubicBezTo>
                      <a:pt x="536" y="357"/>
                      <a:pt x="481" y="272"/>
                      <a:pt x="356" y="272"/>
                    </a:cubicBezTo>
                    <a:cubicBezTo>
                      <a:pt x="233" y="272"/>
                      <a:pt x="178" y="357"/>
                      <a:pt x="178" y="495"/>
                    </a:cubicBezTo>
                    <a:cubicBezTo>
                      <a:pt x="178" y="844"/>
                      <a:pt x="700" y="846"/>
                      <a:pt x="700" y="1284"/>
                    </a:cubicBezTo>
                    <a:cubicBezTo>
                      <a:pt x="700" y="1493"/>
                      <a:pt x="612" y="1642"/>
                      <a:pt x="423" y="1669"/>
                    </a:cubicBezTo>
                    <a:lnTo>
                      <a:pt x="423" y="1787"/>
                    </a:lnTo>
                    <a:lnTo>
                      <a:pt x="280" y="1787"/>
                    </a:lnTo>
                    <a:lnTo>
                      <a:pt x="280" y="1669"/>
                    </a:lnTo>
                    <a:cubicBezTo>
                      <a:pt x="87" y="1642"/>
                      <a:pt x="0" y="1496"/>
                      <a:pt x="0" y="1284"/>
                    </a:cubicBezTo>
                    <a:lnTo>
                      <a:pt x="0" y="1188"/>
                    </a:lnTo>
                    <a:lnTo>
                      <a:pt x="162" y="1188"/>
                    </a:lnTo>
                    <a:lnTo>
                      <a:pt x="162" y="1295"/>
                    </a:lnTo>
                    <a:cubicBezTo>
                      <a:pt x="162" y="1435"/>
                      <a:pt x="221" y="1516"/>
                      <a:pt x="345" y="1516"/>
                    </a:cubicBezTo>
                    <a:cubicBezTo>
                      <a:pt x="471" y="1516"/>
                      <a:pt x="527" y="1435"/>
                      <a:pt x="527" y="1295"/>
                    </a:cubicBezTo>
                    <a:cubicBezTo>
                      <a:pt x="527" y="948"/>
                      <a:pt x="7" y="944"/>
                      <a:pt x="7" y="506"/>
                    </a:cubicBezTo>
                    <a:cubicBezTo>
                      <a:pt x="7" y="292"/>
                      <a:pt x="94" y="152"/>
                      <a:pt x="280" y="123"/>
                    </a:cubicBezTo>
                    <a:lnTo>
                      <a:pt x="280" y="0"/>
                    </a:lnTo>
                    <a:lnTo>
                      <a:pt x="423" y="0"/>
                    </a:lnTo>
                    <a:lnTo>
                      <a:pt x="423" y="123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26" name="Freeform 36">
                <a:extLst>
                  <a:ext uri="{FF2B5EF4-FFF2-40B4-BE49-F238E27FC236}">
                    <a16:creationId xmlns:a16="http://schemas.microsoft.com/office/drawing/2014/main" id="{E5382A8E-4B7A-554B-A457-48A4D50D6E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22850" y="3322638"/>
                <a:ext cx="1495425" cy="1495425"/>
              </a:xfrm>
              <a:custGeom>
                <a:avLst/>
                <a:gdLst>
                  <a:gd name="T0" fmla="*/ 747353 w 4154"/>
                  <a:gd name="T1" fmla="*/ 65175 h 4153"/>
                  <a:gd name="T2" fmla="*/ 747353 w 4154"/>
                  <a:gd name="T3" fmla="*/ 65175 h 4153"/>
                  <a:gd name="T4" fmla="*/ 65159 w 4154"/>
                  <a:gd name="T5" fmla="*/ 747172 h 4153"/>
                  <a:gd name="T6" fmla="*/ 65159 w 4154"/>
                  <a:gd name="T7" fmla="*/ 747172 h 4153"/>
                  <a:gd name="T8" fmla="*/ 747353 w 4154"/>
                  <a:gd name="T9" fmla="*/ 1429890 h 4153"/>
                  <a:gd name="T10" fmla="*/ 747353 w 4154"/>
                  <a:gd name="T11" fmla="*/ 1429890 h 4153"/>
                  <a:gd name="T12" fmla="*/ 1429906 w 4154"/>
                  <a:gd name="T13" fmla="*/ 747172 h 4153"/>
                  <a:gd name="T14" fmla="*/ 1429906 w 4154"/>
                  <a:gd name="T15" fmla="*/ 747172 h 4153"/>
                  <a:gd name="T16" fmla="*/ 747353 w 4154"/>
                  <a:gd name="T17" fmla="*/ 65175 h 4153"/>
                  <a:gd name="T18" fmla="*/ 747353 w 4154"/>
                  <a:gd name="T19" fmla="*/ 1495065 h 4153"/>
                  <a:gd name="T20" fmla="*/ 747353 w 4154"/>
                  <a:gd name="T21" fmla="*/ 1495065 h 4153"/>
                  <a:gd name="T22" fmla="*/ 0 w 4154"/>
                  <a:gd name="T23" fmla="*/ 747172 h 4153"/>
                  <a:gd name="T24" fmla="*/ 0 w 4154"/>
                  <a:gd name="T25" fmla="*/ 747172 h 4153"/>
                  <a:gd name="T26" fmla="*/ 747353 w 4154"/>
                  <a:gd name="T27" fmla="*/ 0 h 4153"/>
                  <a:gd name="T28" fmla="*/ 747353 w 4154"/>
                  <a:gd name="T29" fmla="*/ 0 h 4153"/>
                  <a:gd name="T30" fmla="*/ 1495065 w 4154"/>
                  <a:gd name="T31" fmla="*/ 747172 h 4153"/>
                  <a:gd name="T32" fmla="*/ 1495065 w 4154"/>
                  <a:gd name="T33" fmla="*/ 747172 h 4153"/>
                  <a:gd name="T34" fmla="*/ 747353 w 4154"/>
                  <a:gd name="T35" fmla="*/ 1495065 h 41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4154" h="4153">
                    <a:moveTo>
                      <a:pt x="2076" y="181"/>
                    </a:moveTo>
                    <a:lnTo>
                      <a:pt x="2076" y="181"/>
                    </a:lnTo>
                    <a:cubicBezTo>
                      <a:pt x="1031" y="181"/>
                      <a:pt x="181" y="1032"/>
                      <a:pt x="181" y="2075"/>
                    </a:cubicBezTo>
                    <a:cubicBezTo>
                      <a:pt x="181" y="3121"/>
                      <a:pt x="1031" y="3971"/>
                      <a:pt x="2076" y="3971"/>
                    </a:cubicBezTo>
                    <a:cubicBezTo>
                      <a:pt x="3121" y="3971"/>
                      <a:pt x="3972" y="3121"/>
                      <a:pt x="3972" y="2075"/>
                    </a:cubicBezTo>
                    <a:cubicBezTo>
                      <a:pt x="3972" y="1032"/>
                      <a:pt x="3121" y="181"/>
                      <a:pt x="2076" y="181"/>
                    </a:cubicBezTo>
                    <a:close/>
                    <a:moveTo>
                      <a:pt x="2076" y="4152"/>
                    </a:moveTo>
                    <a:lnTo>
                      <a:pt x="2076" y="4152"/>
                    </a:lnTo>
                    <a:cubicBezTo>
                      <a:pt x="931" y="4152"/>
                      <a:pt x="0" y="3220"/>
                      <a:pt x="0" y="2075"/>
                    </a:cubicBezTo>
                    <a:cubicBezTo>
                      <a:pt x="0" y="932"/>
                      <a:pt x="931" y="0"/>
                      <a:pt x="2076" y="0"/>
                    </a:cubicBezTo>
                    <a:cubicBezTo>
                      <a:pt x="3221" y="0"/>
                      <a:pt x="4153" y="932"/>
                      <a:pt x="4153" y="2075"/>
                    </a:cubicBezTo>
                    <a:cubicBezTo>
                      <a:pt x="4153" y="3220"/>
                      <a:pt x="3221" y="4152"/>
                      <a:pt x="2076" y="415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27" name="Freeform 37">
                <a:extLst>
                  <a:ext uri="{FF2B5EF4-FFF2-40B4-BE49-F238E27FC236}">
                    <a16:creationId xmlns:a16="http://schemas.microsoft.com/office/drawing/2014/main" id="{2131CBA0-0F25-EE41-81CC-FA68CDB614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2675" y="3322638"/>
                <a:ext cx="909638" cy="1495425"/>
              </a:xfrm>
              <a:custGeom>
                <a:avLst/>
                <a:gdLst>
                  <a:gd name="T0" fmla="*/ 876534 w 2528"/>
                  <a:gd name="T1" fmla="*/ 1495065 h 4153"/>
                  <a:gd name="T2" fmla="*/ 746997 w 2528"/>
                  <a:gd name="T3" fmla="*/ 1495065 h 4153"/>
                  <a:gd name="T4" fmla="*/ 746997 w 2528"/>
                  <a:gd name="T5" fmla="*/ 1495065 h 4153"/>
                  <a:gd name="T6" fmla="*/ 0 w 2528"/>
                  <a:gd name="T7" fmla="*/ 747172 h 4153"/>
                  <a:gd name="T8" fmla="*/ 0 w 2528"/>
                  <a:gd name="T9" fmla="*/ 747172 h 4153"/>
                  <a:gd name="T10" fmla="*/ 746997 w 2528"/>
                  <a:gd name="T11" fmla="*/ 0 h 4153"/>
                  <a:gd name="T12" fmla="*/ 876534 w 2528"/>
                  <a:gd name="T13" fmla="*/ 0 h 4153"/>
                  <a:gd name="T14" fmla="*/ 876534 w 2528"/>
                  <a:gd name="T15" fmla="*/ 0 h 4153"/>
                  <a:gd name="T16" fmla="*/ 909278 w 2528"/>
                  <a:gd name="T17" fmla="*/ 32768 h 4153"/>
                  <a:gd name="T18" fmla="*/ 909278 w 2528"/>
                  <a:gd name="T19" fmla="*/ 32768 h 4153"/>
                  <a:gd name="T20" fmla="*/ 876534 w 2528"/>
                  <a:gd name="T21" fmla="*/ 65175 h 4153"/>
                  <a:gd name="T22" fmla="*/ 746997 w 2528"/>
                  <a:gd name="T23" fmla="*/ 65175 h 4153"/>
                  <a:gd name="T24" fmla="*/ 746997 w 2528"/>
                  <a:gd name="T25" fmla="*/ 65175 h 4153"/>
                  <a:gd name="T26" fmla="*/ 64769 w 2528"/>
                  <a:gd name="T27" fmla="*/ 747172 h 4153"/>
                  <a:gd name="T28" fmla="*/ 64769 w 2528"/>
                  <a:gd name="T29" fmla="*/ 747172 h 4153"/>
                  <a:gd name="T30" fmla="*/ 746997 w 2528"/>
                  <a:gd name="T31" fmla="*/ 1429890 h 4153"/>
                  <a:gd name="T32" fmla="*/ 876534 w 2528"/>
                  <a:gd name="T33" fmla="*/ 1429890 h 4153"/>
                  <a:gd name="T34" fmla="*/ 876534 w 2528"/>
                  <a:gd name="T35" fmla="*/ 1429890 h 4153"/>
                  <a:gd name="T36" fmla="*/ 909278 w 2528"/>
                  <a:gd name="T37" fmla="*/ 1462297 h 4153"/>
                  <a:gd name="T38" fmla="*/ 909278 w 2528"/>
                  <a:gd name="T39" fmla="*/ 1462297 h 4153"/>
                  <a:gd name="T40" fmla="*/ 876534 w 2528"/>
                  <a:gd name="T41" fmla="*/ 1495065 h 415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528" h="4153">
                    <a:moveTo>
                      <a:pt x="2436" y="4152"/>
                    </a:moveTo>
                    <a:lnTo>
                      <a:pt x="2076" y="4152"/>
                    </a:lnTo>
                    <a:cubicBezTo>
                      <a:pt x="930" y="4152"/>
                      <a:pt x="0" y="3221"/>
                      <a:pt x="0" y="2075"/>
                    </a:cubicBezTo>
                    <a:cubicBezTo>
                      <a:pt x="0" y="932"/>
                      <a:pt x="930" y="0"/>
                      <a:pt x="2076" y="0"/>
                    </a:cubicBezTo>
                    <a:lnTo>
                      <a:pt x="2436" y="0"/>
                    </a:lnTo>
                    <a:cubicBezTo>
                      <a:pt x="2486" y="0"/>
                      <a:pt x="2527" y="41"/>
                      <a:pt x="2527" y="91"/>
                    </a:cubicBezTo>
                    <a:cubicBezTo>
                      <a:pt x="2527" y="141"/>
                      <a:pt x="2486" y="181"/>
                      <a:pt x="2436" y="181"/>
                    </a:cubicBezTo>
                    <a:lnTo>
                      <a:pt x="2076" y="181"/>
                    </a:lnTo>
                    <a:cubicBezTo>
                      <a:pt x="1030" y="181"/>
                      <a:pt x="180" y="1032"/>
                      <a:pt x="180" y="2075"/>
                    </a:cubicBezTo>
                    <a:cubicBezTo>
                      <a:pt x="180" y="3121"/>
                      <a:pt x="1030" y="3971"/>
                      <a:pt x="2076" y="3971"/>
                    </a:cubicBezTo>
                    <a:lnTo>
                      <a:pt x="2436" y="3971"/>
                    </a:lnTo>
                    <a:cubicBezTo>
                      <a:pt x="2486" y="3971"/>
                      <a:pt x="2527" y="4011"/>
                      <a:pt x="2527" y="4061"/>
                    </a:cubicBezTo>
                    <a:cubicBezTo>
                      <a:pt x="2527" y="4111"/>
                      <a:pt x="2486" y="4152"/>
                      <a:pt x="2436" y="415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00" name="Group 11">
              <a:extLst>
                <a:ext uri="{FF2B5EF4-FFF2-40B4-BE49-F238E27FC236}">
                  <a16:creationId xmlns:a16="http://schemas.microsoft.com/office/drawing/2014/main" id="{45EF93CE-9338-2E4A-8C22-CDB99DFA16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954917"/>
              <a:ext cx="1765625" cy="1659054"/>
              <a:chOff x="3332163" y="2060575"/>
              <a:chExt cx="1946275" cy="1828800"/>
            </a:xfrm>
            <a:grpFill/>
          </p:grpSpPr>
          <p:sp>
            <p:nvSpPr>
              <p:cNvPr id="118" name="Freeform 43">
                <a:extLst>
                  <a:ext uri="{FF2B5EF4-FFF2-40B4-BE49-F238E27FC236}">
                    <a16:creationId xmlns:a16="http://schemas.microsoft.com/office/drawing/2014/main" id="{249F3637-5527-F540-B123-2FC8361BB0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1663" y="2060575"/>
                <a:ext cx="273050" cy="481013"/>
              </a:xfrm>
              <a:custGeom>
                <a:avLst/>
                <a:gdLst>
                  <a:gd name="T0" fmla="*/ 65115 w 759"/>
                  <a:gd name="T1" fmla="*/ 415584 h 1338"/>
                  <a:gd name="T2" fmla="*/ 207935 w 759"/>
                  <a:gd name="T3" fmla="*/ 415584 h 1338"/>
                  <a:gd name="T4" fmla="*/ 207935 w 759"/>
                  <a:gd name="T5" fmla="*/ 68305 h 1338"/>
                  <a:gd name="T6" fmla="*/ 207935 w 759"/>
                  <a:gd name="T7" fmla="*/ 68305 h 1338"/>
                  <a:gd name="T8" fmla="*/ 65115 w 759"/>
                  <a:gd name="T9" fmla="*/ 240507 h 1338"/>
                  <a:gd name="T10" fmla="*/ 65115 w 759"/>
                  <a:gd name="T11" fmla="*/ 415584 h 1338"/>
                  <a:gd name="T12" fmla="*/ 240313 w 759"/>
                  <a:gd name="T13" fmla="*/ 480653 h 1338"/>
                  <a:gd name="T14" fmla="*/ 32377 w 759"/>
                  <a:gd name="T15" fmla="*/ 480653 h 1338"/>
                  <a:gd name="T16" fmla="*/ 32377 w 759"/>
                  <a:gd name="T17" fmla="*/ 480653 h 1338"/>
                  <a:gd name="T18" fmla="*/ 0 w 759"/>
                  <a:gd name="T19" fmla="*/ 448298 h 1338"/>
                  <a:gd name="T20" fmla="*/ 0 w 759"/>
                  <a:gd name="T21" fmla="*/ 240507 h 1338"/>
                  <a:gd name="T22" fmla="*/ 0 w 759"/>
                  <a:gd name="T23" fmla="*/ 240507 h 1338"/>
                  <a:gd name="T24" fmla="*/ 240313 w 759"/>
                  <a:gd name="T25" fmla="*/ 0 h 1338"/>
                  <a:gd name="T26" fmla="*/ 240313 w 759"/>
                  <a:gd name="T27" fmla="*/ 0 h 1338"/>
                  <a:gd name="T28" fmla="*/ 272690 w 759"/>
                  <a:gd name="T29" fmla="*/ 32715 h 1338"/>
                  <a:gd name="T30" fmla="*/ 272690 w 759"/>
                  <a:gd name="T31" fmla="*/ 448298 h 1338"/>
                  <a:gd name="T32" fmla="*/ 272690 w 759"/>
                  <a:gd name="T33" fmla="*/ 448298 h 1338"/>
                  <a:gd name="T34" fmla="*/ 240313 w 759"/>
                  <a:gd name="T35" fmla="*/ 480653 h 133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59" h="1338">
                    <a:moveTo>
                      <a:pt x="181" y="1156"/>
                    </a:moveTo>
                    <a:lnTo>
                      <a:pt x="578" y="1156"/>
                    </a:lnTo>
                    <a:lnTo>
                      <a:pt x="578" y="190"/>
                    </a:lnTo>
                    <a:cubicBezTo>
                      <a:pt x="352" y="232"/>
                      <a:pt x="181" y="431"/>
                      <a:pt x="181" y="669"/>
                    </a:cubicBezTo>
                    <a:lnTo>
                      <a:pt x="181" y="1156"/>
                    </a:lnTo>
                    <a:close/>
                    <a:moveTo>
                      <a:pt x="668" y="1337"/>
                    </a:moveTo>
                    <a:lnTo>
                      <a:pt x="90" y="1337"/>
                    </a:lnTo>
                    <a:cubicBezTo>
                      <a:pt x="40" y="1337"/>
                      <a:pt x="0" y="1297"/>
                      <a:pt x="0" y="1247"/>
                    </a:cubicBezTo>
                    <a:lnTo>
                      <a:pt x="0" y="669"/>
                    </a:lnTo>
                    <a:cubicBezTo>
                      <a:pt x="0" y="300"/>
                      <a:pt x="300" y="0"/>
                      <a:pt x="668" y="0"/>
                    </a:cubicBezTo>
                    <a:cubicBezTo>
                      <a:pt x="717" y="0"/>
                      <a:pt x="758" y="41"/>
                      <a:pt x="758" y="91"/>
                    </a:cubicBezTo>
                    <a:lnTo>
                      <a:pt x="758" y="1247"/>
                    </a:lnTo>
                    <a:cubicBezTo>
                      <a:pt x="758" y="1297"/>
                      <a:pt x="717" y="1337"/>
                      <a:pt x="668" y="133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19" name="Freeform 38">
                <a:extLst>
                  <a:ext uri="{FF2B5EF4-FFF2-40B4-BE49-F238E27FC236}">
                    <a16:creationId xmlns:a16="http://schemas.microsoft.com/office/drawing/2014/main" id="{4714AE30-EE73-2C4D-826A-72B6A2B0A5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1100" y="2716213"/>
                <a:ext cx="287338" cy="500062"/>
              </a:xfrm>
              <a:custGeom>
                <a:avLst/>
                <a:gdLst>
                  <a:gd name="T0" fmla="*/ 254530 w 797"/>
                  <a:gd name="T1" fmla="*/ 499702 h 1390"/>
                  <a:gd name="T2" fmla="*/ 32087 w 797"/>
                  <a:gd name="T3" fmla="*/ 499702 h 1390"/>
                  <a:gd name="T4" fmla="*/ 32087 w 797"/>
                  <a:gd name="T5" fmla="*/ 499702 h 1390"/>
                  <a:gd name="T6" fmla="*/ 0 w 797"/>
                  <a:gd name="T7" fmla="*/ 466964 h 1390"/>
                  <a:gd name="T8" fmla="*/ 0 w 797"/>
                  <a:gd name="T9" fmla="*/ 466964 h 1390"/>
                  <a:gd name="T10" fmla="*/ 32087 w 797"/>
                  <a:gd name="T11" fmla="*/ 434586 h 1390"/>
                  <a:gd name="T12" fmla="*/ 221723 w 797"/>
                  <a:gd name="T13" fmla="*/ 434586 h 1390"/>
                  <a:gd name="T14" fmla="*/ 221723 w 797"/>
                  <a:gd name="T15" fmla="*/ 64756 h 1390"/>
                  <a:gd name="T16" fmla="*/ 32087 w 797"/>
                  <a:gd name="T17" fmla="*/ 64756 h 1390"/>
                  <a:gd name="T18" fmla="*/ 32087 w 797"/>
                  <a:gd name="T19" fmla="*/ 64756 h 1390"/>
                  <a:gd name="T20" fmla="*/ 0 w 797"/>
                  <a:gd name="T21" fmla="*/ 32378 h 1390"/>
                  <a:gd name="T22" fmla="*/ 0 w 797"/>
                  <a:gd name="T23" fmla="*/ 32378 h 1390"/>
                  <a:gd name="T24" fmla="*/ 32087 w 797"/>
                  <a:gd name="T25" fmla="*/ 0 h 1390"/>
                  <a:gd name="T26" fmla="*/ 254530 w 797"/>
                  <a:gd name="T27" fmla="*/ 0 h 1390"/>
                  <a:gd name="T28" fmla="*/ 254530 w 797"/>
                  <a:gd name="T29" fmla="*/ 0 h 1390"/>
                  <a:gd name="T30" fmla="*/ 286977 w 797"/>
                  <a:gd name="T31" fmla="*/ 32378 h 1390"/>
                  <a:gd name="T32" fmla="*/ 286977 w 797"/>
                  <a:gd name="T33" fmla="*/ 466964 h 1390"/>
                  <a:gd name="T34" fmla="*/ 286977 w 797"/>
                  <a:gd name="T35" fmla="*/ 466964 h 1390"/>
                  <a:gd name="T36" fmla="*/ 254530 w 797"/>
                  <a:gd name="T37" fmla="*/ 499702 h 139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797" h="1390">
                    <a:moveTo>
                      <a:pt x="706" y="1389"/>
                    </a:moveTo>
                    <a:lnTo>
                      <a:pt x="89" y="1389"/>
                    </a:lnTo>
                    <a:cubicBezTo>
                      <a:pt x="40" y="1389"/>
                      <a:pt x="0" y="1348"/>
                      <a:pt x="0" y="1298"/>
                    </a:cubicBezTo>
                    <a:cubicBezTo>
                      <a:pt x="0" y="1248"/>
                      <a:pt x="40" y="1208"/>
                      <a:pt x="89" y="1208"/>
                    </a:cubicBezTo>
                    <a:lnTo>
                      <a:pt x="615" y="1208"/>
                    </a:lnTo>
                    <a:lnTo>
                      <a:pt x="615" y="180"/>
                    </a:lnTo>
                    <a:lnTo>
                      <a:pt x="89" y="180"/>
                    </a:lnTo>
                    <a:cubicBezTo>
                      <a:pt x="40" y="180"/>
                      <a:pt x="0" y="140"/>
                      <a:pt x="0" y="90"/>
                    </a:cubicBezTo>
                    <a:cubicBezTo>
                      <a:pt x="0" y="40"/>
                      <a:pt x="40" y="0"/>
                      <a:pt x="89" y="0"/>
                    </a:cubicBezTo>
                    <a:lnTo>
                      <a:pt x="706" y="0"/>
                    </a:lnTo>
                    <a:cubicBezTo>
                      <a:pt x="756" y="0"/>
                      <a:pt x="796" y="40"/>
                      <a:pt x="796" y="90"/>
                    </a:cubicBezTo>
                    <a:lnTo>
                      <a:pt x="796" y="1298"/>
                    </a:lnTo>
                    <a:cubicBezTo>
                      <a:pt x="796" y="1348"/>
                      <a:pt x="756" y="1389"/>
                      <a:pt x="706" y="1389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20" name="Freeform 39">
                <a:extLst>
                  <a:ext uri="{FF2B5EF4-FFF2-40B4-BE49-F238E27FC236}">
                    <a16:creationId xmlns:a16="http://schemas.microsoft.com/office/drawing/2014/main" id="{25629F31-46E8-F943-B312-44FF11B44A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8363" y="2614613"/>
                <a:ext cx="153987" cy="153987"/>
              </a:xfrm>
              <a:custGeom>
                <a:avLst/>
                <a:gdLst>
                  <a:gd name="T0" fmla="*/ 153628 w 429"/>
                  <a:gd name="T1" fmla="*/ 76994 h 428"/>
                  <a:gd name="T2" fmla="*/ 153628 w 429"/>
                  <a:gd name="T3" fmla="*/ 76994 h 428"/>
                  <a:gd name="T4" fmla="*/ 76814 w 429"/>
                  <a:gd name="T5" fmla="*/ 153627 h 428"/>
                  <a:gd name="T6" fmla="*/ 76814 w 429"/>
                  <a:gd name="T7" fmla="*/ 153627 h 428"/>
                  <a:gd name="T8" fmla="*/ 0 w 429"/>
                  <a:gd name="T9" fmla="*/ 76994 h 428"/>
                  <a:gd name="T10" fmla="*/ 0 w 429"/>
                  <a:gd name="T11" fmla="*/ 76994 h 428"/>
                  <a:gd name="T12" fmla="*/ 76814 w 429"/>
                  <a:gd name="T13" fmla="*/ 0 h 428"/>
                  <a:gd name="T14" fmla="*/ 76814 w 429"/>
                  <a:gd name="T15" fmla="*/ 0 h 428"/>
                  <a:gd name="T16" fmla="*/ 153628 w 429"/>
                  <a:gd name="T17" fmla="*/ 76994 h 4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29" h="428">
                    <a:moveTo>
                      <a:pt x="428" y="214"/>
                    </a:moveTo>
                    <a:lnTo>
                      <a:pt x="428" y="214"/>
                    </a:lnTo>
                    <a:cubicBezTo>
                      <a:pt x="428" y="332"/>
                      <a:pt x="332" y="427"/>
                      <a:pt x="214" y="427"/>
                    </a:cubicBezTo>
                    <a:cubicBezTo>
                      <a:pt x="96" y="427"/>
                      <a:pt x="0" y="332"/>
                      <a:pt x="0" y="214"/>
                    </a:cubicBezTo>
                    <a:cubicBezTo>
                      <a:pt x="0" y="96"/>
                      <a:pt x="96" y="0"/>
                      <a:pt x="214" y="0"/>
                    </a:cubicBezTo>
                    <a:cubicBezTo>
                      <a:pt x="332" y="0"/>
                      <a:pt x="428" y="96"/>
                      <a:pt x="428" y="21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21" name="Freeform 40">
                <a:extLst>
                  <a:ext uri="{FF2B5EF4-FFF2-40B4-BE49-F238E27FC236}">
                    <a16:creationId xmlns:a16="http://schemas.microsoft.com/office/drawing/2014/main" id="{6D9CBD8C-7478-3E4E-B3FA-8E5C7F7781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575" y="3552825"/>
                <a:ext cx="355600" cy="336550"/>
              </a:xfrm>
              <a:custGeom>
                <a:avLst/>
                <a:gdLst>
                  <a:gd name="T0" fmla="*/ 322847 w 988"/>
                  <a:gd name="T1" fmla="*/ 336190 h 936"/>
                  <a:gd name="T2" fmla="*/ 32393 w 988"/>
                  <a:gd name="T3" fmla="*/ 336190 h 936"/>
                  <a:gd name="T4" fmla="*/ 32393 w 988"/>
                  <a:gd name="T5" fmla="*/ 336190 h 936"/>
                  <a:gd name="T6" fmla="*/ 0 w 988"/>
                  <a:gd name="T7" fmla="*/ 303830 h 936"/>
                  <a:gd name="T8" fmla="*/ 0 w 988"/>
                  <a:gd name="T9" fmla="*/ 32720 h 936"/>
                  <a:gd name="T10" fmla="*/ 0 w 988"/>
                  <a:gd name="T11" fmla="*/ 32720 h 936"/>
                  <a:gd name="T12" fmla="*/ 32393 w 988"/>
                  <a:gd name="T13" fmla="*/ 0 h 936"/>
                  <a:gd name="T14" fmla="*/ 32393 w 988"/>
                  <a:gd name="T15" fmla="*/ 0 h 936"/>
                  <a:gd name="T16" fmla="*/ 65145 w 988"/>
                  <a:gd name="T17" fmla="*/ 32720 h 936"/>
                  <a:gd name="T18" fmla="*/ 65145 w 988"/>
                  <a:gd name="T19" fmla="*/ 271469 h 936"/>
                  <a:gd name="T20" fmla="*/ 290095 w 988"/>
                  <a:gd name="T21" fmla="*/ 271469 h 936"/>
                  <a:gd name="T22" fmla="*/ 290095 w 988"/>
                  <a:gd name="T23" fmla="*/ 154612 h 936"/>
                  <a:gd name="T24" fmla="*/ 290095 w 988"/>
                  <a:gd name="T25" fmla="*/ 154612 h 936"/>
                  <a:gd name="T26" fmla="*/ 322847 w 988"/>
                  <a:gd name="T27" fmla="*/ 121892 h 936"/>
                  <a:gd name="T28" fmla="*/ 322847 w 988"/>
                  <a:gd name="T29" fmla="*/ 121892 h 936"/>
                  <a:gd name="T30" fmla="*/ 355240 w 988"/>
                  <a:gd name="T31" fmla="*/ 154612 h 936"/>
                  <a:gd name="T32" fmla="*/ 355240 w 988"/>
                  <a:gd name="T33" fmla="*/ 303830 h 936"/>
                  <a:gd name="T34" fmla="*/ 355240 w 988"/>
                  <a:gd name="T35" fmla="*/ 303830 h 936"/>
                  <a:gd name="T36" fmla="*/ 322847 w 988"/>
                  <a:gd name="T37" fmla="*/ 336190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88" h="936">
                    <a:moveTo>
                      <a:pt x="897" y="935"/>
                    </a:moveTo>
                    <a:lnTo>
                      <a:pt x="90" y="935"/>
                    </a:lnTo>
                    <a:cubicBezTo>
                      <a:pt x="41" y="935"/>
                      <a:pt x="0" y="894"/>
                      <a:pt x="0" y="845"/>
                    </a:cubicBezTo>
                    <a:lnTo>
                      <a:pt x="0" y="91"/>
                    </a:lnTo>
                    <a:cubicBezTo>
                      <a:pt x="0" y="41"/>
                      <a:pt x="41" y="0"/>
                      <a:pt x="90" y="0"/>
                    </a:cubicBezTo>
                    <a:cubicBezTo>
                      <a:pt x="140" y="0"/>
                      <a:pt x="181" y="41"/>
                      <a:pt x="181" y="91"/>
                    </a:cubicBezTo>
                    <a:lnTo>
                      <a:pt x="181" y="755"/>
                    </a:lnTo>
                    <a:lnTo>
                      <a:pt x="806" y="755"/>
                    </a:lnTo>
                    <a:lnTo>
                      <a:pt x="806" y="430"/>
                    </a:lnTo>
                    <a:cubicBezTo>
                      <a:pt x="806" y="380"/>
                      <a:pt x="847" y="339"/>
                      <a:pt x="897" y="339"/>
                    </a:cubicBezTo>
                    <a:cubicBezTo>
                      <a:pt x="947" y="339"/>
                      <a:pt x="987" y="380"/>
                      <a:pt x="987" y="430"/>
                    </a:cubicBezTo>
                    <a:lnTo>
                      <a:pt x="987" y="845"/>
                    </a:lnTo>
                    <a:cubicBezTo>
                      <a:pt x="987" y="894"/>
                      <a:pt x="947" y="935"/>
                      <a:pt x="897" y="93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22" name="Freeform 41">
                <a:extLst>
                  <a:ext uri="{FF2B5EF4-FFF2-40B4-BE49-F238E27FC236}">
                    <a16:creationId xmlns:a16="http://schemas.microsoft.com/office/drawing/2014/main" id="{65DDDCFF-4A0C-CB4C-BC75-B6AC5E6555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8488" y="3552825"/>
                <a:ext cx="355600" cy="336550"/>
              </a:xfrm>
              <a:custGeom>
                <a:avLst/>
                <a:gdLst>
                  <a:gd name="T0" fmla="*/ 322814 w 987"/>
                  <a:gd name="T1" fmla="*/ 336190 h 936"/>
                  <a:gd name="T2" fmla="*/ 32426 w 987"/>
                  <a:gd name="T3" fmla="*/ 336190 h 936"/>
                  <a:gd name="T4" fmla="*/ 32426 w 987"/>
                  <a:gd name="T5" fmla="*/ 336190 h 936"/>
                  <a:gd name="T6" fmla="*/ 0 w 987"/>
                  <a:gd name="T7" fmla="*/ 303830 h 936"/>
                  <a:gd name="T8" fmla="*/ 0 w 987"/>
                  <a:gd name="T9" fmla="*/ 154612 h 936"/>
                  <a:gd name="T10" fmla="*/ 0 w 987"/>
                  <a:gd name="T11" fmla="*/ 154612 h 936"/>
                  <a:gd name="T12" fmla="*/ 32426 w 987"/>
                  <a:gd name="T13" fmla="*/ 121892 h 936"/>
                  <a:gd name="T14" fmla="*/ 32426 w 987"/>
                  <a:gd name="T15" fmla="*/ 121892 h 936"/>
                  <a:gd name="T16" fmla="*/ 65211 w 987"/>
                  <a:gd name="T17" fmla="*/ 154612 h 936"/>
                  <a:gd name="T18" fmla="*/ 65211 w 987"/>
                  <a:gd name="T19" fmla="*/ 271469 h 936"/>
                  <a:gd name="T20" fmla="*/ 290028 w 987"/>
                  <a:gd name="T21" fmla="*/ 271469 h 936"/>
                  <a:gd name="T22" fmla="*/ 290028 w 987"/>
                  <a:gd name="T23" fmla="*/ 32720 h 936"/>
                  <a:gd name="T24" fmla="*/ 290028 w 987"/>
                  <a:gd name="T25" fmla="*/ 32720 h 936"/>
                  <a:gd name="T26" fmla="*/ 322814 w 987"/>
                  <a:gd name="T27" fmla="*/ 0 h 936"/>
                  <a:gd name="T28" fmla="*/ 322814 w 987"/>
                  <a:gd name="T29" fmla="*/ 0 h 936"/>
                  <a:gd name="T30" fmla="*/ 355240 w 987"/>
                  <a:gd name="T31" fmla="*/ 32720 h 936"/>
                  <a:gd name="T32" fmla="*/ 355240 w 987"/>
                  <a:gd name="T33" fmla="*/ 303830 h 936"/>
                  <a:gd name="T34" fmla="*/ 355240 w 987"/>
                  <a:gd name="T35" fmla="*/ 303830 h 936"/>
                  <a:gd name="T36" fmla="*/ 322814 w 987"/>
                  <a:gd name="T37" fmla="*/ 336190 h 9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87" h="936">
                    <a:moveTo>
                      <a:pt x="896" y="935"/>
                    </a:moveTo>
                    <a:lnTo>
                      <a:pt x="90" y="935"/>
                    </a:lnTo>
                    <a:cubicBezTo>
                      <a:pt x="40" y="935"/>
                      <a:pt x="0" y="894"/>
                      <a:pt x="0" y="845"/>
                    </a:cubicBezTo>
                    <a:lnTo>
                      <a:pt x="0" y="430"/>
                    </a:lnTo>
                    <a:cubicBezTo>
                      <a:pt x="0" y="380"/>
                      <a:pt x="40" y="339"/>
                      <a:pt x="90" y="339"/>
                    </a:cubicBezTo>
                    <a:cubicBezTo>
                      <a:pt x="140" y="339"/>
                      <a:pt x="181" y="380"/>
                      <a:pt x="181" y="430"/>
                    </a:cubicBezTo>
                    <a:lnTo>
                      <a:pt x="181" y="755"/>
                    </a:lnTo>
                    <a:lnTo>
                      <a:pt x="805" y="755"/>
                    </a:lnTo>
                    <a:lnTo>
                      <a:pt x="805" y="91"/>
                    </a:lnTo>
                    <a:cubicBezTo>
                      <a:pt x="805" y="41"/>
                      <a:pt x="846" y="0"/>
                      <a:pt x="896" y="0"/>
                    </a:cubicBezTo>
                    <a:cubicBezTo>
                      <a:pt x="946" y="0"/>
                      <a:pt x="986" y="41"/>
                      <a:pt x="986" y="91"/>
                    </a:cubicBezTo>
                    <a:lnTo>
                      <a:pt x="986" y="845"/>
                    </a:lnTo>
                    <a:cubicBezTo>
                      <a:pt x="986" y="894"/>
                      <a:pt x="946" y="935"/>
                      <a:pt x="896" y="93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23" name="Freeform 42">
                <a:extLst>
                  <a:ext uri="{FF2B5EF4-FFF2-40B4-BE49-F238E27FC236}">
                    <a16:creationId xmlns:a16="http://schemas.microsoft.com/office/drawing/2014/main" id="{B5941A23-62A7-D74F-AFE4-10F65B071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2163" y="2924175"/>
                <a:ext cx="236537" cy="65088"/>
              </a:xfrm>
              <a:custGeom>
                <a:avLst/>
                <a:gdLst>
                  <a:gd name="T0" fmla="*/ 203775 w 657"/>
                  <a:gd name="T1" fmla="*/ 64730 h 182"/>
                  <a:gd name="T2" fmla="*/ 32402 w 657"/>
                  <a:gd name="T3" fmla="*/ 64730 h 182"/>
                  <a:gd name="T4" fmla="*/ 32402 w 657"/>
                  <a:gd name="T5" fmla="*/ 64730 h 182"/>
                  <a:gd name="T6" fmla="*/ 0 w 657"/>
                  <a:gd name="T7" fmla="*/ 32544 h 182"/>
                  <a:gd name="T8" fmla="*/ 0 w 657"/>
                  <a:gd name="T9" fmla="*/ 32544 h 182"/>
                  <a:gd name="T10" fmla="*/ 32402 w 657"/>
                  <a:gd name="T11" fmla="*/ 0 h 182"/>
                  <a:gd name="T12" fmla="*/ 203775 w 657"/>
                  <a:gd name="T13" fmla="*/ 0 h 182"/>
                  <a:gd name="T14" fmla="*/ 203775 w 657"/>
                  <a:gd name="T15" fmla="*/ 0 h 182"/>
                  <a:gd name="T16" fmla="*/ 236177 w 657"/>
                  <a:gd name="T17" fmla="*/ 32544 h 182"/>
                  <a:gd name="T18" fmla="*/ 236177 w 657"/>
                  <a:gd name="T19" fmla="*/ 32544 h 182"/>
                  <a:gd name="T20" fmla="*/ 203775 w 657"/>
                  <a:gd name="T21" fmla="*/ 64730 h 18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657" h="182">
                    <a:moveTo>
                      <a:pt x="566" y="181"/>
                    </a:moveTo>
                    <a:lnTo>
                      <a:pt x="90" y="181"/>
                    </a:lnTo>
                    <a:cubicBezTo>
                      <a:pt x="40" y="181"/>
                      <a:pt x="0" y="141"/>
                      <a:pt x="0" y="91"/>
                    </a:cubicBezTo>
                    <a:cubicBezTo>
                      <a:pt x="0" y="41"/>
                      <a:pt x="40" y="0"/>
                      <a:pt x="90" y="0"/>
                    </a:cubicBezTo>
                    <a:lnTo>
                      <a:pt x="566" y="0"/>
                    </a:lnTo>
                    <a:cubicBezTo>
                      <a:pt x="616" y="0"/>
                      <a:pt x="656" y="41"/>
                      <a:pt x="656" y="91"/>
                    </a:cubicBezTo>
                    <a:cubicBezTo>
                      <a:pt x="656" y="141"/>
                      <a:pt x="616" y="181"/>
                      <a:pt x="566" y="18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24" name="Freeform 44">
                <a:extLst>
                  <a:ext uri="{FF2B5EF4-FFF2-40B4-BE49-F238E27FC236}">
                    <a16:creationId xmlns:a16="http://schemas.microsoft.com/office/drawing/2014/main" id="{7B03A848-9FE1-9341-B58D-D8EA644810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3613" y="2165350"/>
                <a:ext cx="1581150" cy="1581150"/>
              </a:xfrm>
              <a:custGeom>
                <a:avLst/>
                <a:gdLst>
                  <a:gd name="T0" fmla="*/ 790395 w 4393"/>
                  <a:gd name="T1" fmla="*/ 1580790 h 4394"/>
                  <a:gd name="T2" fmla="*/ 790395 w 4393"/>
                  <a:gd name="T3" fmla="*/ 1580790 h 4394"/>
                  <a:gd name="T4" fmla="*/ 0 w 4393"/>
                  <a:gd name="T5" fmla="*/ 790575 h 4394"/>
                  <a:gd name="T6" fmla="*/ 0 w 4393"/>
                  <a:gd name="T7" fmla="*/ 790575 h 4394"/>
                  <a:gd name="T8" fmla="*/ 790395 w 4393"/>
                  <a:gd name="T9" fmla="*/ 0 h 4394"/>
                  <a:gd name="T10" fmla="*/ 790395 w 4393"/>
                  <a:gd name="T11" fmla="*/ 0 h 4394"/>
                  <a:gd name="T12" fmla="*/ 965678 w 4393"/>
                  <a:gd name="T13" fmla="*/ 19432 h 4394"/>
                  <a:gd name="T14" fmla="*/ 965678 w 4393"/>
                  <a:gd name="T15" fmla="*/ 19432 h 4394"/>
                  <a:gd name="T16" fmla="*/ 990513 w 4393"/>
                  <a:gd name="T17" fmla="*/ 58295 h 4394"/>
                  <a:gd name="T18" fmla="*/ 990513 w 4393"/>
                  <a:gd name="T19" fmla="*/ 58295 h 4394"/>
                  <a:gd name="T20" fmla="*/ 951281 w 4393"/>
                  <a:gd name="T21" fmla="*/ 82764 h 4394"/>
                  <a:gd name="T22" fmla="*/ 951281 w 4393"/>
                  <a:gd name="T23" fmla="*/ 82764 h 4394"/>
                  <a:gd name="T24" fmla="*/ 790395 w 4393"/>
                  <a:gd name="T25" fmla="*/ 65132 h 4394"/>
                  <a:gd name="T26" fmla="*/ 790395 w 4393"/>
                  <a:gd name="T27" fmla="*/ 65132 h 4394"/>
                  <a:gd name="T28" fmla="*/ 65146 w 4393"/>
                  <a:gd name="T29" fmla="*/ 790575 h 4394"/>
                  <a:gd name="T30" fmla="*/ 65146 w 4393"/>
                  <a:gd name="T31" fmla="*/ 790575 h 4394"/>
                  <a:gd name="T32" fmla="*/ 790395 w 4393"/>
                  <a:gd name="T33" fmla="*/ 1515659 h 4394"/>
                  <a:gd name="T34" fmla="*/ 790395 w 4393"/>
                  <a:gd name="T35" fmla="*/ 1515659 h 4394"/>
                  <a:gd name="T36" fmla="*/ 1515644 w 4393"/>
                  <a:gd name="T37" fmla="*/ 790575 h 4394"/>
                  <a:gd name="T38" fmla="*/ 1515644 w 4393"/>
                  <a:gd name="T39" fmla="*/ 790575 h 4394"/>
                  <a:gd name="T40" fmla="*/ 1133403 w 4393"/>
                  <a:gd name="T41" fmla="*/ 150774 h 4394"/>
                  <a:gd name="T42" fmla="*/ 1133403 w 4393"/>
                  <a:gd name="T43" fmla="*/ 150774 h 4394"/>
                  <a:gd name="T44" fmla="*/ 1120086 w 4393"/>
                  <a:gd name="T45" fmla="*/ 106873 h 4394"/>
                  <a:gd name="T46" fmla="*/ 1120086 w 4393"/>
                  <a:gd name="T47" fmla="*/ 106873 h 4394"/>
                  <a:gd name="T48" fmla="*/ 1163637 w 4393"/>
                  <a:gd name="T49" fmla="*/ 93559 h 4394"/>
                  <a:gd name="T50" fmla="*/ 1163637 w 4393"/>
                  <a:gd name="T51" fmla="*/ 93559 h 4394"/>
                  <a:gd name="T52" fmla="*/ 1580790 w 4393"/>
                  <a:gd name="T53" fmla="*/ 790575 h 4394"/>
                  <a:gd name="T54" fmla="*/ 1580790 w 4393"/>
                  <a:gd name="T55" fmla="*/ 790575 h 4394"/>
                  <a:gd name="T56" fmla="*/ 790395 w 4393"/>
                  <a:gd name="T57" fmla="*/ 1580790 h 439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4393" h="4394">
                    <a:moveTo>
                      <a:pt x="2196" y="4393"/>
                    </a:moveTo>
                    <a:lnTo>
                      <a:pt x="2196" y="4393"/>
                    </a:lnTo>
                    <a:cubicBezTo>
                      <a:pt x="985" y="4393"/>
                      <a:pt x="0" y="3408"/>
                      <a:pt x="0" y="2197"/>
                    </a:cubicBezTo>
                    <a:cubicBezTo>
                      <a:pt x="0" y="985"/>
                      <a:pt x="985" y="0"/>
                      <a:pt x="2196" y="0"/>
                    </a:cubicBezTo>
                    <a:cubicBezTo>
                      <a:pt x="2361" y="0"/>
                      <a:pt x="2525" y="18"/>
                      <a:pt x="2683" y="54"/>
                    </a:cubicBezTo>
                    <a:cubicBezTo>
                      <a:pt x="2732" y="65"/>
                      <a:pt x="2763" y="113"/>
                      <a:pt x="2752" y="162"/>
                    </a:cubicBezTo>
                    <a:cubicBezTo>
                      <a:pt x="2740" y="211"/>
                      <a:pt x="2692" y="241"/>
                      <a:pt x="2643" y="230"/>
                    </a:cubicBezTo>
                    <a:cubicBezTo>
                      <a:pt x="2498" y="197"/>
                      <a:pt x="2347" y="181"/>
                      <a:pt x="2196" y="181"/>
                    </a:cubicBezTo>
                    <a:cubicBezTo>
                      <a:pt x="1085" y="181"/>
                      <a:pt x="181" y="1085"/>
                      <a:pt x="181" y="2197"/>
                    </a:cubicBezTo>
                    <a:cubicBezTo>
                      <a:pt x="181" y="3308"/>
                      <a:pt x="1085" y="4212"/>
                      <a:pt x="2196" y="4212"/>
                    </a:cubicBezTo>
                    <a:cubicBezTo>
                      <a:pt x="3307" y="4212"/>
                      <a:pt x="4211" y="3308"/>
                      <a:pt x="4211" y="2197"/>
                    </a:cubicBezTo>
                    <a:cubicBezTo>
                      <a:pt x="4211" y="1452"/>
                      <a:pt x="3804" y="772"/>
                      <a:pt x="3149" y="419"/>
                    </a:cubicBezTo>
                    <a:cubicBezTo>
                      <a:pt x="3105" y="396"/>
                      <a:pt x="3088" y="341"/>
                      <a:pt x="3112" y="297"/>
                    </a:cubicBezTo>
                    <a:cubicBezTo>
                      <a:pt x="3136" y="253"/>
                      <a:pt x="3190" y="236"/>
                      <a:pt x="3233" y="260"/>
                    </a:cubicBezTo>
                    <a:cubicBezTo>
                      <a:pt x="3948" y="644"/>
                      <a:pt x="4392" y="1386"/>
                      <a:pt x="4392" y="2197"/>
                    </a:cubicBezTo>
                    <a:cubicBezTo>
                      <a:pt x="4392" y="3408"/>
                      <a:pt x="3406" y="4393"/>
                      <a:pt x="2196" y="439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grpSp>
          <p:nvGrpSpPr>
            <p:cNvPr id="101" name="Group 13">
              <a:extLst>
                <a:ext uri="{FF2B5EF4-FFF2-40B4-BE49-F238E27FC236}">
                  <a16:creationId xmlns:a16="http://schemas.microsoft.com/office/drawing/2014/main" id="{3D2A99EB-EBA1-7E49-956F-813F8EDA0E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0830" y="774098"/>
              <a:ext cx="1607209" cy="809365"/>
              <a:chOff x="5826125" y="2760663"/>
              <a:chExt cx="1771650" cy="892175"/>
            </a:xfrm>
            <a:grpFill/>
          </p:grpSpPr>
          <p:sp>
            <p:nvSpPr>
              <p:cNvPr id="112" name="Freeform 45">
                <a:extLst>
                  <a:ext uri="{FF2B5EF4-FFF2-40B4-BE49-F238E27FC236}">
                    <a16:creationId xmlns:a16="http://schemas.microsoft.com/office/drawing/2014/main" id="{D1B0D34A-AD3C-A24B-8F38-20CF7F99C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6125" y="2760663"/>
                <a:ext cx="1771650" cy="892175"/>
              </a:xfrm>
              <a:custGeom>
                <a:avLst/>
                <a:gdLst>
                  <a:gd name="T0" fmla="*/ 1706153 w 4923"/>
                  <a:gd name="T1" fmla="*/ 891815 h 2477"/>
                  <a:gd name="T2" fmla="*/ 647770 w 4923"/>
                  <a:gd name="T3" fmla="*/ 891815 h 2477"/>
                  <a:gd name="T4" fmla="*/ 647770 w 4923"/>
                  <a:gd name="T5" fmla="*/ 891815 h 2477"/>
                  <a:gd name="T6" fmla="*/ 615381 w 4923"/>
                  <a:gd name="T7" fmla="*/ 859398 h 2477"/>
                  <a:gd name="T8" fmla="*/ 615381 w 4923"/>
                  <a:gd name="T9" fmla="*/ 859398 h 2477"/>
                  <a:gd name="T10" fmla="*/ 647770 w 4923"/>
                  <a:gd name="T11" fmla="*/ 826622 h 2477"/>
                  <a:gd name="T12" fmla="*/ 1706153 w 4923"/>
                  <a:gd name="T13" fmla="*/ 826622 h 2477"/>
                  <a:gd name="T14" fmla="*/ 1706153 w 4923"/>
                  <a:gd name="T15" fmla="*/ 65193 h 2477"/>
                  <a:gd name="T16" fmla="*/ 65137 w 4923"/>
                  <a:gd name="T17" fmla="*/ 65193 h 2477"/>
                  <a:gd name="T18" fmla="*/ 65137 w 4923"/>
                  <a:gd name="T19" fmla="*/ 497774 h 2477"/>
                  <a:gd name="T20" fmla="*/ 65137 w 4923"/>
                  <a:gd name="T21" fmla="*/ 497774 h 2477"/>
                  <a:gd name="T22" fmla="*/ 32748 w 4923"/>
                  <a:gd name="T23" fmla="*/ 530190 h 2477"/>
                  <a:gd name="T24" fmla="*/ 32748 w 4923"/>
                  <a:gd name="T25" fmla="*/ 530190 h 2477"/>
                  <a:gd name="T26" fmla="*/ 0 w 4923"/>
                  <a:gd name="T27" fmla="*/ 497774 h 2477"/>
                  <a:gd name="T28" fmla="*/ 0 w 4923"/>
                  <a:gd name="T29" fmla="*/ 65193 h 2477"/>
                  <a:gd name="T30" fmla="*/ 0 w 4923"/>
                  <a:gd name="T31" fmla="*/ 65193 h 2477"/>
                  <a:gd name="T32" fmla="*/ 65137 w 4923"/>
                  <a:gd name="T33" fmla="*/ 0 h 2477"/>
                  <a:gd name="T34" fmla="*/ 1706153 w 4923"/>
                  <a:gd name="T35" fmla="*/ 0 h 2477"/>
                  <a:gd name="T36" fmla="*/ 1706153 w 4923"/>
                  <a:gd name="T37" fmla="*/ 0 h 2477"/>
                  <a:gd name="T38" fmla="*/ 1771290 w 4923"/>
                  <a:gd name="T39" fmla="*/ 65193 h 2477"/>
                  <a:gd name="T40" fmla="*/ 1771290 w 4923"/>
                  <a:gd name="T41" fmla="*/ 826622 h 2477"/>
                  <a:gd name="T42" fmla="*/ 1771290 w 4923"/>
                  <a:gd name="T43" fmla="*/ 826622 h 2477"/>
                  <a:gd name="T44" fmla="*/ 1706153 w 4923"/>
                  <a:gd name="T45" fmla="*/ 891815 h 247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923" h="2477">
                    <a:moveTo>
                      <a:pt x="4741" y="2476"/>
                    </a:moveTo>
                    <a:lnTo>
                      <a:pt x="1800" y="2476"/>
                    </a:lnTo>
                    <a:cubicBezTo>
                      <a:pt x="1751" y="2476"/>
                      <a:pt x="1710" y="2436"/>
                      <a:pt x="1710" y="2386"/>
                    </a:cubicBezTo>
                    <a:cubicBezTo>
                      <a:pt x="1710" y="2336"/>
                      <a:pt x="1751" y="2295"/>
                      <a:pt x="1800" y="2295"/>
                    </a:cubicBezTo>
                    <a:lnTo>
                      <a:pt x="4741" y="2295"/>
                    </a:lnTo>
                    <a:lnTo>
                      <a:pt x="4741" y="181"/>
                    </a:lnTo>
                    <a:lnTo>
                      <a:pt x="181" y="181"/>
                    </a:lnTo>
                    <a:lnTo>
                      <a:pt x="181" y="1382"/>
                    </a:lnTo>
                    <a:cubicBezTo>
                      <a:pt x="181" y="1432"/>
                      <a:pt x="141" y="1472"/>
                      <a:pt x="91" y="1472"/>
                    </a:cubicBezTo>
                    <a:cubicBezTo>
                      <a:pt x="41" y="1472"/>
                      <a:pt x="0" y="1432"/>
                      <a:pt x="0" y="1382"/>
                    </a:cubicBezTo>
                    <a:lnTo>
                      <a:pt x="0" y="181"/>
                    </a:lnTo>
                    <a:cubicBezTo>
                      <a:pt x="0" y="82"/>
                      <a:pt x="81" y="0"/>
                      <a:pt x="181" y="0"/>
                    </a:cubicBezTo>
                    <a:lnTo>
                      <a:pt x="4741" y="0"/>
                    </a:lnTo>
                    <a:cubicBezTo>
                      <a:pt x="4841" y="0"/>
                      <a:pt x="4922" y="82"/>
                      <a:pt x="4922" y="181"/>
                    </a:cubicBezTo>
                    <a:lnTo>
                      <a:pt x="4922" y="2295"/>
                    </a:lnTo>
                    <a:cubicBezTo>
                      <a:pt x="4922" y="2395"/>
                      <a:pt x="4841" y="2476"/>
                      <a:pt x="4741" y="247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13" name="Freeform 46">
                <a:extLst>
                  <a:ext uri="{FF2B5EF4-FFF2-40B4-BE49-F238E27FC236}">
                    <a16:creationId xmlns:a16="http://schemas.microsoft.com/office/drawing/2014/main" id="{7F77540D-5E8A-834A-9C50-9680A2D8C6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7588" y="2955925"/>
                <a:ext cx="923925" cy="85725"/>
              </a:xfrm>
              <a:custGeom>
                <a:avLst/>
                <a:gdLst>
                  <a:gd name="T0" fmla="*/ 923565 w 2565"/>
                  <a:gd name="T1" fmla="*/ 69156 h 238"/>
                  <a:gd name="T2" fmla="*/ 923565 w 2565"/>
                  <a:gd name="T3" fmla="*/ 69156 h 238"/>
                  <a:gd name="T4" fmla="*/ 907356 w 2565"/>
                  <a:gd name="T5" fmla="*/ 85365 h 238"/>
                  <a:gd name="T6" fmla="*/ 16209 w 2565"/>
                  <a:gd name="T7" fmla="*/ 85365 h 238"/>
                  <a:gd name="T8" fmla="*/ 16209 w 2565"/>
                  <a:gd name="T9" fmla="*/ 85365 h 238"/>
                  <a:gd name="T10" fmla="*/ 0 w 2565"/>
                  <a:gd name="T11" fmla="*/ 69156 h 238"/>
                  <a:gd name="T12" fmla="*/ 0 w 2565"/>
                  <a:gd name="T13" fmla="*/ 16209 h 238"/>
                  <a:gd name="T14" fmla="*/ 0 w 2565"/>
                  <a:gd name="T15" fmla="*/ 16209 h 238"/>
                  <a:gd name="T16" fmla="*/ 16209 w 2565"/>
                  <a:gd name="T17" fmla="*/ 0 h 238"/>
                  <a:gd name="T18" fmla="*/ 907356 w 2565"/>
                  <a:gd name="T19" fmla="*/ 0 h 238"/>
                  <a:gd name="T20" fmla="*/ 907356 w 2565"/>
                  <a:gd name="T21" fmla="*/ 0 h 238"/>
                  <a:gd name="T22" fmla="*/ 923565 w 2565"/>
                  <a:gd name="T23" fmla="*/ 16209 h 238"/>
                  <a:gd name="T24" fmla="*/ 923565 w 2565"/>
                  <a:gd name="T25" fmla="*/ 69156 h 2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565" h="238">
                    <a:moveTo>
                      <a:pt x="2564" y="192"/>
                    </a:moveTo>
                    <a:lnTo>
                      <a:pt x="2564" y="192"/>
                    </a:lnTo>
                    <a:cubicBezTo>
                      <a:pt x="2564" y="216"/>
                      <a:pt x="2543" y="237"/>
                      <a:pt x="2519" y="237"/>
                    </a:cubicBezTo>
                    <a:lnTo>
                      <a:pt x="45" y="237"/>
                    </a:lnTo>
                    <a:cubicBezTo>
                      <a:pt x="21" y="237"/>
                      <a:pt x="0" y="216"/>
                      <a:pt x="0" y="192"/>
                    </a:cubicBezTo>
                    <a:lnTo>
                      <a:pt x="0" y="45"/>
                    </a:lnTo>
                    <a:cubicBezTo>
                      <a:pt x="0" y="21"/>
                      <a:pt x="21" y="0"/>
                      <a:pt x="45" y="0"/>
                    </a:cubicBezTo>
                    <a:lnTo>
                      <a:pt x="2519" y="0"/>
                    </a:lnTo>
                    <a:cubicBezTo>
                      <a:pt x="2543" y="0"/>
                      <a:pt x="2564" y="21"/>
                      <a:pt x="2564" y="45"/>
                    </a:cubicBezTo>
                    <a:lnTo>
                      <a:pt x="2564" y="1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14" name="Freeform 47">
                <a:extLst>
                  <a:ext uri="{FF2B5EF4-FFF2-40B4-BE49-F238E27FC236}">
                    <a16:creationId xmlns:a16="http://schemas.microsoft.com/office/drawing/2014/main" id="{AE3DEA0C-3452-F948-83A3-ABA98926B1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70725" y="2955925"/>
                <a:ext cx="257175" cy="85725"/>
              </a:xfrm>
              <a:custGeom>
                <a:avLst/>
                <a:gdLst>
                  <a:gd name="T0" fmla="*/ 256815 w 714"/>
                  <a:gd name="T1" fmla="*/ 69156 h 238"/>
                  <a:gd name="T2" fmla="*/ 256815 w 714"/>
                  <a:gd name="T3" fmla="*/ 69156 h 238"/>
                  <a:gd name="T4" fmla="*/ 240606 w 714"/>
                  <a:gd name="T5" fmla="*/ 85365 h 238"/>
                  <a:gd name="T6" fmla="*/ 16209 w 714"/>
                  <a:gd name="T7" fmla="*/ 85365 h 238"/>
                  <a:gd name="T8" fmla="*/ 16209 w 714"/>
                  <a:gd name="T9" fmla="*/ 85365 h 238"/>
                  <a:gd name="T10" fmla="*/ 0 w 714"/>
                  <a:gd name="T11" fmla="*/ 69156 h 238"/>
                  <a:gd name="T12" fmla="*/ 0 w 714"/>
                  <a:gd name="T13" fmla="*/ 16209 h 238"/>
                  <a:gd name="T14" fmla="*/ 0 w 714"/>
                  <a:gd name="T15" fmla="*/ 16209 h 238"/>
                  <a:gd name="T16" fmla="*/ 16209 w 714"/>
                  <a:gd name="T17" fmla="*/ 0 h 238"/>
                  <a:gd name="T18" fmla="*/ 240606 w 714"/>
                  <a:gd name="T19" fmla="*/ 0 h 238"/>
                  <a:gd name="T20" fmla="*/ 240606 w 714"/>
                  <a:gd name="T21" fmla="*/ 0 h 238"/>
                  <a:gd name="T22" fmla="*/ 256815 w 714"/>
                  <a:gd name="T23" fmla="*/ 16209 h 238"/>
                  <a:gd name="T24" fmla="*/ 256815 w 714"/>
                  <a:gd name="T25" fmla="*/ 69156 h 2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14" h="238">
                    <a:moveTo>
                      <a:pt x="713" y="192"/>
                    </a:moveTo>
                    <a:lnTo>
                      <a:pt x="713" y="192"/>
                    </a:lnTo>
                    <a:cubicBezTo>
                      <a:pt x="713" y="216"/>
                      <a:pt x="693" y="237"/>
                      <a:pt x="668" y="237"/>
                    </a:cubicBezTo>
                    <a:lnTo>
                      <a:pt x="45" y="237"/>
                    </a:lnTo>
                    <a:cubicBezTo>
                      <a:pt x="20" y="237"/>
                      <a:pt x="0" y="216"/>
                      <a:pt x="0" y="192"/>
                    </a:cubicBezTo>
                    <a:lnTo>
                      <a:pt x="0" y="45"/>
                    </a:lnTo>
                    <a:cubicBezTo>
                      <a:pt x="0" y="21"/>
                      <a:pt x="20" y="0"/>
                      <a:pt x="45" y="0"/>
                    </a:cubicBezTo>
                    <a:lnTo>
                      <a:pt x="668" y="0"/>
                    </a:lnTo>
                    <a:cubicBezTo>
                      <a:pt x="693" y="0"/>
                      <a:pt x="713" y="21"/>
                      <a:pt x="713" y="45"/>
                    </a:cubicBezTo>
                    <a:lnTo>
                      <a:pt x="713" y="19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15" name="Freeform 48">
                <a:extLst>
                  <a:ext uri="{FF2B5EF4-FFF2-40B4-BE49-F238E27FC236}">
                    <a16:creationId xmlns:a16="http://schemas.microsoft.com/office/drawing/2014/main" id="{F07DF1BA-2CCC-B943-8771-01C686E7B2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8700" y="3217863"/>
                <a:ext cx="1219200" cy="34925"/>
              </a:xfrm>
              <a:custGeom>
                <a:avLst/>
                <a:gdLst>
                  <a:gd name="T0" fmla="*/ 1218840 w 3388"/>
                  <a:gd name="T1" fmla="*/ 18190 h 96"/>
                  <a:gd name="T2" fmla="*/ 1218840 w 3388"/>
                  <a:gd name="T3" fmla="*/ 18190 h 96"/>
                  <a:gd name="T4" fmla="*/ 1202647 w 3388"/>
                  <a:gd name="T5" fmla="*/ 34561 h 96"/>
                  <a:gd name="T6" fmla="*/ 16194 w 3388"/>
                  <a:gd name="T7" fmla="*/ 34561 h 96"/>
                  <a:gd name="T8" fmla="*/ 16194 w 3388"/>
                  <a:gd name="T9" fmla="*/ 34561 h 96"/>
                  <a:gd name="T10" fmla="*/ 0 w 3388"/>
                  <a:gd name="T11" fmla="*/ 18190 h 96"/>
                  <a:gd name="T12" fmla="*/ 0 w 3388"/>
                  <a:gd name="T13" fmla="*/ 16371 h 96"/>
                  <a:gd name="T14" fmla="*/ 0 w 3388"/>
                  <a:gd name="T15" fmla="*/ 16371 h 96"/>
                  <a:gd name="T16" fmla="*/ 16194 w 3388"/>
                  <a:gd name="T17" fmla="*/ 0 h 96"/>
                  <a:gd name="T18" fmla="*/ 1202647 w 3388"/>
                  <a:gd name="T19" fmla="*/ 0 h 96"/>
                  <a:gd name="T20" fmla="*/ 1202647 w 3388"/>
                  <a:gd name="T21" fmla="*/ 0 h 96"/>
                  <a:gd name="T22" fmla="*/ 1218840 w 3388"/>
                  <a:gd name="T23" fmla="*/ 16371 h 96"/>
                  <a:gd name="T24" fmla="*/ 1218840 w 3388"/>
                  <a:gd name="T25" fmla="*/ 18190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8" h="96">
                    <a:moveTo>
                      <a:pt x="3387" y="50"/>
                    </a:moveTo>
                    <a:lnTo>
                      <a:pt x="3387" y="50"/>
                    </a:lnTo>
                    <a:cubicBezTo>
                      <a:pt x="3387" y="75"/>
                      <a:pt x="3367" y="95"/>
                      <a:pt x="3342" y="95"/>
                    </a:cubicBezTo>
                    <a:lnTo>
                      <a:pt x="45" y="95"/>
                    </a:lnTo>
                    <a:cubicBezTo>
                      <a:pt x="20" y="95"/>
                      <a:pt x="0" y="75"/>
                      <a:pt x="0" y="50"/>
                    </a:cubicBezTo>
                    <a:lnTo>
                      <a:pt x="0" y="45"/>
                    </a:lnTo>
                    <a:cubicBezTo>
                      <a:pt x="0" y="20"/>
                      <a:pt x="20" y="0"/>
                      <a:pt x="45" y="0"/>
                    </a:cubicBezTo>
                    <a:lnTo>
                      <a:pt x="3342" y="0"/>
                    </a:lnTo>
                    <a:cubicBezTo>
                      <a:pt x="3367" y="0"/>
                      <a:pt x="3387" y="20"/>
                      <a:pt x="3387" y="45"/>
                    </a:cubicBezTo>
                    <a:lnTo>
                      <a:pt x="3387" y="5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16" name="Freeform 49">
                <a:extLst>
                  <a:ext uri="{FF2B5EF4-FFF2-40B4-BE49-F238E27FC236}">
                    <a16:creationId xmlns:a16="http://schemas.microsoft.com/office/drawing/2014/main" id="{ED1A42D1-A68A-4744-83A8-35AA08DEB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8700" y="3144838"/>
                <a:ext cx="1219200" cy="34925"/>
              </a:xfrm>
              <a:custGeom>
                <a:avLst/>
                <a:gdLst>
                  <a:gd name="T0" fmla="*/ 1218840 w 3388"/>
                  <a:gd name="T1" fmla="*/ 18003 h 97"/>
                  <a:gd name="T2" fmla="*/ 1218840 w 3388"/>
                  <a:gd name="T3" fmla="*/ 18003 h 97"/>
                  <a:gd name="T4" fmla="*/ 1202647 w 3388"/>
                  <a:gd name="T5" fmla="*/ 34565 h 97"/>
                  <a:gd name="T6" fmla="*/ 16194 w 3388"/>
                  <a:gd name="T7" fmla="*/ 34565 h 97"/>
                  <a:gd name="T8" fmla="*/ 16194 w 3388"/>
                  <a:gd name="T9" fmla="*/ 34565 h 97"/>
                  <a:gd name="T10" fmla="*/ 0 w 3388"/>
                  <a:gd name="T11" fmla="*/ 18003 h 97"/>
                  <a:gd name="T12" fmla="*/ 0 w 3388"/>
                  <a:gd name="T13" fmla="*/ 16202 h 97"/>
                  <a:gd name="T14" fmla="*/ 0 w 3388"/>
                  <a:gd name="T15" fmla="*/ 16202 h 97"/>
                  <a:gd name="T16" fmla="*/ 16194 w 3388"/>
                  <a:gd name="T17" fmla="*/ 0 h 97"/>
                  <a:gd name="T18" fmla="*/ 1202647 w 3388"/>
                  <a:gd name="T19" fmla="*/ 0 h 97"/>
                  <a:gd name="T20" fmla="*/ 1202647 w 3388"/>
                  <a:gd name="T21" fmla="*/ 0 h 97"/>
                  <a:gd name="T22" fmla="*/ 1218840 w 3388"/>
                  <a:gd name="T23" fmla="*/ 16202 h 97"/>
                  <a:gd name="T24" fmla="*/ 1218840 w 3388"/>
                  <a:gd name="T25" fmla="*/ 18003 h 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88" h="97">
                    <a:moveTo>
                      <a:pt x="3387" y="50"/>
                    </a:moveTo>
                    <a:lnTo>
                      <a:pt x="3387" y="50"/>
                    </a:lnTo>
                    <a:cubicBezTo>
                      <a:pt x="3387" y="76"/>
                      <a:pt x="3367" y="96"/>
                      <a:pt x="3342" y="96"/>
                    </a:cubicBezTo>
                    <a:lnTo>
                      <a:pt x="45" y="96"/>
                    </a:lnTo>
                    <a:cubicBezTo>
                      <a:pt x="20" y="96"/>
                      <a:pt x="0" y="76"/>
                      <a:pt x="0" y="50"/>
                    </a:cubicBezTo>
                    <a:lnTo>
                      <a:pt x="0" y="45"/>
                    </a:lnTo>
                    <a:cubicBezTo>
                      <a:pt x="0" y="20"/>
                      <a:pt x="20" y="0"/>
                      <a:pt x="45" y="0"/>
                    </a:cubicBezTo>
                    <a:lnTo>
                      <a:pt x="3342" y="0"/>
                    </a:lnTo>
                    <a:cubicBezTo>
                      <a:pt x="3367" y="0"/>
                      <a:pt x="3387" y="20"/>
                      <a:pt x="3387" y="45"/>
                    </a:cubicBezTo>
                    <a:lnTo>
                      <a:pt x="3387" y="5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17" name="Freeform 50">
                <a:extLst>
                  <a:ext uri="{FF2B5EF4-FFF2-40B4-BE49-F238E27FC236}">
                    <a16:creationId xmlns:a16="http://schemas.microsoft.com/office/drawing/2014/main" id="{8B155E5B-FA4D-4A47-AC2D-0CD6038B22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5150" y="3471863"/>
                <a:ext cx="504825" cy="33337"/>
              </a:xfrm>
              <a:custGeom>
                <a:avLst/>
                <a:gdLst>
                  <a:gd name="T0" fmla="*/ 488273 w 1403"/>
                  <a:gd name="T1" fmla="*/ 32975 h 92"/>
                  <a:gd name="T2" fmla="*/ 15832 w 1403"/>
                  <a:gd name="T3" fmla="*/ 32975 h 92"/>
                  <a:gd name="T4" fmla="*/ 15832 w 1403"/>
                  <a:gd name="T5" fmla="*/ 32975 h 92"/>
                  <a:gd name="T6" fmla="*/ 0 w 1403"/>
                  <a:gd name="T7" fmla="*/ 16669 h 92"/>
                  <a:gd name="T8" fmla="*/ 0 w 1403"/>
                  <a:gd name="T9" fmla="*/ 16669 h 92"/>
                  <a:gd name="T10" fmla="*/ 15832 w 1403"/>
                  <a:gd name="T11" fmla="*/ 0 h 92"/>
                  <a:gd name="T12" fmla="*/ 488273 w 1403"/>
                  <a:gd name="T13" fmla="*/ 0 h 92"/>
                  <a:gd name="T14" fmla="*/ 488273 w 1403"/>
                  <a:gd name="T15" fmla="*/ 0 h 92"/>
                  <a:gd name="T16" fmla="*/ 504465 w 1403"/>
                  <a:gd name="T17" fmla="*/ 16669 h 92"/>
                  <a:gd name="T18" fmla="*/ 504465 w 1403"/>
                  <a:gd name="T19" fmla="*/ 16669 h 92"/>
                  <a:gd name="T20" fmla="*/ 488273 w 1403"/>
                  <a:gd name="T21" fmla="*/ 32975 h 9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403" h="92">
                    <a:moveTo>
                      <a:pt x="1357" y="91"/>
                    </a:moveTo>
                    <a:lnTo>
                      <a:pt x="44" y="91"/>
                    </a:lnTo>
                    <a:cubicBezTo>
                      <a:pt x="20" y="91"/>
                      <a:pt x="0" y="70"/>
                      <a:pt x="0" y="46"/>
                    </a:cubicBezTo>
                    <a:cubicBezTo>
                      <a:pt x="0" y="20"/>
                      <a:pt x="20" y="0"/>
                      <a:pt x="44" y="0"/>
                    </a:cubicBezTo>
                    <a:lnTo>
                      <a:pt x="1357" y="0"/>
                    </a:lnTo>
                    <a:cubicBezTo>
                      <a:pt x="1382" y="0"/>
                      <a:pt x="1402" y="20"/>
                      <a:pt x="1402" y="46"/>
                    </a:cubicBezTo>
                    <a:cubicBezTo>
                      <a:pt x="1402" y="70"/>
                      <a:pt x="1382" y="91"/>
                      <a:pt x="1357" y="9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  <p:sp>
          <p:nvSpPr>
            <p:cNvPr id="102" name="Freeform 52">
              <a:extLst>
                <a:ext uri="{FF2B5EF4-FFF2-40B4-BE49-F238E27FC236}">
                  <a16:creationId xmlns:a16="http://schemas.microsoft.com/office/drawing/2014/main" id="{95DD2CDF-D4D2-254C-9443-C1C50797F08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231819">
              <a:off x="-207506" y="3563729"/>
              <a:ext cx="1337901" cy="1176604"/>
            </a:xfrm>
            <a:custGeom>
              <a:avLst/>
              <a:gdLst>
                <a:gd name="T0" fmla="*/ 519327 w 4095"/>
                <a:gd name="T1" fmla="*/ 752916 h 3602"/>
                <a:gd name="T2" fmla="*/ 737214 w 4095"/>
                <a:gd name="T3" fmla="*/ 971121 h 3602"/>
                <a:gd name="T4" fmla="*/ 737214 w 4095"/>
                <a:gd name="T5" fmla="*/ 535071 h 3602"/>
                <a:gd name="T6" fmla="*/ 454141 w 4095"/>
                <a:gd name="T7" fmla="*/ 752916 h 3602"/>
                <a:gd name="T8" fmla="*/ 737214 w 4095"/>
                <a:gd name="T9" fmla="*/ 469897 h 3602"/>
                <a:gd name="T10" fmla="*/ 737214 w 4095"/>
                <a:gd name="T11" fmla="*/ 1035934 h 3602"/>
                <a:gd name="T12" fmla="*/ 1212603 w 4095"/>
                <a:gd name="T13" fmla="*/ 1268902 h 3602"/>
                <a:gd name="T14" fmla="*/ 1240335 w 4095"/>
                <a:gd name="T15" fmla="*/ 1232175 h 3602"/>
                <a:gd name="T16" fmla="*/ 1401319 w 4095"/>
                <a:gd name="T17" fmla="*/ 978322 h 3602"/>
                <a:gd name="T18" fmla="*/ 1388714 w 4095"/>
                <a:gd name="T19" fmla="*/ 931512 h 3602"/>
                <a:gd name="T20" fmla="*/ 1255821 w 4095"/>
                <a:gd name="T21" fmla="*/ 831052 h 3602"/>
                <a:gd name="T22" fmla="*/ 1261943 w 4095"/>
                <a:gd name="T23" fmla="*/ 752916 h 3602"/>
                <a:gd name="T24" fmla="*/ 1272027 w 4095"/>
                <a:gd name="T25" fmla="*/ 641653 h 3602"/>
                <a:gd name="T26" fmla="*/ 1404560 w 4095"/>
                <a:gd name="T27" fmla="*/ 553434 h 3602"/>
                <a:gd name="T28" fmla="*/ 1264824 w 4095"/>
                <a:gd name="T29" fmla="*/ 290580 h 3602"/>
                <a:gd name="T30" fmla="*/ 1100599 w 4095"/>
                <a:gd name="T31" fmla="*/ 345671 h 3602"/>
                <a:gd name="T32" fmla="*/ 1064224 w 4095"/>
                <a:gd name="T33" fmla="*/ 342791 h 3602"/>
                <a:gd name="T34" fmla="*/ 908282 w 4095"/>
                <a:gd name="T35" fmla="*/ 234408 h 3602"/>
                <a:gd name="T36" fmla="*/ 873708 w 4095"/>
                <a:gd name="T37" fmla="*/ 65173 h 3602"/>
                <a:gd name="T38" fmla="*/ 566146 w 4095"/>
                <a:gd name="T39" fmla="*/ 99381 h 3602"/>
                <a:gd name="T40" fmla="*/ 545618 w 4095"/>
                <a:gd name="T41" fmla="*/ 264655 h 3602"/>
                <a:gd name="T42" fmla="*/ 410204 w 4095"/>
                <a:gd name="T43" fmla="*/ 342791 h 3602"/>
                <a:gd name="T44" fmla="*/ 256422 w 4095"/>
                <a:gd name="T45" fmla="*/ 277977 h 3602"/>
                <a:gd name="T46" fmla="*/ 73109 w 4095"/>
                <a:gd name="T47" fmla="*/ 527509 h 3602"/>
                <a:gd name="T48" fmla="*/ 85714 w 4095"/>
                <a:gd name="T49" fmla="*/ 573959 h 3602"/>
                <a:gd name="T50" fmla="*/ 218607 w 4095"/>
                <a:gd name="T51" fmla="*/ 674419 h 3602"/>
                <a:gd name="T52" fmla="*/ 212485 w 4095"/>
                <a:gd name="T53" fmla="*/ 752916 h 3602"/>
                <a:gd name="T54" fmla="*/ 202761 w 4095"/>
                <a:gd name="T55" fmla="*/ 864179 h 3602"/>
                <a:gd name="T56" fmla="*/ 69868 w 4095"/>
                <a:gd name="T57" fmla="*/ 952397 h 3602"/>
                <a:gd name="T58" fmla="*/ 145858 w 4095"/>
                <a:gd name="T59" fmla="*/ 1104708 h 3602"/>
                <a:gd name="T60" fmla="*/ 133973 w 4095"/>
                <a:gd name="T61" fmla="*/ 1148997 h 3602"/>
                <a:gd name="T62" fmla="*/ 16567 w 4095"/>
                <a:gd name="T63" fmla="*/ 1011089 h 3602"/>
                <a:gd name="T64" fmla="*/ 52941 w 4095"/>
                <a:gd name="T65" fmla="*/ 875341 h 3602"/>
                <a:gd name="T66" fmla="*/ 147659 w 4095"/>
                <a:gd name="T67" fmla="*/ 752916 h 3602"/>
                <a:gd name="T68" fmla="*/ 52941 w 4095"/>
                <a:gd name="T69" fmla="*/ 630490 h 3602"/>
                <a:gd name="T70" fmla="*/ 6843 w 4095"/>
                <a:gd name="T71" fmla="*/ 569998 h 3602"/>
                <a:gd name="T72" fmla="*/ 153421 w 4095"/>
                <a:gd name="T73" fmla="*/ 258173 h 3602"/>
                <a:gd name="T74" fmla="*/ 387154 w 4095"/>
                <a:gd name="T75" fmla="*/ 278338 h 3602"/>
                <a:gd name="T76" fmla="*/ 500960 w 4095"/>
                <a:gd name="T77" fmla="*/ 99381 h 3602"/>
                <a:gd name="T78" fmla="*/ 873708 w 4095"/>
                <a:gd name="T79" fmla="*/ 0 h 3602"/>
                <a:gd name="T80" fmla="*/ 973468 w 4095"/>
                <a:gd name="T81" fmla="*/ 212444 h 3602"/>
                <a:gd name="T82" fmla="*/ 1185233 w 4095"/>
                <a:gd name="T83" fmla="*/ 221806 h 3602"/>
                <a:gd name="T84" fmla="*/ 1457861 w 4095"/>
                <a:gd name="T85" fmla="*/ 494742 h 3602"/>
                <a:gd name="T86" fmla="*/ 1421487 w 4095"/>
                <a:gd name="T87" fmla="*/ 630490 h 3602"/>
                <a:gd name="T88" fmla="*/ 1326769 w 4095"/>
                <a:gd name="T89" fmla="*/ 752916 h 3602"/>
                <a:gd name="T90" fmla="*/ 1421487 w 4095"/>
                <a:gd name="T91" fmla="*/ 875341 h 3602"/>
                <a:gd name="T92" fmla="*/ 1467585 w 4095"/>
                <a:gd name="T93" fmla="*/ 935833 h 3602"/>
                <a:gd name="T94" fmla="*/ 1321007 w 4095"/>
                <a:gd name="T95" fmla="*/ 1248018 h 3602"/>
                <a:gd name="T96" fmla="*/ 1244656 w 4095"/>
                <a:gd name="T97" fmla="*/ 1296628 h 360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095" h="3602">
                  <a:moveTo>
                    <a:pt x="2047" y="1486"/>
                  </a:moveTo>
                  <a:lnTo>
                    <a:pt x="2047" y="1486"/>
                  </a:lnTo>
                  <a:cubicBezTo>
                    <a:pt x="1713" y="1486"/>
                    <a:pt x="1442" y="1757"/>
                    <a:pt x="1442" y="2091"/>
                  </a:cubicBezTo>
                  <a:cubicBezTo>
                    <a:pt x="1442" y="2425"/>
                    <a:pt x="1713" y="2697"/>
                    <a:pt x="2047" y="2697"/>
                  </a:cubicBezTo>
                  <a:cubicBezTo>
                    <a:pt x="2381" y="2697"/>
                    <a:pt x="2653" y="2425"/>
                    <a:pt x="2653" y="2091"/>
                  </a:cubicBezTo>
                  <a:cubicBezTo>
                    <a:pt x="2653" y="1757"/>
                    <a:pt x="2381" y="1486"/>
                    <a:pt x="2047" y="1486"/>
                  </a:cubicBezTo>
                  <a:close/>
                  <a:moveTo>
                    <a:pt x="2047" y="2877"/>
                  </a:moveTo>
                  <a:lnTo>
                    <a:pt x="2047" y="2877"/>
                  </a:lnTo>
                  <a:cubicBezTo>
                    <a:pt x="1613" y="2877"/>
                    <a:pt x="1261" y="2525"/>
                    <a:pt x="1261" y="2091"/>
                  </a:cubicBezTo>
                  <a:cubicBezTo>
                    <a:pt x="1261" y="1657"/>
                    <a:pt x="1613" y="1305"/>
                    <a:pt x="2047" y="1305"/>
                  </a:cubicBezTo>
                  <a:cubicBezTo>
                    <a:pt x="2481" y="1305"/>
                    <a:pt x="2833" y="1657"/>
                    <a:pt x="2833" y="2091"/>
                  </a:cubicBezTo>
                  <a:cubicBezTo>
                    <a:pt x="2833" y="2525"/>
                    <a:pt x="2481" y="2877"/>
                    <a:pt x="2047" y="2877"/>
                  </a:cubicBezTo>
                  <a:close/>
                  <a:moveTo>
                    <a:pt x="3456" y="3601"/>
                  </a:moveTo>
                  <a:lnTo>
                    <a:pt x="3456" y="3601"/>
                  </a:lnTo>
                  <a:cubicBezTo>
                    <a:pt x="3412" y="3601"/>
                    <a:pt x="3374" y="3569"/>
                    <a:pt x="3367" y="3524"/>
                  </a:cubicBezTo>
                  <a:cubicBezTo>
                    <a:pt x="3360" y="3475"/>
                    <a:pt x="3394" y="3429"/>
                    <a:pt x="3444" y="3422"/>
                  </a:cubicBezTo>
                  <a:cubicBezTo>
                    <a:pt x="3472" y="3417"/>
                    <a:pt x="3497" y="3400"/>
                    <a:pt x="3512" y="3375"/>
                  </a:cubicBezTo>
                  <a:lnTo>
                    <a:pt x="3891" y="2717"/>
                  </a:lnTo>
                  <a:cubicBezTo>
                    <a:pt x="3904" y="2696"/>
                    <a:pt x="3908" y="2670"/>
                    <a:pt x="3900" y="2645"/>
                  </a:cubicBezTo>
                  <a:cubicBezTo>
                    <a:pt x="3894" y="2620"/>
                    <a:pt x="3879" y="2600"/>
                    <a:pt x="3856" y="2587"/>
                  </a:cubicBezTo>
                  <a:lnTo>
                    <a:pt x="3532" y="2400"/>
                  </a:lnTo>
                  <a:cubicBezTo>
                    <a:pt x="3499" y="2381"/>
                    <a:pt x="3482" y="2345"/>
                    <a:pt x="3487" y="2308"/>
                  </a:cubicBezTo>
                  <a:cubicBezTo>
                    <a:pt x="3498" y="2237"/>
                    <a:pt x="3504" y="2163"/>
                    <a:pt x="3504" y="2091"/>
                  </a:cubicBezTo>
                  <a:cubicBezTo>
                    <a:pt x="3504" y="2018"/>
                    <a:pt x="3498" y="1945"/>
                    <a:pt x="3487" y="1874"/>
                  </a:cubicBezTo>
                  <a:cubicBezTo>
                    <a:pt x="3482" y="1837"/>
                    <a:pt x="3499" y="1801"/>
                    <a:pt x="3532" y="1782"/>
                  </a:cubicBezTo>
                  <a:lnTo>
                    <a:pt x="3856" y="1594"/>
                  </a:lnTo>
                  <a:cubicBezTo>
                    <a:pt x="3879" y="1582"/>
                    <a:pt x="3894" y="1561"/>
                    <a:pt x="3900" y="1537"/>
                  </a:cubicBezTo>
                  <a:cubicBezTo>
                    <a:pt x="3908" y="1512"/>
                    <a:pt x="3904" y="1486"/>
                    <a:pt x="3892" y="1465"/>
                  </a:cubicBezTo>
                  <a:lnTo>
                    <a:pt x="3512" y="807"/>
                  </a:lnTo>
                  <a:cubicBezTo>
                    <a:pt x="3486" y="761"/>
                    <a:pt x="3427" y="746"/>
                    <a:pt x="3382" y="772"/>
                  </a:cubicBezTo>
                  <a:lnTo>
                    <a:pt x="3056" y="960"/>
                  </a:lnTo>
                  <a:cubicBezTo>
                    <a:pt x="3024" y="979"/>
                    <a:pt x="2984" y="975"/>
                    <a:pt x="2955" y="952"/>
                  </a:cubicBezTo>
                  <a:cubicBezTo>
                    <a:pt x="2841" y="861"/>
                    <a:pt x="2715" y="788"/>
                    <a:pt x="2579" y="735"/>
                  </a:cubicBezTo>
                  <a:cubicBezTo>
                    <a:pt x="2544" y="721"/>
                    <a:pt x="2522" y="688"/>
                    <a:pt x="2522" y="651"/>
                  </a:cubicBezTo>
                  <a:lnTo>
                    <a:pt x="2522" y="276"/>
                  </a:lnTo>
                  <a:cubicBezTo>
                    <a:pt x="2522" y="223"/>
                    <a:pt x="2479" y="181"/>
                    <a:pt x="2426" y="181"/>
                  </a:cubicBezTo>
                  <a:lnTo>
                    <a:pt x="1667" y="181"/>
                  </a:lnTo>
                  <a:cubicBezTo>
                    <a:pt x="1615" y="181"/>
                    <a:pt x="1572" y="223"/>
                    <a:pt x="1572" y="276"/>
                  </a:cubicBezTo>
                  <a:lnTo>
                    <a:pt x="1572" y="651"/>
                  </a:lnTo>
                  <a:cubicBezTo>
                    <a:pt x="1572" y="688"/>
                    <a:pt x="1549" y="721"/>
                    <a:pt x="1515" y="735"/>
                  </a:cubicBezTo>
                  <a:cubicBezTo>
                    <a:pt x="1380" y="788"/>
                    <a:pt x="1253" y="861"/>
                    <a:pt x="1139" y="952"/>
                  </a:cubicBezTo>
                  <a:cubicBezTo>
                    <a:pt x="1110" y="975"/>
                    <a:pt x="1069" y="979"/>
                    <a:pt x="1038" y="960"/>
                  </a:cubicBezTo>
                  <a:lnTo>
                    <a:pt x="712" y="772"/>
                  </a:lnTo>
                  <a:cubicBezTo>
                    <a:pt x="667" y="746"/>
                    <a:pt x="609" y="761"/>
                    <a:pt x="582" y="807"/>
                  </a:cubicBezTo>
                  <a:lnTo>
                    <a:pt x="203" y="1465"/>
                  </a:lnTo>
                  <a:cubicBezTo>
                    <a:pt x="190" y="1486"/>
                    <a:pt x="187" y="1511"/>
                    <a:pt x="194" y="1537"/>
                  </a:cubicBezTo>
                  <a:cubicBezTo>
                    <a:pt x="200" y="1561"/>
                    <a:pt x="216" y="1582"/>
                    <a:pt x="238" y="1594"/>
                  </a:cubicBezTo>
                  <a:lnTo>
                    <a:pt x="563" y="1782"/>
                  </a:lnTo>
                  <a:cubicBezTo>
                    <a:pt x="594" y="1801"/>
                    <a:pt x="612" y="1837"/>
                    <a:pt x="607" y="1873"/>
                  </a:cubicBezTo>
                  <a:cubicBezTo>
                    <a:pt x="596" y="1946"/>
                    <a:pt x="590" y="2018"/>
                    <a:pt x="590" y="2091"/>
                  </a:cubicBezTo>
                  <a:cubicBezTo>
                    <a:pt x="590" y="2163"/>
                    <a:pt x="596" y="2236"/>
                    <a:pt x="607" y="2309"/>
                  </a:cubicBezTo>
                  <a:cubicBezTo>
                    <a:pt x="612" y="2345"/>
                    <a:pt x="594" y="2381"/>
                    <a:pt x="563" y="2400"/>
                  </a:cubicBezTo>
                  <a:lnTo>
                    <a:pt x="238" y="2587"/>
                  </a:lnTo>
                  <a:cubicBezTo>
                    <a:pt x="216" y="2600"/>
                    <a:pt x="200" y="2620"/>
                    <a:pt x="194" y="2645"/>
                  </a:cubicBezTo>
                  <a:cubicBezTo>
                    <a:pt x="187" y="2670"/>
                    <a:pt x="190" y="2696"/>
                    <a:pt x="203" y="2717"/>
                  </a:cubicBezTo>
                  <a:lnTo>
                    <a:pt x="405" y="3068"/>
                  </a:lnTo>
                  <a:cubicBezTo>
                    <a:pt x="430" y="3111"/>
                    <a:pt x="415" y="3167"/>
                    <a:pt x="372" y="3191"/>
                  </a:cubicBezTo>
                  <a:cubicBezTo>
                    <a:pt x="329" y="3217"/>
                    <a:pt x="274" y="3202"/>
                    <a:pt x="248" y="3159"/>
                  </a:cubicBezTo>
                  <a:lnTo>
                    <a:pt x="46" y="2808"/>
                  </a:lnTo>
                  <a:cubicBezTo>
                    <a:pt x="9" y="2744"/>
                    <a:pt x="0" y="2670"/>
                    <a:pt x="19" y="2599"/>
                  </a:cubicBezTo>
                  <a:cubicBezTo>
                    <a:pt x="38" y="2527"/>
                    <a:pt x="83" y="2468"/>
                    <a:pt x="147" y="2431"/>
                  </a:cubicBezTo>
                  <a:lnTo>
                    <a:pt x="420" y="2273"/>
                  </a:lnTo>
                  <a:cubicBezTo>
                    <a:pt x="413" y="2213"/>
                    <a:pt x="410" y="2152"/>
                    <a:pt x="410" y="2091"/>
                  </a:cubicBezTo>
                  <a:cubicBezTo>
                    <a:pt x="410" y="2030"/>
                    <a:pt x="413" y="1969"/>
                    <a:pt x="420" y="1908"/>
                  </a:cubicBezTo>
                  <a:lnTo>
                    <a:pt x="147" y="1751"/>
                  </a:lnTo>
                  <a:cubicBezTo>
                    <a:pt x="84" y="1714"/>
                    <a:pt x="38" y="1655"/>
                    <a:pt x="19" y="1583"/>
                  </a:cubicBezTo>
                  <a:cubicBezTo>
                    <a:pt x="0" y="1512"/>
                    <a:pt x="9" y="1438"/>
                    <a:pt x="46" y="1374"/>
                  </a:cubicBezTo>
                  <a:lnTo>
                    <a:pt x="426" y="717"/>
                  </a:lnTo>
                  <a:cubicBezTo>
                    <a:pt x="502" y="585"/>
                    <a:pt x="671" y="539"/>
                    <a:pt x="803" y="616"/>
                  </a:cubicBezTo>
                  <a:lnTo>
                    <a:pt x="1075" y="773"/>
                  </a:lnTo>
                  <a:cubicBezTo>
                    <a:pt x="1174" y="700"/>
                    <a:pt x="1280" y="639"/>
                    <a:pt x="1391" y="590"/>
                  </a:cubicBezTo>
                  <a:lnTo>
                    <a:pt x="1391" y="276"/>
                  </a:lnTo>
                  <a:cubicBezTo>
                    <a:pt x="1391" y="124"/>
                    <a:pt x="1515" y="0"/>
                    <a:pt x="1667" y="0"/>
                  </a:cubicBezTo>
                  <a:lnTo>
                    <a:pt x="2426" y="0"/>
                  </a:lnTo>
                  <a:cubicBezTo>
                    <a:pt x="2579" y="0"/>
                    <a:pt x="2703" y="124"/>
                    <a:pt x="2703" y="276"/>
                  </a:cubicBezTo>
                  <a:lnTo>
                    <a:pt x="2703" y="590"/>
                  </a:lnTo>
                  <a:cubicBezTo>
                    <a:pt x="2815" y="639"/>
                    <a:pt x="2920" y="700"/>
                    <a:pt x="3018" y="773"/>
                  </a:cubicBezTo>
                  <a:lnTo>
                    <a:pt x="3291" y="616"/>
                  </a:lnTo>
                  <a:cubicBezTo>
                    <a:pt x="3423" y="539"/>
                    <a:pt x="3592" y="585"/>
                    <a:pt x="3668" y="717"/>
                  </a:cubicBezTo>
                  <a:lnTo>
                    <a:pt x="4048" y="1374"/>
                  </a:lnTo>
                  <a:cubicBezTo>
                    <a:pt x="4085" y="1438"/>
                    <a:pt x="4094" y="1512"/>
                    <a:pt x="4075" y="1583"/>
                  </a:cubicBezTo>
                  <a:cubicBezTo>
                    <a:pt x="4056" y="1655"/>
                    <a:pt x="4011" y="1714"/>
                    <a:pt x="3947" y="1751"/>
                  </a:cubicBezTo>
                  <a:lnTo>
                    <a:pt x="3674" y="1908"/>
                  </a:lnTo>
                  <a:cubicBezTo>
                    <a:pt x="3681" y="1969"/>
                    <a:pt x="3684" y="2030"/>
                    <a:pt x="3684" y="2091"/>
                  </a:cubicBezTo>
                  <a:cubicBezTo>
                    <a:pt x="3684" y="2152"/>
                    <a:pt x="3681" y="2213"/>
                    <a:pt x="3674" y="2273"/>
                  </a:cubicBezTo>
                  <a:lnTo>
                    <a:pt x="3947" y="2431"/>
                  </a:lnTo>
                  <a:cubicBezTo>
                    <a:pt x="4010" y="2468"/>
                    <a:pt x="4056" y="2527"/>
                    <a:pt x="4075" y="2599"/>
                  </a:cubicBezTo>
                  <a:cubicBezTo>
                    <a:pt x="4094" y="2670"/>
                    <a:pt x="4085" y="2744"/>
                    <a:pt x="4048" y="2808"/>
                  </a:cubicBezTo>
                  <a:lnTo>
                    <a:pt x="3668" y="3466"/>
                  </a:lnTo>
                  <a:cubicBezTo>
                    <a:pt x="3626" y="3538"/>
                    <a:pt x="3554" y="3587"/>
                    <a:pt x="3470" y="3600"/>
                  </a:cubicBezTo>
                  <a:cubicBezTo>
                    <a:pt x="3466" y="3601"/>
                    <a:pt x="3461" y="3601"/>
                    <a:pt x="3456" y="360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endParaRPr lang="es-ES_tradnl" sz="1633"/>
            </a:p>
          </p:txBody>
        </p:sp>
        <p:grpSp>
          <p:nvGrpSpPr>
            <p:cNvPr id="103" name="Group 12">
              <a:extLst>
                <a:ext uri="{FF2B5EF4-FFF2-40B4-BE49-F238E27FC236}">
                  <a16:creationId xmlns:a16="http://schemas.microsoft.com/office/drawing/2014/main" id="{28793372-C064-4140-BBF0-47EE3BABCA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68319" y="-51988"/>
              <a:ext cx="1552483" cy="1202526"/>
              <a:chOff x="3065463" y="1036638"/>
              <a:chExt cx="1711325" cy="1325562"/>
            </a:xfrm>
            <a:grpFill/>
          </p:grpSpPr>
          <p:sp>
            <p:nvSpPr>
              <p:cNvPr id="104" name="Freeform 3">
                <a:extLst>
                  <a:ext uri="{FF2B5EF4-FFF2-40B4-BE49-F238E27FC236}">
                    <a16:creationId xmlns:a16="http://schemas.microsoft.com/office/drawing/2014/main" id="{C405F18F-2E2E-FC41-8AAC-FF81E673DC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338" y="1706563"/>
                <a:ext cx="166687" cy="422275"/>
              </a:xfrm>
              <a:custGeom>
                <a:avLst/>
                <a:gdLst>
                  <a:gd name="T0" fmla="*/ 100518 w 461"/>
                  <a:gd name="T1" fmla="*/ 29469 h 1175"/>
                  <a:gd name="T2" fmla="*/ 100518 w 461"/>
                  <a:gd name="T3" fmla="*/ 29469 h 1175"/>
                  <a:gd name="T4" fmla="*/ 165964 w 461"/>
                  <a:gd name="T5" fmla="*/ 119675 h 1175"/>
                  <a:gd name="T6" fmla="*/ 165964 w 461"/>
                  <a:gd name="T7" fmla="*/ 129737 h 1175"/>
                  <a:gd name="T8" fmla="*/ 127275 w 461"/>
                  <a:gd name="T9" fmla="*/ 129737 h 1175"/>
                  <a:gd name="T10" fmla="*/ 127275 w 461"/>
                  <a:gd name="T11" fmla="*/ 117159 h 1175"/>
                  <a:gd name="T12" fmla="*/ 127275 w 461"/>
                  <a:gd name="T13" fmla="*/ 117159 h 1175"/>
                  <a:gd name="T14" fmla="*/ 84609 w 461"/>
                  <a:gd name="T15" fmla="*/ 64689 h 1175"/>
                  <a:gd name="T16" fmla="*/ 84609 w 461"/>
                  <a:gd name="T17" fmla="*/ 64689 h 1175"/>
                  <a:gd name="T18" fmla="*/ 42305 w 461"/>
                  <a:gd name="T19" fmla="*/ 117159 h 1175"/>
                  <a:gd name="T20" fmla="*/ 42305 w 461"/>
                  <a:gd name="T21" fmla="*/ 117159 h 1175"/>
                  <a:gd name="T22" fmla="*/ 166325 w 461"/>
                  <a:gd name="T23" fmla="*/ 303319 h 1175"/>
                  <a:gd name="T24" fmla="*/ 166325 w 461"/>
                  <a:gd name="T25" fmla="*/ 303319 h 1175"/>
                  <a:gd name="T26" fmla="*/ 100518 w 461"/>
                  <a:gd name="T27" fmla="*/ 394243 h 1175"/>
                  <a:gd name="T28" fmla="*/ 100518 w 461"/>
                  <a:gd name="T29" fmla="*/ 421916 h 1175"/>
                  <a:gd name="T30" fmla="*/ 66530 w 461"/>
                  <a:gd name="T31" fmla="*/ 421916 h 1175"/>
                  <a:gd name="T32" fmla="*/ 66530 w 461"/>
                  <a:gd name="T33" fmla="*/ 394243 h 1175"/>
                  <a:gd name="T34" fmla="*/ 66530 w 461"/>
                  <a:gd name="T35" fmla="*/ 394243 h 1175"/>
                  <a:gd name="T36" fmla="*/ 0 w 461"/>
                  <a:gd name="T37" fmla="*/ 303319 h 1175"/>
                  <a:gd name="T38" fmla="*/ 0 w 461"/>
                  <a:gd name="T39" fmla="*/ 280678 h 1175"/>
                  <a:gd name="T40" fmla="*/ 38689 w 461"/>
                  <a:gd name="T41" fmla="*/ 280678 h 1175"/>
                  <a:gd name="T42" fmla="*/ 38689 w 461"/>
                  <a:gd name="T43" fmla="*/ 306194 h 1175"/>
                  <a:gd name="T44" fmla="*/ 38689 w 461"/>
                  <a:gd name="T45" fmla="*/ 306194 h 1175"/>
                  <a:gd name="T46" fmla="*/ 82078 w 461"/>
                  <a:gd name="T47" fmla="*/ 357945 h 1175"/>
                  <a:gd name="T48" fmla="*/ 82078 w 461"/>
                  <a:gd name="T49" fmla="*/ 357945 h 1175"/>
                  <a:gd name="T50" fmla="*/ 125106 w 461"/>
                  <a:gd name="T51" fmla="*/ 306194 h 1175"/>
                  <a:gd name="T52" fmla="*/ 125106 w 461"/>
                  <a:gd name="T53" fmla="*/ 306194 h 1175"/>
                  <a:gd name="T54" fmla="*/ 1808 w 461"/>
                  <a:gd name="T55" fmla="*/ 119675 h 1175"/>
                  <a:gd name="T56" fmla="*/ 1808 w 461"/>
                  <a:gd name="T57" fmla="*/ 119675 h 1175"/>
                  <a:gd name="T58" fmla="*/ 66530 w 461"/>
                  <a:gd name="T59" fmla="*/ 29469 h 1175"/>
                  <a:gd name="T60" fmla="*/ 66530 w 461"/>
                  <a:gd name="T61" fmla="*/ 0 h 1175"/>
                  <a:gd name="T62" fmla="*/ 100518 w 461"/>
                  <a:gd name="T63" fmla="*/ 0 h 1175"/>
                  <a:gd name="T64" fmla="*/ 100518 w 461"/>
                  <a:gd name="T65" fmla="*/ 29469 h 117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61" h="1175">
                    <a:moveTo>
                      <a:pt x="278" y="82"/>
                    </a:moveTo>
                    <a:lnTo>
                      <a:pt x="278" y="82"/>
                    </a:lnTo>
                    <a:cubicBezTo>
                      <a:pt x="402" y="100"/>
                      <a:pt x="459" y="196"/>
                      <a:pt x="459" y="333"/>
                    </a:cubicBezTo>
                    <a:lnTo>
                      <a:pt x="459" y="361"/>
                    </a:lnTo>
                    <a:lnTo>
                      <a:pt x="352" y="361"/>
                    </a:lnTo>
                    <a:lnTo>
                      <a:pt x="352" y="326"/>
                    </a:lnTo>
                    <a:cubicBezTo>
                      <a:pt x="352" y="235"/>
                      <a:pt x="316" y="180"/>
                      <a:pt x="234" y="180"/>
                    </a:cubicBezTo>
                    <a:cubicBezTo>
                      <a:pt x="154" y="180"/>
                      <a:pt x="117" y="235"/>
                      <a:pt x="117" y="326"/>
                    </a:cubicBezTo>
                    <a:cubicBezTo>
                      <a:pt x="117" y="555"/>
                      <a:pt x="460" y="557"/>
                      <a:pt x="460" y="844"/>
                    </a:cubicBezTo>
                    <a:cubicBezTo>
                      <a:pt x="460" y="982"/>
                      <a:pt x="402" y="1080"/>
                      <a:pt x="278" y="1097"/>
                    </a:cubicBezTo>
                    <a:lnTo>
                      <a:pt x="278" y="1174"/>
                    </a:lnTo>
                    <a:lnTo>
                      <a:pt x="184" y="1174"/>
                    </a:lnTo>
                    <a:lnTo>
                      <a:pt x="184" y="1097"/>
                    </a:lnTo>
                    <a:cubicBezTo>
                      <a:pt x="58" y="1080"/>
                      <a:pt x="0" y="983"/>
                      <a:pt x="0" y="844"/>
                    </a:cubicBezTo>
                    <a:lnTo>
                      <a:pt x="0" y="781"/>
                    </a:lnTo>
                    <a:lnTo>
                      <a:pt x="107" y="781"/>
                    </a:lnTo>
                    <a:lnTo>
                      <a:pt x="107" y="852"/>
                    </a:lnTo>
                    <a:cubicBezTo>
                      <a:pt x="107" y="944"/>
                      <a:pt x="145" y="996"/>
                      <a:pt x="227" y="996"/>
                    </a:cubicBezTo>
                    <a:cubicBezTo>
                      <a:pt x="310" y="996"/>
                      <a:pt x="346" y="944"/>
                      <a:pt x="346" y="852"/>
                    </a:cubicBezTo>
                    <a:cubicBezTo>
                      <a:pt x="346" y="624"/>
                      <a:pt x="5" y="621"/>
                      <a:pt x="5" y="333"/>
                    </a:cubicBezTo>
                    <a:cubicBezTo>
                      <a:pt x="5" y="193"/>
                      <a:pt x="62" y="101"/>
                      <a:pt x="184" y="82"/>
                    </a:cubicBezTo>
                    <a:lnTo>
                      <a:pt x="184" y="0"/>
                    </a:lnTo>
                    <a:lnTo>
                      <a:pt x="278" y="0"/>
                    </a:lnTo>
                    <a:lnTo>
                      <a:pt x="278" y="8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5" name="Freeform 51">
                <a:extLst>
                  <a:ext uri="{FF2B5EF4-FFF2-40B4-BE49-F238E27FC236}">
                    <a16:creationId xmlns:a16="http://schemas.microsoft.com/office/drawing/2014/main" id="{B81AE970-AC17-884D-84EB-EFB9D6683B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9950" y="1414463"/>
                <a:ext cx="1004888" cy="947737"/>
              </a:xfrm>
              <a:custGeom>
                <a:avLst/>
                <a:gdLst>
                  <a:gd name="T0" fmla="*/ 278315 w 2791"/>
                  <a:gd name="T1" fmla="*/ 947377 h 2634"/>
                  <a:gd name="T2" fmla="*/ 278315 w 2791"/>
                  <a:gd name="T3" fmla="*/ 947377 h 2634"/>
                  <a:gd name="T4" fmla="*/ 262833 w 2791"/>
                  <a:gd name="T5" fmla="*/ 943419 h 2634"/>
                  <a:gd name="T6" fmla="*/ 262833 w 2791"/>
                  <a:gd name="T7" fmla="*/ 943419 h 2634"/>
                  <a:gd name="T8" fmla="*/ 85691 w 2791"/>
                  <a:gd name="T9" fmla="*/ 782585 h 2634"/>
                  <a:gd name="T10" fmla="*/ 85691 w 2791"/>
                  <a:gd name="T11" fmla="*/ 782585 h 2634"/>
                  <a:gd name="T12" fmla="*/ 0 w 2791"/>
                  <a:gd name="T13" fmla="*/ 501934 h 2634"/>
                  <a:gd name="T14" fmla="*/ 0 w 2791"/>
                  <a:gd name="T15" fmla="*/ 501934 h 2634"/>
                  <a:gd name="T16" fmla="*/ 502264 w 2791"/>
                  <a:gd name="T17" fmla="*/ 0 h 2634"/>
                  <a:gd name="T18" fmla="*/ 502264 w 2791"/>
                  <a:gd name="T19" fmla="*/ 0 h 2634"/>
                  <a:gd name="T20" fmla="*/ 1004528 w 2791"/>
                  <a:gd name="T21" fmla="*/ 501934 h 2634"/>
                  <a:gd name="T22" fmla="*/ 1004528 w 2791"/>
                  <a:gd name="T23" fmla="*/ 501934 h 2634"/>
                  <a:gd name="T24" fmla="*/ 964923 w 2791"/>
                  <a:gd name="T25" fmla="*/ 697310 h 2634"/>
                  <a:gd name="T26" fmla="*/ 964923 w 2791"/>
                  <a:gd name="T27" fmla="*/ 697310 h 2634"/>
                  <a:gd name="T28" fmla="*/ 922437 w 2791"/>
                  <a:gd name="T29" fmla="*/ 714581 h 2634"/>
                  <a:gd name="T30" fmla="*/ 922437 w 2791"/>
                  <a:gd name="T31" fmla="*/ 714581 h 2634"/>
                  <a:gd name="T32" fmla="*/ 905155 w 2791"/>
                  <a:gd name="T33" fmla="*/ 672123 h 2634"/>
                  <a:gd name="T34" fmla="*/ 905155 w 2791"/>
                  <a:gd name="T35" fmla="*/ 672123 h 2634"/>
                  <a:gd name="T36" fmla="*/ 939360 w 2791"/>
                  <a:gd name="T37" fmla="*/ 501934 h 2634"/>
                  <a:gd name="T38" fmla="*/ 939360 w 2791"/>
                  <a:gd name="T39" fmla="*/ 501934 h 2634"/>
                  <a:gd name="T40" fmla="*/ 502264 w 2791"/>
                  <a:gd name="T41" fmla="*/ 65125 h 2634"/>
                  <a:gd name="T42" fmla="*/ 502264 w 2791"/>
                  <a:gd name="T43" fmla="*/ 65125 h 2634"/>
                  <a:gd name="T44" fmla="*/ 65168 w 2791"/>
                  <a:gd name="T45" fmla="*/ 501934 h 2634"/>
                  <a:gd name="T46" fmla="*/ 65168 w 2791"/>
                  <a:gd name="T47" fmla="*/ 501934 h 2634"/>
                  <a:gd name="T48" fmla="*/ 139698 w 2791"/>
                  <a:gd name="T49" fmla="*/ 746244 h 2634"/>
                  <a:gd name="T50" fmla="*/ 139698 w 2791"/>
                  <a:gd name="T51" fmla="*/ 746244 h 2634"/>
                  <a:gd name="T52" fmla="*/ 293797 w 2791"/>
                  <a:gd name="T53" fmla="*/ 886210 h 2634"/>
                  <a:gd name="T54" fmla="*/ 293797 w 2791"/>
                  <a:gd name="T55" fmla="*/ 886210 h 2634"/>
                  <a:gd name="T56" fmla="*/ 307119 w 2791"/>
                  <a:gd name="T57" fmla="*/ 930466 h 2634"/>
                  <a:gd name="T58" fmla="*/ 307119 w 2791"/>
                  <a:gd name="T59" fmla="*/ 930466 h 2634"/>
                  <a:gd name="T60" fmla="*/ 278315 w 2791"/>
                  <a:gd name="T61" fmla="*/ 947377 h 263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791" h="2634">
                    <a:moveTo>
                      <a:pt x="773" y="2633"/>
                    </a:moveTo>
                    <a:lnTo>
                      <a:pt x="773" y="2633"/>
                    </a:lnTo>
                    <a:cubicBezTo>
                      <a:pt x="759" y="2633"/>
                      <a:pt x="743" y="2629"/>
                      <a:pt x="730" y="2622"/>
                    </a:cubicBezTo>
                    <a:cubicBezTo>
                      <a:pt x="534" y="2515"/>
                      <a:pt x="363" y="2361"/>
                      <a:pt x="238" y="2175"/>
                    </a:cubicBezTo>
                    <a:cubicBezTo>
                      <a:pt x="82" y="1945"/>
                      <a:pt x="0" y="1675"/>
                      <a:pt x="0" y="1395"/>
                    </a:cubicBezTo>
                    <a:cubicBezTo>
                      <a:pt x="0" y="626"/>
                      <a:pt x="626" y="0"/>
                      <a:pt x="1395" y="0"/>
                    </a:cubicBezTo>
                    <a:cubicBezTo>
                      <a:pt x="2164" y="0"/>
                      <a:pt x="2790" y="626"/>
                      <a:pt x="2790" y="1395"/>
                    </a:cubicBezTo>
                    <a:cubicBezTo>
                      <a:pt x="2790" y="1584"/>
                      <a:pt x="2753" y="1766"/>
                      <a:pt x="2680" y="1938"/>
                    </a:cubicBezTo>
                    <a:cubicBezTo>
                      <a:pt x="2660" y="1984"/>
                      <a:pt x="2608" y="2006"/>
                      <a:pt x="2562" y="1986"/>
                    </a:cubicBezTo>
                    <a:cubicBezTo>
                      <a:pt x="2515" y="1967"/>
                      <a:pt x="2494" y="1914"/>
                      <a:pt x="2514" y="1868"/>
                    </a:cubicBezTo>
                    <a:cubicBezTo>
                      <a:pt x="2577" y="1718"/>
                      <a:pt x="2609" y="1559"/>
                      <a:pt x="2609" y="1395"/>
                    </a:cubicBezTo>
                    <a:cubicBezTo>
                      <a:pt x="2609" y="726"/>
                      <a:pt x="2064" y="181"/>
                      <a:pt x="1395" y="181"/>
                    </a:cubicBezTo>
                    <a:cubicBezTo>
                      <a:pt x="725" y="181"/>
                      <a:pt x="181" y="726"/>
                      <a:pt x="181" y="1395"/>
                    </a:cubicBezTo>
                    <a:cubicBezTo>
                      <a:pt x="181" y="1638"/>
                      <a:pt x="252" y="1873"/>
                      <a:pt x="388" y="2074"/>
                    </a:cubicBezTo>
                    <a:cubicBezTo>
                      <a:pt x="497" y="2236"/>
                      <a:pt x="645" y="2370"/>
                      <a:pt x="816" y="2463"/>
                    </a:cubicBezTo>
                    <a:cubicBezTo>
                      <a:pt x="860" y="2487"/>
                      <a:pt x="876" y="2542"/>
                      <a:pt x="853" y="2586"/>
                    </a:cubicBezTo>
                    <a:cubicBezTo>
                      <a:pt x="836" y="2616"/>
                      <a:pt x="805" y="2633"/>
                      <a:pt x="773" y="263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6" name="Freeform 53">
                <a:extLst>
                  <a:ext uri="{FF2B5EF4-FFF2-40B4-BE49-F238E27FC236}">
                    <a16:creationId xmlns:a16="http://schemas.microsoft.com/office/drawing/2014/main" id="{574D3F3D-CD28-CF41-9EED-4DFD0E6951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8263" y="1036638"/>
                <a:ext cx="65087" cy="288925"/>
              </a:xfrm>
              <a:custGeom>
                <a:avLst/>
                <a:gdLst>
                  <a:gd name="T0" fmla="*/ 32544 w 182"/>
                  <a:gd name="T1" fmla="*/ 288566 h 804"/>
                  <a:gd name="T2" fmla="*/ 32544 w 182"/>
                  <a:gd name="T3" fmla="*/ 288566 h 804"/>
                  <a:gd name="T4" fmla="*/ 0 w 182"/>
                  <a:gd name="T5" fmla="*/ 256223 h 804"/>
                  <a:gd name="T6" fmla="*/ 0 w 182"/>
                  <a:gd name="T7" fmla="*/ 32342 h 804"/>
                  <a:gd name="T8" fmla="*/ 0 w 182"/>
                  <a:gd name="T9" fmla="*/ 32342 h 804"/>
                  <a:gd name="T10" fmla="*/ 32544 w 182"/>
                  <a:gd name="T11" fmla="*/ 0 h 804"/>
                  <a:gd name="T12" fmla="*/ 32544 w 182"/>
                  <a:gd name="T13" fmla="*/ 0 h 804"/>
                  <a:gd name="T14" fmla="*/ 64729 w 182"/>
                  <a:gd name="T15" fmla="*/ 32342 h 804"/>
                  <a:gd name="T16" fmla="*/ 64729 w 182"/>
                  <a:gd name="T17" fmla="*/ 256223 h 804"/>
                  <a:gd name="T18" fmla="*/ 64729 w 182"/>
                  <a:gd name="T19" fmla="*/ 256223 h 804"/>
                  <a:gd name="T20" fmla="*/ 32544 w 182"/>
                  <a:gd name="T21" fmla="*/ 288566 h 8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2" h="804">
                    <a:moveTo>
                      <a:pt x="91" y="803"/>
                    </a:moveTo>
                    <a:lnTo>
                      <a:pt x="91" y="803"/>
                    </a:lnTo>
                    <a:cubicBezTo>
                      <a:pt x="41" y="803"/>
                      <a:pt x="0" y="763"/>
                      <a:pt x="0" y="713"/>
                    </a:cubicBezTo>
                    <a:lnTo>
                      <a:pt x="0" y="90"/>
                    </a:lnTo>
                    <a:cubicBezTo>
                      <a:pt x="0" y="41"/>
                      <a:pt x="41" y="0"/>
                      <a:pt x="91" y="0"/>
                    </a:cubicBezTo>
                    <a:cubicBezTo>
                      <a:pt x="141" y="0"/>
                      <a:pt x="181" y="41"/>
                      <a:pt x="181" y="90"/>
                    </a:cubicBezTo>
                    <a:lnTo>
                      <a:pt x="181" y="713"/>
                    </a:lnTo>
                    <a:cubicBezTo>
                      <a:pt x="181" y="763"/>
                      <a:pt x="141" y="803"/>
                      <a:pt x="91" y="80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7" name="Freeform 54">
                <a:extLst>
                  <a:ext uri="{FF2B5EF4-FFF2-40B4-BE49-F238E27FC236}">
                    <a16:creationId xmlns:a16="http://schemas.microsoft.com/office/drawing/2014/main" id="{B3EB5534-1B9C-9149-870D-B690CF3DE6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70263" y="1204913"/>
                <a:ext cx="206375" cy="250825"/>
              </a:xfrm>
              <a:custGeom>
                <a:avLst/>
                <a:gdLst>
                  <a:gd name="T0" fmla="*/ 168852 w 572"/>
                  <a:gd name="T1" fmla="*/ 250465 h 697"/>
                  <a:gd name="T2" fmla="*/ 168852 w 572"/>
                  <a:gd name="T3" fmla="*/ 250465 h 697"/>
                  <a:gd name="T4" fmla="*/ 142514 w 572"/>
                  <a:gd name="T5" fmla="*/ 237150 h 697"/>
                  <a:gd name="T6" fmla="*/ 10824 w 572"/>
                  <a:gd name="T7" fmla="*/ 56139 h 697"/>
                  <a:gd name="T8" fmla="*/ 10824 w 572"/>
                  <a:gd name="T9" fmla="*/ 56139 h 697"/>
                  <a:gd name="T10" fmla="*/ 17679 w 572"/>
                  <a:gd name="T11" fmla="*/ 10796 h 697"/>
                  <a:gd name="T12" fmla="*/ 17679 w 572"/>
                  <a:gd name="T13" fmla="*/ 10796 h 697"/>
                  <a:gd name="T14" fmla="*/ 63500 w 572"/>
                  <a:gd name="T15" fmla="*/ 17993 h 697"/>
                  <a:gd name="T16" fmla="*/ 195551 w 572"/>
                  <a:gd name="T17" fmla="*/ 198645 h 697"/>
                  <a:gd name="T18" fmla="*/ 195551 w 572"/>
                  <a:gd name="T19" fmla="*/ 198645 h 697"/>
                  <a:gd name="T20" fmla="*/ 188335 w 572"/>
                  <a:gd name="T21" fmla="*/ 244347 h 697"/>
                  <a:gd name="T22" fmla="*/ 188335 w 572"/>
                  <a:gd name="T23" fmla="*/ 244347 h 697"/>
                  <a:gd name="T24" fmla="*/ 168852 w 572"/>
                  <a:gd name="T25" fmla="*/ 250465 h 6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2" h="697">
                    <a:moveTo>
                      <a:pt x="468" y="696"/>
                    </a:moveTo>
                    <a:lnTo>
                      <a:pt x="468" y="696"/>
                    </a:lnTo>
                    <a:cubicBezTo>
                      <a:pt x="441" y="696"/>
                      <a:pt x="413" y="683"/>
                      <a:pt x="395" y="659"/>
                    </a:cubicBezTo>
                    <a:lnTo>
                      <a:pt x="30" y="156"/>
                    </a:lnTo>
                    <a:cubicBezTo>
                      <a:pt x="0" y="115"/>
                      <a:pt x="10" y="59"/>
                      <a:pt x="49" y="30"/>
                    </a:cubicBezTo>
                    <a:cubicBezTo>
                      <a:pt x="90" y="0"/>
                      <a:pt x="147" y="9"/>
                      <a:pt x="176" y="50"/>
                    </a:cubicBezTo>
                    <a:lnTo>
                      <a:pt x="542" y="552"/>
                    </a:lnTo>
                    <a:cubicBezTo>
                      <a:pt x="571" y="593"/>
                      <a:pt x="562" y="649"/>
                      <a:pt x="522" y="679"/>
                    </a:cubicBezTo>
                    <a:cubicBezTo>
                      <a:pt x="505" y="690"/>
                      <a:pt x="487" y="696"/>
                      <a:pt x="468" y="69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8" name="Freeform 55">
                <a:extLst>
                  <a:ext uri="{FF2B5EF4-FFF2-40B4-BE49-F238E27FC236}">
                    <a16:creationId xmlns:a16="http://schemas.microsoft.com/office/drawing/2014/main" id="{9A5B99E9-F498-7A4D-9F43-1D9D0FA665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5463" y="1641475"/>
                <a:ext cx="285750" cy="138113"/>
              </a:xfrm>
              <a:custGeom>
                <a:avLst/>
                <a:gdLst>
                  <a:gd name="T0" fmla="*/ 248728 w 795"/>
                  <a:gd name="T1" fmla="*/ 137754 h 385"/>
                  <a:gd name="T2" fmla="*/ 248728 w 795"/>
                  <a:gd name="T3" fmla="*/ 137754 h 385"/>
                  <a:gd name="T4" fmla="*/ 239024 w 795"/>
                  <a:gd name="T5" fmla="*/ 136319 h 385"/>
                  <a:gd name="T6" fmla="*/ 26239 w 795"/>
                  <a:gd name="T7" fmla="*/ 67442 h 385"/>
                  <a:gd name="T8" fmla="*/ 26239 w 795"/>
                  <a:gd name="T9" fmla="*/ 67442 h 385"/>
                  <a:gd name="T10" fmla="*/ 5392 w 795"/>
                  <a:gd name="T11" fmla="*/ 26546 h 385"/>
                  <a:gd name="T12" fmla="*/ 5392 w 795"/>
                  <a:gd name="T13" fmla="*/ 26546 h 385"/>
                  <a:gd name="T14" fmla="*/ 46367 w 795"/>
                  <a:gd name="T15" fmla="*/ 5740 h 385"/>
                  <a:gd name="T16" fmla="*/ 258792 w 795"/>
                  <a:gd name="T17" fmla="*/ 74617 h 385"/>
                  <a:gd name="T18" fmla="*/ 258792 w 795"/>
                  <a:gd name="T19" fmla="*/ 74617 h 385"/>
                  <a:gd name="T20" fmla="*/ 279999 w 795"/>
                  <a:gd name="T21" fmla="*/ 115513 h 385"/>
                  <a:gd name="T22" fmla="*/ 279999 w 795"/>
                  <a:gd name="T23" fmla="*/ 115513 h 385"/>
                  <a:gd name="T24" fmla="*/ 248728 w 795"/>
                  <a:gd name="T25" fmla="*/ 137754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5" h="385">
                    <a:moveTo>
                      <a:pt x="692" y="384"/>
                    </a:moveTo>
                    <a:lnTo>
                      <a:pt x="692" y="384"/>
                    </a:lnTo>
                    <a:cubicBezTo>
                      <a:pt x="683" y="384"/>
                      <a:pt x="673" y="383"/>
                      <a:pt x="665" y="380"/>
                    </a:cubicBezTo>
                    <a:lnTo>
                      <a:pt x="73" y="188"/>
                    </a:lnTo>
                    <a:cubicBezTo>
                      <a:pt x="25" y="172"/>
                      <a:pt x="0" y="121"/>
                      <a:pt x="15" y="74"/>
                    </a:cubicBezTo>
                    <a:cubicBezTo>
                      <a:pt x="31" y="26"/>
                      <a:pt x="81" y="0"/>
                      <a:pt x="129" y="16"/>
                    </a:cubicBezTo>
                    <a:lnTo>
                      <a:pt x="720" y="208"/>
                    </a:lnTo>
                    <a:cubicBezTo>
                      <a:pt x="768" y="223"/>
                      <a:pt x="794" y="274"/>
                      <a:pt x="779" y="322"/>
                    </a:cubicBezTo>
                    <a:cubicBezTo>
                      <a:pt x="766" y="360"/>
                      <a:pt x="730" y="384"/>
                      <a:pt x="692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09" name="Freeform 56">
                <a:extLst>
                  <a:ext uri="{FF2B5EF4-FFF2-40B4-BE49-F238E27FC236}">
                    <a16:creationId xmlns:a16="http://schemas.microsoft.com/office/drawing/2014/main" id="{7DFF2FF0-0F34-9B4B-B32C-6099EA4393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4988" y="2103438"/>
                <a:ext cx="285750" cy="138112"/>
              </a:xfrm>
              <a:custGeom>
                <a:avLst/>
                <a:gdLst>
                  <a:gd name="T0" fmla="*/ 36303 w 795"/>
                  <a:gd name="T1" fmla="*/ 137753 h 385"/>
                  <a:gd name="T2" fmla="*/ 36303 w 795"/>
                  <a:gd name="T3" fmla="*/ 137753 h 385"/>
                  <a:gd name="T4" fmla="*/ 5751 w 795"/>
                  <a:gd name="T5" fmla="*/ 115153 h 385"/>
                  <a:gd name="T6" fmla="*/ 5751 w 795"/>
                  <a:gd name="T7" fmla="*/ 115153 h 385"/>
                  <a:gd name="T8" fmla="*/ 26598 w 795"/>
                  <a:gd name="T9" fmla="*/ 74258 h 385"/>
                  <a:gd name="T10" fmla="*/ 239024 w 795"/>
                  <a:gd name="T11" fmla="*/ 5381 h 385"/>
                  <a:gd name="T12" fmla="*/ 239024 w 795"/>
                  <a:gd name="T13" fmla="*/ 5381 h 385"/>
                  <a:gd name="T14" fmla="*/ 279640 w 795"/>
                  <a:gd name="T15" fmla="*/ 26187 h 385"/>
                  <a:gd name="T16" fmla="*/ 279640 w 795"/>
                  <a:gd name="T17" fmla="*/ 26187 h 385"/>
                  <a:gd name="T18" fmla="*/ 258792 w 795"/>
                  <a:gd name="T19" fmla="*/ 67083 h 385"/>
                  <a:gd name="T20" fmla="*/ 46726 w 795"/>
                  <a:gd name="T21" fmla="*/ 135960 h 385"/>
                  <a:gd name="T22" fmla="*/ 46726 w 795"/>
                  <a:gd name="T23" fmla="*/ 135960 h 385"/>
                  <a:gd name="T24" fmla="*/ 36303 w 795"/>
                  <a:gd name="T25" fmla="*/ 137753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5" h="385">
                    <a:moveTo>
                      <a:pt x="101" y="384"/>
                    </a:moveTo>
                    <a:lnTo>
                      <a:pt x="101" y="384"/>
                    </a:lnTo>
                    <a:cubicBezTo>
                      <a:pt x="63" y="384"/>
                      <a:pt x="28" y="359"/>
                      <a:pt x="16" y="321"/>
                    </a:cubicBezTo>
                    <a:cubicBezTo>
                      <a:pt x="0" y="274"/>
                      <a:pt x="26" y="223"/>
                      <a:pt x="74" y="207"/>
                    </a:cubicBezTo>
                    <a:lnTo>
                      <a:pt x="665" y="15"/>
                    </a:lnTo>
                    <a:cubicBezTo>
                      <a:pt x="712" y="0"/>
                      <a:pt x="763" y="26"/>
                      <a:pt x="778" y="73"/>
                    </a:cubicBezTo>
                    <a:cubicBezTo>
                      <a:pt x="794" y="121"/>
                      <a:pt x="768" y="172"/>
                      <a:pt x="720" y="187"/>
                    </a:cubicBezTo>
                    <a:lnTo>
                      <a:pt x="130" y="379"/>
                    </a:lnTo>
                    <a:cubicBezTo>
                      <a:pt x="120" y="382"/>
                      <a:pt x="111" y="384"/>
                      <a:pt x="101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10" name="Freeform 57">
                <a:extLst>
                  <a:ext uri="{FF2B5EF4-FFF2-40B4-BE49-F238E27FC236}">
                    <a16:creationId xmlns:a16="http://schemas.microsoft.com/office/drawing/2014/main" id="{0E091670-7EDA-AA4E-9622-87C4B4396C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1038" y="1614488"/>
                <a:ext cx="285750" cy="138112"/>
              </a:xfrm>
              <a:custGeom>
                <a:avLst/>
                <a:gdLst>
                  <a:gd name="T0" fmla="*/ 36394 w 793"/>
                  <a:gd name="T1" fmla="*/ 137753 h 385"/>
                  <a:gd name="T2" fmla="*/ 36394 w 793"/>
                  <a:gd name="T3" fmla="*/ 137753 h 385"/>
                  <a:gd name="T4" fmla="*/ 5405 w 793"/>
                  <a:gd name="T5" fmla="*/ 115153 h 385"/>
                  <a:gd name="T6" fmla="*/ 5405 w 793"/>
                  <a:gd name="T7" fmla="*/ 115153 h 385"/>
                  <a:gd name="T8" fmla="*/ 26305 w 793"/>
                  <a:gd name="T9" fmla="*/ 74258 h 385"/>
                  <a:gd name="T10" fmla="*/ 238906 w 793"/>
                  <a:gd name="T11" fmla="*/ 5381 h 385"/>
                  <a:gd name="T12" fmla="*/ 238906 w 793"/>
                  <a:gd name="T13" fmla="*/ 5381 h 385"/>
                  <a:gd name="T14" fmla="*/ 279985 w 793"/>
                  <a:gd name="T15" fmla="*/ 26546 h 385"/>
                  <a:gd name="T16" fmla="*/ 279985 w 793"/>
                  <a:gd name="T17" fmla="*/ 26546 h 385"/>
                  <a:gd name="T18" fmla="*/ 259085 w 793"/>
                  <a:gd name="T19" fmla="*/ 67083 h 385"/>
                  <a:gd name="T20" fmla="*/ 46484 w 793"/>
                  <a:gd name="T21" fmla="*/ 135960 h 385"/>
                  <a:gd name="T22" fmla="*/ 46484 w 793"/>
                  <a:gd name="T23" fmla="*/ 135960 h 385"/>
                  <a:gd name="T24" fmla="*/ 36394 w 793"/>
                  <a:gd name="T25" fmla="*/ 137753 h 38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3" h="385">
                    <a:moveTo>
                      <a:pt x="101" y="384"/>
                    </a:moveTo>
                    <a:lnTo>
                      <a:pt x="101" y="384"/>
                    </a:lnTo>
                    <a:cubicBezTo>
                      <a:pt x="63" y="384"/>
                      <a:pt x="28" y="359"/>
                      <a:pt x="15" y="321"/>
                    </a:cubicBezTo>
                    <a:cubicBezTo>
                      <a:pt x="0" y="274"/>
                      <a:pt x="26" y="223"/>
                      <a:pt x="73" y="207"/>
                    </a:cubicBezTo>
                    <a:lnTo>
                      <a:pt x="663" y="15"/>
                    </a:lnTo>
                    <a:cubicBezTo>
                      <a:pt x="711" y="0"/>
                      <a:pt x="762" y="26"/>
                      <a:pt x="777" y="74"/>
                    </a:cubicBezTo>
                    <a:cubicBezTo>
                      <a:pt x="792" y="121"/>
                      <a:pt x="767" y="172"/>
                      <a:pt x="719" y="187"/>
                    </a:cubicBezTo>
                    <a:lnTo>
                      <a:pt x="129" y="379"/>
                    </a:lnTo>
                    <a:cubicBezTo>
                      <a:pt x="120" y="382"/>
                      <a:pt x="111" y="384"/>
                      <a:pt x="101" y="38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  <p:sp>
            <p:nvSpPr>
              <p:cNvPr id="111" name="Freeform 58">
                <a:extLst>
                  <a:ext uri="{FF2B5EF4-FFF2-40B4-BE49-F238E27FC236}">
                    <a16:creationId xmlns:a16="http://schemas.microsoft.com/office/drawing/2014/main" id="{5CCB00BB-C091-9341-90FD-EF16E045BB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1325" y="1189038"/>
                <a:ext cx="206375" cy="250825"/>
              </a:xfrm>
              <a:custGeom>
                <a:avLst/>
                <a:gdLst>
                  <a:gd name="T0" fmla="*/ 36801 w 572"/>
                  <a:gd name="T1" fmla="*/ 250465 h 696"/>
                  <a:gd name="T2" fmla="*/ 36801 w 572"/>
                  <a:gd name="T3" fmla="*/ 250465 h 696"/>
                  <a:gd name="T4" fmla="*/ 18040 w 572"/>
                  <a:gd name="T5" fmla="*/ 244338 h 696"/>
                  <a:gd name="T6" fmla="*/ 18040 w 572"/>
                  <a:gd name="T7" fmla="*/ 244338 h 696"/>
                  <a:gd name="T8" fmla="*/ 10824 w 572"/>
                  <a:gd name="T9" fmla="*/ 198930 h 696"/>
                  <a:gd name="T10" fmla="*/ 142153 w 572"/>
                  <a:gd name="T11" fmla="*/ 17659 h 696"/>
                  <a:gd name="T12" fmla="*/ 142153 w 572"/>
                  <a:gd name="T13" fmla="*/ 17659 h 696"/>
                  <a:gd name="T14" fmla="*/ 187974 w 572"/>
                  <a:gd name="T15" fmla="*/ 10451 h 696"/>
                  <a:gd name="T16" fmla="*/ 187974 w 572"/>
                  <a:gd name="T17" fmla="*/ 10451 h 696"/>
                  <a:gd name="T18" fmla="*/ 195190 w 572"/>
                  <a:gd name="T19" fmla="*/ 55859 h 696"/>
                  <a:gd name="T20" fmla="*/ 63500 w 572"/>
                  <a:gd name="T21" fmla="*/ 237131 h 696"/>
                  <a:gd name="T22" fmla="*/ 63500 w 572"/>
                  <a:gd name="T23" fmla="*/ 237131 h 696"/>
                  <a:gd name="T24" fmla="*/ 36801 w 572"/>
                  <a:gd name="T25" fmla="*/ 250465 h 6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72" h="696">
                    <a:moveTo>
                      <a:pt x="102" y="695"/>
                    </a:moveTo>
                    <a:lnTo>
                      <a:pt x="102" y="695"/>
                    </a:lnTo>
                    <a:cubicBezTo>
                      <a:pt x="84" y="695"/>
                      <a:pt x="66" y="690"/>
                      <a:pt x="50" y="678"/>
                    </a:cubicBezTo>
                    <a:cubicBezTo>
                      <a:pt x="9" y="649"/>
                      <a:pt x="0" y="592"/>
                      <a:pt x="30" y="552"/>
                    </a:cubicBezTo>
                    <a:lnTo>
                      <a:pt x="394" y="49"/>
                    </a:lnTo>
                    <a:cubicBezTo>
                      <a:pt x="424" y="9"/>
                      <a:pt x="481" y="0"/>
                      <a:pt x="521" y="29"/>
                    </a:cubicBezTo>
                    <a:cubicBezTo>
                      <a:pt x="561" y="59"/>
                      <a:pt x="571" y="115"/>
                      <a:pt x="541" y="155"/>
                    </a:cubicBezTo>
                    <a:lnTo>
                      <a:pt x="176" y="658"/>
                    </a:lnTo>
                    <a:cubicBezTo>
                      <a:pt x="158" y="682"/>
                      <a:pt x="131" y="695"/>
                      <a:pt x="102" y="69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1633"/>
              </a:p>
            </p:txBody>
          </p:sp>
        </p:grpSp>
      </p:grpSp>
      <p:graphicFrame>
        <p:nvGraphicFramePr>
          <p:cNvPr id="159" name="TextBox 12">
            <a:extLst>
              <a:ext uri="{FF2B5EF4-FFF2-40B4-BE49-F238E27FC236}">
                <a16:creationId xmlns:a16="http://schemas.microsoft.com/office/drawing/2014/main" id="{7D271999-D992-4F5E-DB12-2FAD288870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9717274"/>
              </p:ext>
            </p:extLst>
          </p:nvPr>
        </p:nvGraphicFramePr>
        <p:xfrm>
          <a:off x="3353495" y="1662273"/>
          <a:ext cx="8155048" cy="4929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735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FFDA2B-03C9-C59B-5E04-2750EC770202}"/>
              </a:ext>
            </a:extLst>
          </p:cNvPr>
          <p:cNvSpPr/>
          <p:nvPr/>
        </p:nvSpPr>
        <p:spPr>
          <a:xfrm>
            <a:off x="704538" y="284813"/>
            <a:ext cx="5966085" cy="6115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US" sz="3600"/>
              <a:t>Berpikir inovasi tidak rumit</a:t>
            </a:r>
          </a:p>
          <a:p>
            <a:pPr marL="342900" indent="-342900" algn="ctr">
              <a:buAutoNum type="arabicPeriod"/>
            </a:pPr>
            <a:r>
              <a:rPr lang="en-US" sz="3600"/>
              <a:t>Ide baru</a:t>
            </a:r>
          </a:p>
          <a:p>
            <a:pPr marL="342900" indent="-342900" algn="ctr">
              <a:buAutoNum type="arabicPeriod"/>
            </a:pPr>
            <a:r>
              <a:rPr lang="en-US" sz="3600"/>
              <a:t>Belajar gagal</a:t>
            </a:r>
          </a:p>
          <a:p>
            <a:pPr marL="342900" indent="-342900" algn="ctr">
              <a:buAutoNum type="arabicPeriod"/>
            </a:pPr>
            <a:r>
              <a:rPr lang="en-US" sz="3600"/>
              <a:t>Positif thinking</a:t>
            </a:r>
          </a:p>
          <a:p>
            <a:pPr marL="342900" indent="-342900" algn="ctr">
              <a:buAutoNum type="arabicPeriod"/>
            </a:pPr>
            <a:r>
              <a:rPr lang="en-US" sz="3600"/>
              <a:t>Rangsangan partisipasi public</a:t>
            </a:r>
          </a:p>
          <a:p>
            <a:pPr marL="342900" indent="-342900" algn="ctr">
              <a:buAutoNum type="arabicPeriod"/>
            </a:pPr>
            <a:r>
              <a:rPr lang="en-US" sz="3600"/>
              <a:t>Tidak takut mencoba</a:t>
            </a:r>
          </a:p>
          <a:p>
            <a:pPr marL="342900" indent="-342900" algn="ctr">
              <a:buAutoNum type="arabicPeriod"/>
            </a:pPr>
            <a:r>
              <a:rPr lang="en-US" sz="3600"/>
              <a:t>Siap menerima resiko</a:t>
            </a:r>
            <a:endParaRPr lang="en-US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B33D9F-EF9E-50A1-F181-4F516C5F3F92}"/>
              </a:ext>
            </a:extLst>
          </p:cNvPr>
          <p:cNvSpPr/>
          <p:nvPr/>
        </p:nvSpPr>
        <p:spPr>
          <a:xfrm>
            <a:off x="7222759" y="244585"/>
            <a:ext cx="4664439" cy="19037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“ Tidak semua orang dapat berinovasi, tetapi semua orang dapat mencari sumber inspirasi dari objek apapun “</a:t>
            </a:r>
            <a:endParaRPr lang="en-ID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465650-851F-4FB0-86F0-18DD7E123B36}"/>
              </a:ext>
            </a:extLst>
          </p:cNvPr>
          <p:cNvSpPr/>
          <p:nvPr/>
        </p:nvSpPr>
        <p:spPr>
          <a:xfrm>
            <a:off x="7380621" y="2475729"/>
            <a:ext cx="4348716" cy="17341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“ Inovasi Daerah bukanlah proyek, tetapi memliki trayek dan objek yang jelas. Inovasi daerah sudah pasti untuk kesejahteraan masyarakat“</a:t>
            </a:r>
            <a:endParaRPr lang="en-ID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D31921C-7053-47E4-9348-AE35165D5B42}"/>
                  </a:ext>
                </a:extLst>
              </p14:cNvPr>
              <p14:cNvContentPartPr/>
              <p14:nvPr/>
            </p14:nvContentPartPr>
            <p14:xfrm>
              <a:off x="7869694" y="972608"/>
              <a:ext cx="2986200" cy="6760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D31921C-7053-47E4-9348-AE35165D5B4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15694" y="864665"/>
                <a:ext cx="3093840" cy="891605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Placeholder 10" descr="A person standing next to another person&#10;&#10;Description automatically generated">
            <a:extLst>
              <a:ext uri="{FF2B5EF4-FFF2-40B4-BE49-F238E27FC236}">
                <a16:creationId xmlns:a16="http://schemas.microsoft.com/office/drawing/2014/main" id="{0295C62E-D3C8-BC6E-2F1E-220170BCB0C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" r="438"/>
          <a:stretch>
            <a:fillRect/>
          </a:stretch>
        </p:blipFill>
        <p:spPr>
          <a:xfrm>
            <a:off x="7752730" y="4530615"/>
            <a:ext cx="3670300" cy="2082800"/>
          </a:xfrm>
        </p:spPr>
      </p:pic>
    </p:spTree>
    <p:extLst>
      <p:ext uri="{BB962C8B-B14F-4D97-AF65-F5344CB8AC3E}">
        <p14:creationId xmlns:p14="http://schemas.microsoft.com/office/powerpoint/2010/main" val="1675355565"/>
      </p:ext>
    </p:extLst>
  </p:cSld>
  <p:clrMapOvr>
    <a:masterClrMapping/>
  </p:clrMapOvr>
  <p:transition advClick="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7882B6F0-2EDA-4B1D-BAC6-7AF4B2F34C62}"/>
              </a:ext>
            </a:extLst>
          </p:cNvPr>
          <p:cNvSpPr/>
          <p:nvPr/>
        </p:nvSpPr>
        <p:spPr>
          <a:xfrm>
            <a:off x="3143535" y="2205502"/>
            <a:ext cx="2016262" cy="2016262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635000" dist="825500" dir="96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1682B08-0890-4982-847E-8DC04EE0D4F1}"/>
              </a:ext>
            </a:extLst>
          </p:cNvPr>
          <p:cNvSpPr/>
          <p:nvPr/>
        </p:nvSpPr>
        <p:spPr>
          <a:xfrm>
            <a:off x="6184066" y="1275024"/>
            <a:ext cx="1951706" cy="1951706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635000" dist="825500" dir="96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13B8304-8391-41C9-A2C6-B31B81047669}"/>
              </a:ext>
            </a:extLst>
          </p:cNvPr>
          <p:cNvSpPr/>
          <p:nvPr/>
        </p:nvSpPr>
        <p:spPr>
          <a:xfrm>
            <a:off x="4955684" y="3383764"/>
            <a:ext cx="2313396" cy="2313396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635000" dist="825500" dir="96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0BD9C89-82EF-44EC-A239-80CF9324FF42}"/>
              </a:ext>
            </a:extLst>
          </p:cNvPr>
          <p:cNvSpPr/>
          <p:nvPr/>
        </p:nvSpPr>
        <p:spPr>
          <a:xfrm>
            <a:off x="7497496" y="3213613"/>
            <a:ext cx="1546492" cy="1546492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  <a:effectLst>
            <a:outerShdw blurRad="635000" dist="825500" dir="96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DE1663F-6BA1-401F-B0F3-E7BC191D2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TANTANGAN </a:t>
            </a:r>
            <a:r>
              <a:rPr lang="en-IN" b="1" dirty="0" smtClean="0"/>
              <a:t>2025</a:t>
            </a:r>
            <a:endParaRPr lang="en-IN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BFB0DE-EEB3-48F4-A8EF-EC1FA0BE741D}"/>
              </a:ext>
            </a:extLst>
          </p:cNvPr>
          <p:cNvSpPr txBox="1"/>
          <p:nvPr/>
        </p:nvSpPr>
        <p:spPr>
          <a:xfrm>
            <a:off x="8722530" y="1297231"/>
            <a:ext cx="252028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kern="0" dirty="0">
                <a:solidFill>
                  <a:schemeClr val="bg1"/>
                </a:solidFill>
                <a:latin typeface="Open Sans"/>
                <a:cs typeface="Arial" panose="020B0604020202020204" pitchFamily="34" charset="0"/>
              </a:rPr>
              <a:t>Data </a:t>
            </a:r>
            <a:r>
              <a:rPr lang="en-US" sz="1400" kern="0" dirty="0" err="1">
                <a:solidFill>
                  <a:schemeClr val="bg1"/>
                </a:solidFill>
                <a:latin typeface="Open Sans"/>
                <a:cs typeface="Arial" panose="020B0604020202020204" pitchFamily="34" charset="0"/>
              </a:rPr>
              <a:t>ekonomi</a:t>
            </a:r>
            <a:r>
              <a:rPr lang="en-US" sz="1400" kern="0" dirty="0">
                <a:solidFill>
                  <a:schemeClr val="bg1"/>
                </a:solidFill>
                <a:latin typeface="Open Sans"/>
                <a:cs typeface="Arial" panose="020B0604020202020204" pitchFamily="34" charset="0"/>
              </a:rPr>
              <a:t> digital</a:t>
            </a:r>
          </a:p>
          <a:p>
            <a:r>
              <a:rPr lang="en-US" sz="1400" kern="0" dirty="0" err="1">
                <a:solidFill>
                  <a:schemeClr val="bg1"/>
                </a:solidFill>
                <a:latin typeface="Open Sans"/>
                <a:cs typeface="Arial" panose="020B0604020202020204" pitchFamily="34" charset="0"/>
              </a:rPr>
              <a:t>Keamanan</a:t>
            </a:r>
            <a:r>
              <a:rPr lang="en-US" sz="1400" kern="0" dirty="0">
                <a:solidFill>
                  <a:schemeClr val="bg1"/>
                </a:solidFill>
                <a:latin typeface="Open Sans"/>
                <a:cs typeface="Arial" panose="020B0604020202020204" pitchFamily="34" charset="0"/>
              </a:rPr>
              <a:t> data</a:t>
            </a:r>
            <a:endParaRPr lang="en-IN" sz="14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6F4386-2227-43DA-B86E-6AA1B9362ED7}"/>
              </a:ext>
            </a:extLst>
          </p:cNvPr>
          <p:cNvSpPr txBox="1"/>
          <p:nvPr/>
        </p:nvSpPr>
        <p:spPr>
          <a:xfrm>
            <a:off x="8655585" y="701417"/>
            <a:ext cx="27793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kern="0" dirty="0" err="1">
                <a:solidFill>
                  <a:schemeClr val="bg1"/>
                </a:solidFill>
                <a:latin typeface="Open Sans"/>
                <a:cs typeface="Arial" panose="020B0604020202020204" pitchFamily="34" charset="0"/>
              </a:rPr>
              <a:t>Transformasi</a:t>
            </a:r>
            <a:r>
              <a:rPr lang="en-US" sz="2000" b="1" kern="0" dirty="0">
                <a:solidFill>
                  <a:schemeClr val="bg1"/>
                </a:solidFill>
                <a:latin typeface="Open Sans"/>
                <a:cs typeface="Arial" panose="020B0604020202020204" pitchFamily="34" charset="0"/>
              </a:rPr>
              <a:t> Digital </a:t>
            </a:r>
            <a:endParaRPr lang="en-IN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F6D9A7-558F-41D8-8018-709B65552BE7}"/>
              </a:ext>
            </a:extLst>
          </p:cNvPr>
          <p:cNvSpPr txBox="1"/>
          <p:nvPr/>
        </p:nvSpPr>
        <p:spPr>
          <a:xfrm>
            <a:off x="529704" y="1453336"/>
            <a:ext cx="3271368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kern="0" dirty="0" err="1">
                <a:solidFill>
                  <a:schemeClr val="bg1"/>
                </a:solidFill>
                <a:latin typeface="Open Sans"/>
                <a:cs typeface="Arial" panose="020B0604020202020204" pitchFamily="34" charset="0"/>
              </a:rPr>
              <a:t>Menghalau</a:t>
            </a:r>
            <a:r>
              <a:rPr lang="en-US" sz="1400" kern="0" dirty="0">
                <a:solidFill>
                  <a:schemeClr val="bg1"/>
                </a:solidFill>
                <a:latin typeface="Open Sans"/>
                <a:cs typeface="Arial" panose="020B0604020202020204" pitchFamily="34" charset="0"/>
              </a:rPr>
              <a:t> </a:t>
            </a:r>
            <a:r>
              <a:rPr lang="en-US" sz="1400" kern="0" dirty="0" err="1">
                <a:solidFill>
                  <a:schemeClr val="bg1"/>
                </a:solidFill>
                <a:latin typeface="Open Sans"/>
                <a:cs typeface="Arial" panose="020B0604020202020204" pitchFamily="34" charset="0"/>
              </a:rPr>
              <a:t>terjadinya</a:t>
            </a:r>
            <a:r>
              <a:rPr lang="en-US" sz="1400" kern="0" dirty="0">
                <a:solidFill>
                  <a:schemeClr val="bg1"/>
                </a:solidFill>
                <a:latin typeface="Open Sans"/>
                <a:cs typeface="Arial" panose="020B0604020202020204" pitchFamily="34" charset="0"/>
              </a:rPr>
              <a:t> </a:t>
            </a:r>
            <a:r>
              <a:rPr lang="en-US" sz="1400" kern="0" dirty="0" err="1">
                <a:solidFill>
                  <a:schemeClr val="bg1"/>
                </a:solidFill>
                <a:latin typeface="Open Sans"/>
                <a:cs typeface="Arial" panose="020B0604020202020204" pitchFamily="34" charset="0"/>
              </a:rPr>
              <a:t>mandeg</a:t>
            </a:r>
            <a:r>
              <a:rPr lang="en-US" sz="1400" kern="0" dirty="0">
                <a:solidFill>
                  <a:schemeClr val="bg1"/>
                </a:solidFill>
                <a:latin typeface="Open Sans"/>
                <a:cs typeface="Arial" panose="020B0604020202020204" pitchFamily="34" charset="0"/>
              </a:rPr>
              <a:t> </a:t>
            </a:r>
            <a:r>
              <a:rPr lang="en-US" sz="1400" kern="0" dirty="0" err="1">
                <a:solidFill>
                  <a:schemeClr val="bg1"/>
                </a:solidFill>
                <a:latin typeface="Open Sans"/>
                <a:cs typeface="Arial" panose="020B0604020202020204" pitchFamily="34" charset="0"/>
              </a:rPr>
              <a:t>inovasi</a:t>
            </a:r>
            <a:endParaRPr lang="en-US" sz="1400" kern="0" dirty="0">
              <a:solidFill>
                <a:schemeClr val="bg1"/>
              </a:solidFill>
              <a:latin typeface="Open Sans"/>
              <a:cs typeface="Arial" panose="020B0604020202020204" pitchFamily="34" charset="0"/>
            </a:endParaRPr>
          </a:p>
          <a:p>
            <a:pPr algn="r"/>
            <a:r>
              <a:rPr lang="nn-NO" sz="1400" kern="0" dirty="0">
                <a:solidFill>
                  <a:schemeClr val="bg1"/>
                </a:solidFill>
                <a:latin typeface="Open Sans"/>
                <a:cs typeface="Arial" panose="020B0604020202020204" pitchFamily="34" charset="0"/>
              </a:rPr>
              <a:t>identifikasi, survey lokasi, tempat dan capturing (mengumpulkkan data</a:t>
            </a:r>
            <a:r>
              <a:rPr lang="nn-NO" sz="1100" dirty="0">
                <a:solidFill>
                  <a:srgbClr val="4D5156"/>
                </a:solidFill>
                <a:latin typeface="arial" panose="020B0604020202020204" pitchFamily="34" charset="0"/>
              </a:rPr>
              <a:t>)</a:t>
            </a:r>
            <a:endParaRPr lang="en-IN" sz="14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AEE005-FB6B-43B1-B75D-6C2D2B04B5A4}"/>
              </a:ext>
            </a:extLst>
          </p:cNvPr>
          <p:cNvSpPr txBox="1"/>
          <p:nvPr/>
        </p:nvSpPr>
        <p:spPr>
          <a:xfrm>
            <a:off x="1056405" y="601137"/>
            <a:ext cx="208369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000" b="1" kern="0" dirty="0" err="1">
                <a:solidFill>
                  <a:schemeClr val="bg1"/>
                </a:solidFill>
                <a:latin typeface="Open Sans"/>
                <a:cs typeface="Arial" panose="020B0604020202020204" pitchFamily="34" charset="0"/>
              </a:rPr>
              <a:t>Keberlanjutan</a:t>
            </a:r>
            <a:r>
              <a:rPr lang="en-US" sz="2000" b="1" kern="0" dirty="0">
                <a:solidFill>
                  <a:schemeClr val="bg1"/>
                </a:solidFill>
                <a:latin typeface="Open Sans"/>
                <a:cs typeface="Arial" panose="020B0604020202020204" pitchFamily="34" charset="0"/>
              </a:rPr>
              <a:t> </a:t>
            </a:r>
            <a:r>
              <a:rPr lang="en-US" sz="2000" b="1" kern="0" dirty="0" err="1">
                <a:solidFill>
                  <a:schemeClr val="bg1"/>
                </a:solidFill>
                <a:latin typeface="Open Sans"/>
                <a:cs typeface="Arial" panose="020B0604020202020204" pitchFamily="34" charset="0"/>
              </a:rPr>
              <a:t>Inovasi</a:t>
            </a:r>
            <a:endParaRPr lang="en-IN" sz="20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DDE4B1-257E-4FF2-B917-DB045B127E0B}"/>
              </a:ext>
            </a:extLst>
          </p:cNvPr>
          <p:cNvSpPr txBox="1"/>
          <p:nvPr/>
        </p:nvSpPr>
        <p:spPr>
          <a:xfrm>
            <a:off x="273326" y="4932413"/>
            <a:ext cx="4197499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ID" sz="1400" dirty="0" err="1">
                <a:solidFill>
                  <a:schemeClr val="bg1"/>
                </a:solidFill>
                <a:latin typeface="Roboto" panose="02000000000000000000" pitchFamily="2" charset="0"/>
              </a:rPr>
              <a:t>Jumlah</a:t>
            </a:r>
            <a:r>
              <a:rPr lang="en-ID" sz="1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Roboto" panose="02000000000000000000" pitchFamily="2" charset="0"/>
              </a:rPr>
              <a:t>penduduk</a:t>
            </a:r>
            <a:r>
              <a:rPr lang="en-ID" sz="1400" dirty="0">
                <a:solidFill>
                  <a:schemeClr val="bg1"/>
                </a:solidFill>
                <a:latin typeface="Roboto" panose="02000000000000000000" pitchFamily="2" charset="0"/>
              </a:rPr>
              <a:t> miskin pada </a:t>
            </a:r>
            <a:r>
              <a:rPr lang="en-ID" sz="1400" dirty="0" err="1">
                <a:solidFill>
                  <a:schemeClr val="bg1"/>
                </a:solidFill>
                <a:latin typeface="Roboto" panose="02000000000000000000" pitchFamily="2" charset="0"/>
              </a:rPr>
              <a:t>Maret</a:t>
            </a:r>
            <a:r>
              <a:rPr lang="en-ID" sz="1400" dirty="0">
                <a:solidFill>
                  <a:schemeClr val="bg1"/>
                </a:solidFill>
                <a:latin typeface="Roboto" panose="02000000000000000000" pitchFamily="2" charset="0"/>
              </a:rPr>
              <a:t> 2023 </a:t>
            </a:r>
            <a:r>
              <a:rPr lang="en-ID" sz="1400" dirty="0" err="1">
                <a:solidFill>
                  <a:schemeClr val="bg1"/>
                </a:solidFill>
                <a:latin typeface="Roboto" panose="02000000000000000000" pitchFamily="2" charset="0"/>
              </a:rPr>
              <a:t>adalah</a:t>
            </a:r>
            <a:r>
              <a:rPr lang="en-ID" sz="1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Roboto" panose="02000000000000000000" pitchFamily="2" charset="0"/>
              </a:rPr>
              <a:t>sebesar</a:t>
            </a:r>
            <a:r>
              <a:rPr lang="en-ID" sz="1400" dirty="0">
                <a:solidFill>
                  <a:schemeClr val="bg1"/>
                </a:solidFill>
                <a:latin typeface="Roboto" panose="02000000000000000000" pitchFamily="2" charset="0"/>
              </a:rPr>
              <a:t> 25,90 </a:t>
            </a:r>
            <a:r>
              <a:rPr lang="en-ID" sz="1400" dirty="0" err="1">
                <a:solidFill>
                  <a:schemeClr val="bg1"/>
                </a:solidFill>
                <a:latin typeface="Roboto" panose="02000000000000000000" pitchFamily="2" charset="0"/>
              </a:rPr>
              <a:t>juta</a:t>
            </a:r>
            <a:r>
              <a:rPr lang="en-ID" sz="1400" dirty="0">
                <a:solidFill>
                  <a:schemeClr val="bg1"/>
                </a:solidFill>
                <a:latin typeface="Roboto" panose="02000000000000000000" pitchFamily="2" charset="0"/>
              </a:rPr>
              <a:t> orang, </a:t>
            </a:r>
            <a:r>
              <a:rPr lang="en-ID" sz="1400" dirty="0" err="1">
                <a:solidFill>
                  <a:schemeClr val="bg1"/>
                </a:solidFill>
                <a:latin typeface="Roboto" panose="02000000000000000000" pitchFamily="2" charset="0"/>
              </a:rPr>
              <a:t>turun</a:t>
            </a:r>
            <a:r>
              <a:rPr lang="en-ID" sz="1400" dirty="0">
                <a:solidFill>
                  <a:schemeClr val="bg1"/>
                </a:solidFill>
                <a:latin typeface="Roboto" panose="02000000000000000000" pitchFamily="2" charset="0"/>
              </a:rPr>
              <a:t> 0,46 </a:t>
            </a:r>
            <a:r>
              <a:rPr lang="en-ID" sz="1400" dirty="0" err="1">
                <a:solidFill>
                  <a:schemeClr val="bg1"/>
                </a:solidFill>
                <a:latin typeface="Roboto" panose="02000000000000000000" pitchFamily="2" charset="0"/>
              </a:rPr>
              <a:t>juta</a:t>
            </a:r>
            <a:r>
              <a:rPr lang="en-ID" sz="1400" dirty="0">
                <a:solidFill>
                  <a:schemeClr val="bg1"/>
                </a:solidFill>
                <a:latin typeface="Roboto" panose="02000000000000000000" pitchFamily="2" charset="0"/>
              </a:rPr>
              <a:t> orang </a:t>
            </a:r>
            <a:r>
              <a:rPr lang="en-ID" sz="1400" dirty="0" err="1">
                <a:solidFill>
                  <a:schemeClr val="bg1"/>
                </a:solidFill>
                <a:latin typeface="Roboto" panose="02000000000000000000" pitchFamily="2" charset="0"/>
              </a:rPr>
              <a:t>dari</a:t>
            </a:r>
            <a:r>
              <a:rPr lang="en-ID" sz="1400" dirty="0">
                <a:solidFill>
                  <a:schemeClr val="bg1"/>
                </a:solidFill>
                <a:latin typeface="Roboto" panose="02000000000000000000" pitchFamily="2" charset="0"/>
              </a:rPr>
              <a:t> September 2022. </a:t>
            </a:r>
            <a:r>
              <a:rPr lang="en-ID" sz="1400" dirty="0" err="1">
                <a:solidFill>
                  <a:schemeClr val="bg1"/>
                </a:solidFill>
                <a:latin typeface="Roboto" panose="02000000000000000000" pitchFamily="2" charset="0"/>
              </a:rPr>
              <a:t>Secara</a:t>
            </a:r>
            <a:r>
              <a:rPr lang="en-ID" sz="1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Roboto" panose="02000000000000000000" pitchFamily="2" charset="0"/>
              </a:rPr>
              <a:t>akumulatif</a:t>
            </a:r>
            <a:r>
              <a:rPr lang="en-ID" sz="1400" dirty="0">
                <a:solidFill>
                  <a:schemeClr val="bg1"/>
                </a:solidFill>
                <a:latin typeface="Roboto" panose="02000000000000000000" pitchFamily="2" charset="0"/>
              </a:rPr>
              <a:t>, </a:t>
            </a:r>
            <a:r>
              <a:rPr lang="en-ID" sz="1400" dirty="0" err="1">
                <a:solidFill>
                  <a:schemeClr val="bg1"/>
                </a:solidFill>
                <a:latin typeface="Roboto" panose="02000000000000000000" pitchFamily="2" charset="0"/>
              </a:rPr>
              <a:t>sejak</a:t>
            </a:r>
            <a:r>
              <a:rPr lang="en-ID" sz="1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Roboto" panose="02000000000000000000" pitchFamily="2" charset="0"/>
              </a:rPr>
              <a:t>Maret</a:t>
            </a:r>
            <a:r>
              <a:rPr lang="en-ID" sz="1400" dirty="0">
                <a:solidFill>
                  <a:schemeClr val="bg1"/>
                </a:solidFill>
                <a:latin typeface="Roboto" panose="02000000000000000000" pitchFamily="2" charset="0"/>
              </a:rPr>
              <a:t> 2021 </a:t>
            </a:r>
            <a:r>
              <a:rPr lang="en-ID" sz="1400" dirty="0" err="1">
                <a:solidFill>
                  <a:schemeClr val="bg1"/>
                </a:solidFill>
                <a:latin typeface="Roboto" panose="02000000000000000000" pitchFamily="2" charset="0"/>
              </a:rPr>
              <a:t>hingga</a:t>
            </a:r>
            <a:r>
              <a:rPr lang="en-ID" sz="1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Roboto" panose="02000000000000000000" pitchFamily="2" charset="0"/>
              </a:rPr>
              <a:t>Maret</a:t>
            </a:r>
            <a:r>
              <a:rPr lang="en-ID" sz="1400" dirty="0">
                <a:solidFill>
                  <a:schemeClr val="bg1"/>
                </a:solidFill>
                <a:latin typeface="Roboto" panose="02000000000000000000" pitchFamily="2" charset="0"/>
              </a:rPr>
              <a:t> 2023 </a:t>
            </a:r>
            <a:r>
              <a:rPr lang="en-ID" sz="1400" dirty="0" err="1">
                <a:solidFill>
                  <a:schemeClr val="bg1"/>
                </a:solidFill>
                <a:latin typeface="Roboto" panose="02000000000000000000" pitchFamily="2" charset="0"/>
              </a:rPr>
              <a:t>tercatat</a:t>
            </a:r>
            <a:r>
              <a:rPr lang="en-ID" sz="1400" dirty="0">
                <a:solidFill>
                  <a:schemeClr val="bg1"/>
                </a:solidFill>
                <a:latin typeface="Roboto" panose="02000000000000000000" pitchFamily="2" charset="0"/>
              </a:rPr>
              <a:t> 1,6 </a:t>
            </a:r>
            <a:r>
              <a:rPr lang="en-ID" sz="1400" dirty="0" err="1">
                <a:solidFill>
                  <a:schemeClr val="bg1"/>
                </a:solidFill>
                <a:latin typeface="Roboto" panose="02000000000000000000" pitchFamily="2" charset="0"/>
              </a:rPr>
              <a:t>juta</a:t>
            </a:r>
            <a:r>
              <a:rPr lang="en-ID" sz="1400" dirty="0">
                <a:solidFill>
                  <a:schemeClr val="bg1"/>
                </a:solidFill>
                <a:latin typeface="Roboto" panose="02000000000000000000" pitchFamily="2" charset="0"/>
              </a:rPr>
              <a:t> orang yang </a:t>
            </a:r>
            <a:r>
              <a:rPr lang="en-ID" sz="1400" dirty="0" err="1">
                <a:solidFill>
                  <a:schemeClr val="bg1"/>
                </a:solidFill>
                <a:latin typeface="Roboto" panose="02000000000000000000" pitchFamily="2" charset="0"/>
              </a:rPr>
              <a:t>berhasil</a:t>
            </a:r>
            <a:r>
              <a:rPr lang="en-ID" sz="1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Roboto" panose="02000000000000000000" pitchFamily="2" charset="0"/>
              </a:rPr>
              <a:t>keluar</a:t>
            </a:r>
            <a:r>
              <a:rPr lang="en-ID" sz="1400" dirty="0">
                <a:solidFill>
                  <a:schemeClr val="bg1"/>
                </a:solidFill>
                <a:latin typeface="Roboto" panose="02000000000000000000" pitchFamily="2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Roboto" panose="02000000000000000000" pitchFamily="2" charset="0"/>
              </a:rPr>
              <a:t>dari</a:t>
            </a:r>
            <a:r>
              <a:rPr lang="en-ID" sz="1400" dirty="0">
                <a:solidFill>
                  <a:schemeClr val="bg1"/>
                </a:solidFill>
                <a:latin typeface="Roboto" panose="02000000000000000000" pitchFamily="2" charset="0"/>
              </a:rPr>
              <a:t> garis </a:t>
            </a:r>
            <a:r>
              <a:rPr lang="en-ID" sz="1400" dirty="0" err="1">
                <a:solidFill>
                  <a:schemeClr val="bg1"/>
                </a:solidFill>
                <a:latin typeface="Roboto" panose="02000000000000000000" pitchFamily="2" charset="0"/>
              </a:rPr>
              <a:t>kemiskinan</a:t>
            </a:r>
            <a:r>
              <a:rPr lang="en-ID" sz="1400" dirty="0">
                <a:solidFill>
                  <a:srgbClr val="282828"/>
                </a:solidFill>
                <a:latin typeface="Roboto" panose="02000000000000000000" pitchFamily="2" charset="0"/>
              </a:rPr>
              <a:t>. </a:t>
            </a:r>
            <a:endParaRPr lang="en-IN" sz="14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0ED602-BB55-45FD-A1DC-7B47D5C1046A}"/>
              </a:ext>
            </a:extLst>
          </p:cNvPr>
          <p:cNvSpPr txBox="1"/>
          <p:nvPr/>
        </p:nvSpPr>
        <p:spPr>
          <a:xfrm>
            <a:off x="1571550" y="4174551"/>
            <a:ext cx="258011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000" b="1" kern="0" dirty="0" err="1">
                <a:solidFill>
                  <a:schemeClr val="bg1"/>
                </a:solidFill>
                <a:latin typeface="Open Sans"/>
                <a:cs typeface="Arial" panose="020B0604020202020204" pitchFamily="34" charset="0"/>
              </a:rPr>
              <a:t>Pengentasan</a:t>
            </a:r>
            <a:r>
              <a:rPr lang="en-US" sz="2000" b="1" kern="0" dirty="0">
                <a:solidFill>
                  <a:schemeClr val="bg1"/>
                </a:solidFill>
                <a:latin typeface="Open Sans"/>
                <a:cs typeface="Arial" panose="020B0604020202020204" pitchFamily="34" charset="0"/>
              </a:rPr>
              <a:t> </a:t>
            </a:r>
            <a:r>
              <a:rPr lang="en-US" sz="2000" b="1" kern="0" dirty="0" err="1">
                <a:solidFill>
                  <a:schemeClr val="bg1"/>
                </a:solidFill>
                <a:latin typeface="Open Sans"/>
                <a:cs typeface="Arial" panose="020B0604020202020204" pitchFamily="34" charset="0"/>
              </a:rPr>
              <a:t>kemiskinan</a:t>
            </a:r>
            <a:endParaRPr lang="en-IN" sz="20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CFC47B-464F-4AFB-9F28-05A7AFB8E88D}"/>
              </a:ext>
            </a:extLst>
          </p:cNvPr>
          <p:cNvSpPr txBox="1"/>
          <p:nvPr/>
        </p:nvSpPr>
        <p:spPr>
          <a:xfrm>
            <a:off x="8086232" y="5182600"/>
            <a:ext cx="3792876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D" sz="1400" dirty="0" err="1">
                <a:solidFill>
                  <a:schemeClr val="bg1"/>
                </a:solidFill>
                <a:latin typeface="Lora" pitchFamily="2" charset="0"/>
              </a:rPr>
              <a:t>Penurunan</a:t>
            </a:r>
            <a:r>
              <a:rPr lang="en-ID" sz="1400" dirty="0">
                <a:solidFill>
                  <a:schemeClr val="bg1"/>
                </a:solidFill>
                <a:latin typeface="Lora" pitchFamily="2" charset="0"/>
              </a:rPr>
              <a:t> target </a:t>
            </a:r>
            <a:r>
              <a:rPr lang="en-ID" sz="1400" dirty="0" err="1">
                <a:solidFill>
                  <a:schemeClr val="bg1"/>
                </a:solidFill>
                <a:latin typeface="Lora" pitchFamily="2" charset="0"/>
              </a:rPr>
              <a:t>dari</a:t>
            </a:r>
            <a:r>
              <a:rPr lang="en-ID" sz="1400" dirty="0">
                <a:solidFill>
                  <a:schemeClr val="bg1"/>
                </a:solidFill>
                <a:latin typeface="Lora" pitchFamily="2" charset="0"/>
              </a:rPr>
              <a:t> 72 </a:t>
            </a:r>
            <a:r>
              <a:rPr lang="en-ID" sz="1400" dirty="0" err="1">
                <a:solidFill>
                  <a:schemeClr val="bg1"/>
                </a:solidFill>
                <a:latin typeface="Lora" pitchFamily="2" charset="0"/>
              </a:rPr>
              <a:t>kabupaten</a:t>
            </a:r>
            <a:r>
              <a:rPr lang="en-ID" sz="1400" dirty="0">
                <a:solidFill>
                  <a:schemeClr val="bg1"/>
                </a:solidFill>
                <a:latin typeface="Lora" pitchFamily="2" charset="0"/>
              </a:rPr>
              <a:t>/</a:t>
            </a:r>
            <a:r>
              <a:rPr lang="en-ID" sz="1400" dirty="0" err="1">
                <a:solidFill>
                  <a:schemeClr val="bg1"/>
                </a:solidFill>
                <a:latin typeface="Lora" pitchFamily="2" charset="0"/>
              </a:rPr>
              <a:t>kota</a:t>
            </a:r>
            <a:r>
              <a:rPr lang="en-ID" sz="1400" dirty="0">
                <a:solidFill>
                  <a:schemeClr val="bg1"/>
                </a:solidFill>
                <a:latin typeface="Lora" pitchFamily="2" charset="0"/>
              </a:rPr>
              <a:t> pada 2022 </a:t>
            </a:r>
            <a:r>
              <a:rPr lang="en-ID" sz="1400" dirty="0" err="1">
                <a:solidFill>
                  <a:schemeClr val="bg1"/>
                </a:solidFill>
                <a:latin typeface="Lora" pitchFamily="2" charset="0"/>
              </a:rPr>
              <a:t>menjadi</a:t>
            </a:r>
            <a:r>
              <a:rPr lang="en-ID" sz="1400" dirty="0">
                <a:solidFill>
                  <a:schemeClr val="bg1"/>
                </a:solidFill>
                <a:latin typeface="Lora" pitchFamily="2" charset="0"/>
              </a:rPr>
              <a:t> 68 </a:t>
            </a:r>
            <a:r>
              <a:rPr lang="en-ID" sz="1400" dirty="0" err="1">
                <a:solidFill>
                  <a:schemeClr val="bg1"/>
                </a:solidFill>
                <a:latin typeface="Lora" pitchFamily="2" charset="0"/>
              </a:rPr>
              <a:t>kabupaten</a:t>
            </a:r>
            <a:r>
              <a:rPr lang="en-ID" sz="1400" dirty="0">
                <a:solidFill>
                  <a:schemeClr val="bg1"/>
                </a:solidFill>
                <a:latin typeface="Lora" pitchFamily="2" charset="0"/>
              </a:rPr>
              <a:t>/</a:t>
            </a:r>
            <a:r>
              <a:rPr lang="en-ID" sz="1400" dirty="0" err="1">
                <a:solidFill>
                  <a:schemeClr val="bg1"/>
                </a:solidFill>
                <a:latin typeface="Lora" pitchFamily="2" charset="0"/>
              </a:rPr>
              <a:t>kota</a:t>
            </a:r>
            <a:r>
              <a:rPr lang="en-ID" sz="1400" dirty="0">
                <a:solidFill>
                  <a:schemeClr val="bg1"/>
                </a:solidFill>
                <a:latin typeface="Lora" pitchFamily="2" charset="0"/>
              </a:rPr>
              <a:t> pada 2023. </a:t>
            </a:r>
            <a:r>
              <a:rPr lang="en-ID" sz="1400" dirty="0" err="1">
                <a:solidFill>
                  <a:schemeClr val="bg1"/>
                </a:solidFill>
                <a:latin typeface="Lora" pitchFamily="2" charset="0"/>
              </a:rPr>
              <a:t>Targetnya</a:t>
            </a:r>
            <a:r>
              <a:rPr lang="en-ID" sz="1400" dirty="0">
                <a:solidFill>
                  <a:schemeClr val="bg1"/>
                </a:solidFill>
                <a:latin typeface="Lora" pitchFamily="2" charset="0"/>
              </a:rPr>
              <a:t>, </a:t>
            </a:r>
            <a:r>
              <a:rPr lang="en-ID" sz="1400" dirty="0" err="1">
                <a:solidFill>
                  <a:schemeClr val="bg1"/>
                </a:solidFill>
                <a:latin typeface="Lora" pitchFamily="2" charset="0"/>
              </a:rPr>
              <a:t>daerah</a:t>
            </a:r>
            <a:r>
              <a:rPr lang="en-ID" sz="1400" dirty="0">
                <a:solidFill>
                  <a:schemeClr val="bg1"/>
                </a:solidFill>
                <a:latin typeface="Lora" pitchFamily="2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Lora" pitchFamily="2" charset="0"/>
              </a:rPr>
              <a:t>rentan</a:t>
            </a:r>
            <a:r>
              <a:rPr lang="en-ID" sz="1400" dirty="0">
                <a:solidFill>
                  <a:schemeClr val="bg1"/>
                </a:solidFill>
                <a:latin typeface="Lora" pitchFamily="2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Lora" pitchFamily="2" charset="0"/>
              </a:rPr>
              <a:t>rawan</a:t>
            </a:r>
            <a:r>
              <a:rPr lang="en-ID" sz="1400" dirty="0">
                <a:solidFill>
                  <a:schemeClr val="bg1"/>
                </a:solidFill>
                <a:latin typeface="Lora" pitchFamily="2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Lora" pitchFamily="2" charset="0"/>
              </a:rPr>
              <a:t>pangan</a:t>
            </a:r>
            <a:r>
              <a:rPr lang="en-ID" sz="1400" dirty="0">
                <a:solidFill>
                  <a:schemeClr val="bg1"/>
                </a:solidFill>
                <a:latin typeface="Lora" pitchFamily="2" charset="0"/>
              </a:rPr>
              <a:t> pada 2024 </a:t>
            </a:r>
            <a:r>
              <a:rPr lang="en-ID" sz="1400" dirty="0" err="1">
                <a:solidFill>
                  <a:schemeClr val="bg1"/>
                </a:solidFill>
                <a:latin typeface="Lora" pitchFamily="2" charset="0"/>
              </a:rPr>
              <a:t>turun</a:t>
            </a:r>
            <a:r>
              <a:rPr lang="en-ID" sz="1400" dirty="0">
                <a:solidFill>
                  <a:schemeClr val="bg1"/>
                </a:solidFill>
                <a:latin typeface="Lora" pitchFamily="2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Lora" pitchFamily="2" charset="0"/>
              </a:rPr>
              <a:t>lagi</a:t>
            </a:r>
            <a:r>
              <a:rPr lang="en-ID" sz="1400" dirty="0">
                <a:solidFill>
                  <a:schemeClr val="bg1"/>
                </a:solidFill>
                <a:latin typeface="Lora" pitchFamily="2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Lora" pitchFamily="2" charset="0"/>
              </a:rPr>
              <a:t>menjadi</a:t>
            </a:r>
            <a:r>
              <a:rPr lang="en-ID" sz="1400" dirty="0">
                <a:solidFill>
                  <a:schemeClr val="bg1"/>
                </a:solidFill>
                <a:latin typeface="Lora" pitchFamily="2" charset="0"/>
              </a:rPr>
              <a:t> 61 </a:t>
            </a:r>
            <a:r>
              <a:rPr lang="en-ID" sz="1400" dirty="0" err="1">
                <a:solidFill>
                  <a:schemeClr val="bg1"/>
                </a:solidFill>
                <a:latin typeface="Lora" pitchFamily="2" charset="0"/>
              </a:rPr>
              <a:t>kabupaten</a:t>
            </a:r>
            <a:r>
              <a:rPr lang="en-ID" sz="1400" dirty="0">
                <a:solidFill>
                  <a:schemeClr val="bg1"/>
                </a:solidFill>
                <a:latin typeface="Lora" pitchFamily="2" charset="0"/>
              </a:rPr>
              <a:t>/</a:t>
            </a:r>
            <a:r>
              <a:rPr lang="en-ID" sz="1400" dirty="0" err="1">
                <a:solidFill>
                  <a:schemeClr val="bg1"/>
                </a:solidFill>
                <a:latin typeface="Lora" pitchFamily="2" charset="0"/>
              </a:rPr>
              <a:t>kota</a:t>
            </a:r>
            <a:endParaRPr lang="en-IN" sz="14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F8B43C-AAED-4495-A11D-156DBC5AB916}"/>
              </a:ext>
            </a:extLst>
          </p:cNvPr>
          <p:cNvSpPr txBox="1"/>
          <p:nvPr/>
        </p:nvSpPr>
        <p:spPr>
          <a:xfrm>
            <a:off x="8645411" y="4760106"/>
            <a:ext cx="252028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kern="0" dirty="0" err="1">
                <a:solidFill>
                  <a:schemeClr val="bg1"/>
                </a:solidFill>
                <a:latin typeface="Open Sans"/>
                <a:cs typeface="Arial" panose="020B0604020202020204" pitchFamily="34" charset="0"/>
              </a:rPr>
              <a:t>Kerawanan</a:t>
            </a:r>
            <a:r>
              <a:rPr lang="en-US" sz="2000" b="1" kern="0" dirty="0">
                <a:solidFill>
                  <a:schemeClr val="bg1"/>
                </a:solidFill>
                <a:latin typeface="Open Sans"/>
                <a:cs typeface="Arial" panose="020B0604020202020204" pitchFamily="34" charset="0"/>
              </a:rPr>
              <a:t> </a:t>
            </a:r>
            <a:r>
              <a:rPr lang="en-US" sz="2000" b="1" kern="0" dirty="0" err="1">
                <a:solidFill>
                  <a:schemeClr val="bg1"/>
                </a:solidFill>
                <a:latin typeface="Open Sans"/>
                <a:cs typeface="Arial" panose="020B0604020202020204" pitchFamily="34" charset="0"/>
              </a:rPr>
              <a:t>pangan</a:t>
            </a:r>
            <a:endParaRPr lang="en-IN" sz="20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37230D-1544-78C3-389E-C9D0F90DFFD8}"/>
              </a:ext>
            </a:extLst>
          </p:cNvPr>
          <p:cNvSpPr txBox="1"/>
          <p:nvPr/>
        </p:nvSpPr>
        <p:spPr>
          <a:xfrm>
            <a:off x="8785141" y="2079037"/>
            <a:ext cx="252028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b="1" kern="0" dirty="0">
                <a:solidFill>
                  <a:schemeClr val="bg1"/>
                </a:solidFill>
                <a:latin typeface="Open Sans"/>
                <a:cs typeface="Arial" panose="020B0604020202020204" pitchFamily="34" charset="0"/>
              </a:rPr>
              <a:t>Pendidikan &amp; Kesehatan</a:t>
            </a:r>
            <a:endParaRPr lang="en-IN" sz="20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40C65F-0591-477F-4E06-C7BFE0538332}"/>
              </a:ext>
            </a:extLst>
          </p:cNvPr>
          <p:cNvSpPr txBox="1"/>
          <p:nvPr/>
        </p:nvSpPr>
        <p:spPr>
          <a:xfrm>
            <a:off x="9139284" y="2850874"/>
            <a:ext cx="2779392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D" dirty="0" err="1">
                <a:solidFill>
                  <a:schemeClr val="bg1"/>
                </a:solidFill>
                <a:latin typeface="CNNsans"/>
              </a:rPr>
              <a:t>Mengembangkan</a:t>
            </a:r>
            <a:r>
              <a:rPr lang="en-ID" dirty="0">
                <a:solidFill>
                  <a:schemeClr val="bg1"/>
                </a:solidFill>
                <a:latin typeface="CNNsans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CNNsans"/>
              </a:rPr>
              <a:t>alternatif</a:t>
            </a:r>
            <a:r>
              <a:rPr lang="en-ID" dirty="0">
                <a:solidFill>
                  <a:schemeClr val="bg1"/>
                </a:solidFill>
                <a:latin typeface="CNNsans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CNNsans"/>
              </a:rPr>
              <a:t>inovasi</a:t>
            </a:r>
            <a:r>
              <a:rPr lang="en-ID" dirty="0">
                <a:solidFill>
                  <a:schemeClr val="bg1"/>
                </a:solidFill>
                <a:latin typeface="CNNsans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CNNsans"/>
              </a:rPr>
              <a:t>dalam</a:t>
            </a:r>
            <a:r>
              <a:rPr lang="en-ID" dirty="0">
                <a:solidFill>
                  <a:schemeClr val="bg1"/>
                </a:solidFill>
                <a:latin typeface="CNNsans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CNNsans"/>
              </a:rPr>
              <a:t>urusan</a:t>
            </a:r>
            <a:r>
              <a:rPr lang="en-ID" dirty="0">
                <a:solidFill>
                  <a:schemeClr val="bg1"/>
                </a:solidFill>
                <a:latin typeface="CNNsans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CNNsans"/>
              </a:rPr>
              <a:t>pembiayaan</a:t>
            </a:r>
            <a:r>
              <a:rPr lang="en-ID" dirty="0">
                <a:solidFill>
                  <a:schemeClr val="bg1"/>
                </a:solidFill>
                <a:latin typeface="CNNsans"/>
              </a:rPr>
              <a:t>.</a:t>
            </a:r>
            <a:r>
              <a:rPr lang="en-ID" dirty="0">
                <a:solidFill>
                  <a:schemeClr val="bg1"/>
                </a:solidFill>
              </a:rPr>
              <a:t/>
            </a:r>
            <a:br>
              <a:rPr lang="en-ID" dirty="0">
                <a:solidFill>
                  <a:schemeClr val="bg1"/>
                </a:solidFill>
              </a:rPr>
            </a:br>
            <a:r>
              <a:rPr lang="en-ID" sz="1100" dirty="0">
                <a:solidFill>
                  <a:schemeClr val="bg1"/>
                </a:solidFill>
              </a:rPr>
              <a:t/>
            </a:r>
            <a:br>
              <a:rPr lang="en-ID" sz="1100" dirty="0">
                <a:solidFill>
                  <a:schemeClr val="bg1"/>
                </a:solidFill>
              </a:rPr>
            </a:br>
            <a:r>
              <a:rPr lang="en-ID" sz="1100" dirty="0">
                <a:solidFill>
                  <a:srgbClr val="333333"/>
                </a:solidFill>
                <a:latin typeface="CNNsans"/>
              </a:rPr>
              <a:t>app.cnnindonesia.com/</a:t>
            </a:r>
            <a:endParaRPr lang="en-IN" sz="1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BB5840-79AE-6DA7-9C7B-99E728D8EFC9}"/>
              </a:ext>
            </a:extLst>
          </p:cNvPr>
          <p:cNvSpPr txBox="1"/>
          <p:nvPr/>
        </p:nvSpPr>
        <p:spPr>
          <a:xfrm>
            <a:off x="273325" y="2479001"/>
            <a:ext cx="208369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000" b="1" kern="0" dirty="0">
                <a:solidFill>
                  <a:schemeClr val="bg1"/>
                </a:solidFill>
                <a:latin typeface="Open Sans"/>
                <a:cs typeface="Arial" panose="020B0604020202020204" pitchFamily="34" charset="0"/>
              </a:rPr>
              <a:t>Pembangunan </a:t>
            </a:r>
            <a:r>
              <a:rPr lang="en-US" sz="2000" b="1" kern="0" dirty="0" err="1">
                <a:solidFill>
                  <a:schemeClr val="bg1"/>
                </a:solidFill>
                <a:latin typeface="Open Sans"/>
                <a:cs typeface="Arial" panose="020B0604020202020204" pitchFamily="34" charset="0"/>
              </a:rPr>
              <a:t>Infrastruktur</a:t>
            </a:r>
            <a:endParaRPr lang="en-IN" sz="2000" b="1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21E1DD-0304-0181-3273-50EB1AE45487}"/>
              </a:ext>
            </a:extLst>
          </p:cNvPr>
          <p:cNvSpPr txBox="1"/>
          <p:nvPr/>
        </p:nvSpPr>
        <p:spPr>
          <a:xfrm>
            <a:off x="187042" y="3439119"/>
            <a:ext cx="28863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kern="0" dirty="0" err="1">
                <a:solidFill>
                  <a:schemeClr val="bg1"/>
                </a:solidFill>
                <a:latin typeface="Open Sans"/>
                <a:cs typeface="Arial" panose="020B0604020202020204" pitchFamily="34" charset="0"/>
              </a:rPr>
              <a:t>Sinergi</a:t>
            </a:r>
            <a:r>
              <a:rPr lang="en-US" sz="1400" kern="0" dirty="0">
                <a:solidFill>
                  <a:schemeClr val="bg1"/>
                </a:solidFill>
                <a:latin typeface="Open Sans"/>
                <a:cs typeface="Arial" panose="020B0604020202020204" pitchFamily="34" charset="0"/>
              </a:rPr>
              <a:t> dan </a:t>
            </a:r>
            <a:r>
              <a:rPr lang="en-US" sz="1400" kern="0" dirty="0" err="1">
                <a:solidFill>
                  <a:schemeClr val="bg1"/>
                </a:solidFill>
                <a:latin typeface="Open Sans"/>
                <a:cs typeface="Arial" panose="020B0604020202020204" pitchFamily="34" charset="0"/>
              </a:rPr>
              <a:t>Harmonisasi</a:t>
            </a:r>
            <a:r>
              <a:rPr lang="en-US" sz="1400" kern="0" dirty="0">
                <a:solidFill>
                  <a:schemeClr val="bg1"/>
                </a:solidFill>
                <a:latin typeface="Open Sans"/>
                <a:cs typeface="Arial" panose="020B0604020202020204" pitchFamily="34" charset="0"/>
              </a:rPr>
              <a:t> </a:t>
            </a:r>
            <a:r>
              <a:rPr lang="en-US" sz="1400" kern="0" dirty="0" err="1">
                <a:solidFill>
                  <a:schemeClr val="bg1"/>
                </a:solidFill>
                <a:latin typeface="Open Sans"/>
                <a:cs typeface="Arial" panose="020B0604020202020204" pitchFamily="34" charset="0"/>
              </a:rPr>
              <a:t>pusat</a:t>
            </a:r>
            <a:r>
              <a:rPr lang="en-US" sz="1400" kern="0" dirty="0">
                <a:solidFill>
                  <a:schemeClr val="bg1"/>
                </a:solidFill>
                <a:latin typeface="Open Sans"/>
                <a:cs typeface="Arial" panose="020B0604020202020204" pitchFamily="34" charset="0"/>
              </a:rPr>
              <a:t> dan </a:t>
            </a:r>
            <a:r>
              <a:rPr lang="en-US" sz="1400" kern="0" dirty="0" err="1">
                <a:solidFill>
                  <a:schemeClr val="bg1"/>
                </a:solidFill>
                <a:latin typeface="Open Sans"/>
                <a:cs typeface="Arial" panose="020B0604020202020204" pitchFamily="34" charset="0"/>
              </a:rPr>
              <a:t>daerah</a:t>
            </a:r>
            <a:endParaRPr lang="en-IN" sz="1400" dirty="0">
              <a:solidFill>
                <a:schemeClr val="bg1"/>
              </a:solidFill>
            </a:endParaRPr>
          </a:p>
        </p:txBody>
      </p:sp>
      <p:pic>
        <p:nvPicPr>
          <p:cNvPr id="35" name="Picture Placeholder 34" descr="A road with cars and a bridge&#10;&#10;Description automatically generated with medium confidence">
            <a:extLst>
              <a:ext uri="{FF2B5EF4-FFF2-40B4-BE49-F238E27FC236}">
                <a16:creationId xmlns:a16="http://schemas.microsoft.com/office/drawing/2014/main" id="{687068DA-5CCD-7295-D000-A405B53CE0C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4" r="15234"/>
          <a:stretch>
            <a:fillRect/>
          </a:stretch>
        </p:blipFill>
        <p:spPr/>
      </p:pic>
      <p:pic>
        <p:nvPicPr>
          <p:cNvPr id="33" name="Picture Placeholder 32" descr="A collage of different types of vegetables&#10;&#10;Description automatically generated">
            <a:extLst>
              <a:ext uri="{FF2B5EF4-FFF2-40B4-BE49-F238E27FC236}">
                <a16:creationId xmlns:a16="http://schemas.microsoft.com/office/drawing/2014/main" id="{810ED1E3-4320-2F6E-44BD-018FCEE1513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4" r="14634"/>
          <a:stretch>
            <a:fillRect/>
          </a:stretch>
        </p:blipFill>
        <p:spPr/>
      </p:pic>
      <p:pic>
        <p:nvPicPr>
          <p:cNvPr id="39" name="Picture Placeholder 38" descr="A finger pointing at a screen&#10;&#10;Description automatically generated">
            <a:extLst>
              <a:ext uri="{FF2B5EF4-FFF2-40B4-BE49-F238E27FC236}">
                <a16:creationId xmlns:a16="http://schemas.microsoft.com/office/drawing/2014/main" id="{B9EAC801-0F45-3B84-6E8C-FCF822F5E03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8" r="21848"/>
          <a:stretch>
            <a:fillRect/>
          </a:stretch>
        </p:blipFill>
        <p:spPr/>
      </p:pic>
      <p:pic>
        <p:nvPicPr>
          <p:cNvPr id="43" name="Picture Placeholder 42" descr="A book with a tree and icons&#10;&#10;Description automatically generated">
            <a:extLst>
              <a:ext uri="{FF2B5EF4-FFF2-40B4-BE49-F238E27FC236}">
                <a16:creationId xmlns:a16="http://schemas.microsoft.com/office/drawing/2014/main" id="{BA929E5B-AED9-3F7B-53C2-F84A45188EA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05667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95AB837-9ABA-4EC7-82DE-81D07FB3B6B9}"/>
              </a:ext>
            </a:extLst>
          </p:cNvPr>
          <p:cNvGrpSpPr/>
          <p:nvPr/>
        </p:nvGrpSpPr>
        <p:grpSpPr>
          <a:xfrm>
            <a:off x="3849558" y="1590462"/>
            <a:ext cx="4492884" cy="5267538"/>
            <a:chOff x="3358108" y="1590462"/>
            <a:chExt cx="4492884" cy="526753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3A8C115-E789-41FC-8817-DC87943E0D76}"/>
                </a:ext>
              </a:extLst>
            </p:cNvPr>
            <p:cNvSpPr/>
            <p:nvPr/>
          </p:nvSpPr>
          <p:spPr>
            <a:xfrm>
              <a:off x="3358108" y="4581129"/>
              <a:ext cx="4492884" cy="2276871"/>
            </a:xfrm>
            <a:custGeom>
              <a:avLst/>
              <a:gdLst>
                <a:gd name="connsiteX0" fmla="*/ 241752 w 4492884"/>
                <a:gd name="connsiteY0" fmla="*/ 0 h 2276871"/>
                <a:gd name="connsiteX1" fmla="*/ 4251132 w 4492884"/>
                <a:gd name="connsiteY1" fmla="*/ 0 h 2276871"/>
                <a:gd name="connsiteX2" fmla="*/ 4492884 w 4492884"/>
                <a:gd name="connsiteY2" fmla="*/ 241752 h 2276871"/>
                <a:gd name="connsiteX3" fmla="*/ 4492884 w 4492884"/>
                <a:gd name="connsiteY3" fmla="*/ 2276871 h 2276871"/>
                <a:gd name="connsiteX4" fmla="*/ 0 w 4492884"/>
                <a:gd name="connsiteY4" fmla="*/ 2276871 h 2276871"/>
                <a:gd name="connsiteX5" fmla="*/ 0 w 4492884"/>
                <a:gd name="connsiteY5" fmla="*/ 241752 h 2276871"/>
                <a:gd name="connsiteX6" fmla="*/ 241752 w 4492884"/>
                <a:gd name="connsiteY6" fmla="*/ 0 h 2276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92884" h="2276871">
                  <a:moveTo>
                    <a:pt x="241752" y="0"/>
                  </a:moveTo>
                  <a:lnTo>
                    <a:pt x="4251132" y="0"/>
                  </a:lnTo>
                  <a:cubicBezTo>
                    <a:pt x="4384648" y="0"/>
                    <a:pt x="4492884" y="108236"/>
                    <a:pt x="4492884" y="241752"/>
                  </a:cubicBezTo>
                  <a:lnTo>
                    <a:pt x="4492884" y="2276871"/>
                  </a:lnTo>
                  <a:lnTo>
                    <a:pt x="0" y="2276871"/>
                  </a:lnTo>
                  <a:lnTo>
                    <a:pt x="0" y="241752"/>
                  </a:lnTo>
                  <a:cubicBezTo>
                    <a:pt x="0" y="108236"/>
                    <a:pt x="108236" y="0"/>
                    <a:pt x="2417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635000" dist="825500" dir="9600000" algn="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N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BDBD2B7-EBAE-4CF4-AB5B-0ADD7AB06586}"/>
                </a:ext>
              </a:extLst>
            </p:cNvPr>
            <p:cNvSpPr txBox="1"/>
            <p:nvPr/>
          </p:nvSpPr>
          <p:spPr>
            <a:xfrm>
              <a:off x="4090392" y="4897449"/>
              <a:ext cx="3028316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2024</a:t>
              </a:r>
              <a:endParaRPr lang="en-IN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5CE7C75-447C-43D1-BF10-3864ABB0D2E3}"/>
                </a:ext>
              </a:extLst>
            </p:cNvPr>
            <p:cNvSpPr/>
            <p:nvPr/>
          </p:nvSpPr>
          <p:spPr>
            <a:xfrm>
              <a:off x="5498153" y="4468483"/>
              <a:ext cx="212794" cy="212794"/>
            </a:xfrm>
            <a:prstGeom prst="ellipse">
              <a:avLst/>
            </a:prstGeom>
            <a:solidFill>
              <a:schemeClr val="bg1"/>
            </a:solidFill>
            <a:ln w="63500">
              <a:gradFill flip="none" rotWithShape="1"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5732464-F935-414D-AFF5-F349C0F523BE}"/>
                </a:ext>
              </a:extLst>
            </p:cNvPr>
            <p:cNvSpPr txBox="1"/>
            <p:nvPr/>
          </p:nvSpPr>
          <p:spPr>
            <a:xfrm>
              <a:off x="4449265" y="5438399"/>
              <a:ext cx="2310571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400" kern="0" dirty="0">
                  <a:solidFill>
                    <a:schemeClr val="bg1"/>
                  </a:solidFill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DISEMINASI RISET DAN INOVASI</a:t>
              </a:r>
            </a:p>
            <a:p>
              <a:pPr algn="ctr"/>
              <a:r>
                <a:rPr lang="en-US" sz="1400" kern="0" dirty="0">
                  <a:solidFill>
                    <a:schemeClr val="bg1"/>
                  </a:solidFill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 ( JULI – AKHIR TAHUN )</a:t>
              </a:r>
              <a:endParaRPr lang="en-US" sz="1400" dirty="0">
                <a:solidFill>
                  <a:schemeClr val="bg1"/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9A22742-4872-46AA-835F-5EE89ECCC01C}"/>
                </a:ext>
              </a:extLst>
            </p:cNvPr>
            <p:cNvSpPr txBox="1"/>
            <p:nvPr/>
          </p:nvSpPr>
          <p:spPr>
            <a:xfrm>
              <a:off x="3939310" y="1590462"/>
              <a:ext cx="3236426" cy="138499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kern="0" dirty="0">
                  <a:solidFill>
                    <a:schemeClr val="bg1"/>
                  </a:solidFill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INFORMASI INOVASI KEPADA </a:t>
              </a:r>
              <a:r>
                <a:rPr lang="en-US" kern="0" dirty="0"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MASYARAKAT</a:t>
              </a:r>
              <a:r>
                <a:rPr lang="en-US" kern="0" dirty="0">
                  <a:solidFill>
                    <a:schemeClr val="bg1"/>
                  </a:solidFill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 </a:t>
              </a:r>
              <a:r>
                <a:rPr lang="en-US" kern="0" dirty="0"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TTG OPERASIONALISASI/</a:t>
              </a:r>
            </a:p>
            <a:p>
              <a:pPr algn="ctr"/>
              <a:r>
                <a:rPr lang="en-US" kern="0" dirty="0"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PENGENALAN PENERAPAN INOVASI</a:t>
              </a:r>
              <a:endParaRPr lang="en-US" dirty="0"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endParaRP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9558BEF-4730-4152-9554-1B0BFC170D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04550" y="2978729"/>
              <a:ext cx="0" cy="1198023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chemeClr val="accent2"/>
                  </a:gs>
                  <a:gs pos="100000">
                    <a:schemeClr val="accent3"/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3FC1B47-52C8-4E8C-A99F-2D631F0B0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792" y="182909"/>
            <a:ext cx="10515600" cy="1325563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KEGIATAN RISET DAN INOVASI</a:t>
            </a:r>
            <a:endParaRPr lang="en-IN" dirty="0">
              <a:latin typeface="Arial Black" panose="020B0A0402010202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6EADE74-2B57-4A60-BEBA-E644339A83C2}"/>
              </a:ext>
            </a:extLst>
          </p:cNvPr>
          <p:cNvSpPr/>
          <p:nvPr/>
        </p:nvSpPr>
        <p:spPr>
          <a:xfrm>
            <a:off x="611029" y="6021636"/>
            <a:ext cx="3480953" cy="836364"/>
          </a:xfrm>
          <a:custGeom>
            <a:avLst/>
            <a:gdLst>
              <a:gd name="connsiteX0" fmla="*/ 204133 w 3480953"/>
              <a:gd name="connsiteY0" fmla="*/ 0 h 836364"/>
              <a:gd name="connsiteX1" fmla="*/ 3276820 w 3480953"/>
              <a:gd name="connsiteY1" fmla="*/ 0 h 836364"/>
              <a:gd name="connsiteX2" fmla="*/ 3480953 w 3480953"/>
              <a:gd name="connsiteY2" fmla="*/ 204133 h 836364"/>
              <a:gd name="connsiteX3" fmla="*/ 3480953 w 3480953"/>
              <a:gd name="connsiteY3" fmla="*/ 836364 h 836364"/>
              <a:gd name="connsiteX4" fmla="*/ 0 w 3480953"/>
              <a:gd name="connsiteY4" fmla="*/ 836364 h 836364"/>
              <a:gd name="connsiteX5" fmla="*/ 0 w 3480953"/>
              <a:gd name="connsiteY5" fmla="*/ 204133 h 836364"/>
              <a:gd name="connsiteX6" fmla="*/ 204133 w 3480953"/>
              <a:gd name="connsiteY6" fmla="*/ 0 h 83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0953" h="836364">
                <a:moveTo>
                  <a:pt x="204133" y="0"/>
                </a:moveTo>
                <a:lnTo>
                  <a:pt x="3276820" y="0"/>
                </a:lnTo>
                <a:cubicBezTo>
                  <a:pt x="3389560" y="0"/>
                  <a:pt x="3480953" y="91393"/>
                  <a:pt x="3480953" y="204133"/>
                </a:cubicBezTo>
                <a:lnTo>
                  <a:pt x="3480953" y="836364"/>
                </a:lnTo>
                <a:lnTo>
                  <a:pt x="0" y="836364"/>
                </a:lnTo>
                <a:lnTo>
                  <a:pt x="0" y="204133"/>
                </a:lnTo>
                <a:cubicBezTo>
                  <a:pt x="0" y="91393"/>
                  <a:pt x="91393" y="0"/>
                  <a:pt x="20413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0" dist="825500" dir="96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9CD094-A867-468E-B858-85D94A84F172}"/>
              </a:ext>
            </a:extLst>
          </p:cNvPr>
          <p:cNvSpPr txBox="1"/>
          <p:nvPr/>
        </p:nvSpPr>
        <p:spPr>
          <a:xfrm>
            <a:off x="1107474" y="6102033"/>
            <a:ext cx="2952328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2024 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( JAN-MARET)</a:t>
            </a:r>
            <a:endParaRPr lang="en-IN" sz="24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A547FAB-F290-4688-8CC9-ED803930BDA3}"/>
              </a:ext>
            </a:extLst>
          </p:cNvPr>
          <p:cNvCxnSpPr>
            <a:cxnSpLocks/>
          </p:cNvCxnSpPr>
          <p:nvPr/>
        </p:nvCxnSpPr>
        <p:spPr>
          <a:xfrm>
            <a:off x="1589" y="6858000"/>
            <a:ext cx="12188825" cy="0"/>
          </a:xfrm>
          <a:prstGeom prst="line">
            <a:avLst/>
          </a:prstGeom>
          <a:ln w="63500" cap="rnd">
            <a:gradFill flip="none"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92EE7DCD-4C8F-4208-A57E-F202B16FE3B4}"/>
              </a:ext>
            </a:extLst>
          </p:cNvPr>
          <p:cNvSpPr/>
          <p:nvPr/>
        </p:nvSpPr>
        <p:spPr>
          <a:xfrm>
            <a:off x="2365770" y="5738363"/>
            <a:ext cx="212794" cy="212794"/>
          </a:xfrm>
          <a:prstGeom prst="ellipse">
            <a:avLst/>
          </a:prstGeom>
          <a:solidFill>
            <a:schemeClr val="bg1"/>
          </a:solidFill>
          <a:ln w="63500">
            <a:gradFill flip="none"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6556355-AAD4-4968-B8AD-469104827B32}"/>
              </a:ext>
            </a:extLst>
          </p:cNvPr>
          <p:cNvSpPr txBox="1"/>
          <p:nvPr/>
        </p:nvSpPr>
        <p:spPr>
          <a:xfrm>
            <a:off x="1196220" y="3429002"/>
            <a:ext cx="2310571" cy="83099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kern="0" dirty="0"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EKSPLORASI SDA DAN KESIGAPAN SERTA PENYIAPAN PIRANTI</a:t>
            </a:r>
            <a:endParaRPr lang="en-US" dirty="0"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017F0DE-9F5B-40B9-94A5-1D8C0E1F7635}"/>
              </a:ext>
            </a:extLst>
          </p:cNvPr>
          <p:cNvSpPr txBox="1"/>
          <p:nvPr/>
        </p:nvSpPr>
        <p:spPr>
          <a:xfrm>
            <a:off x="8258055" y="3290502"/>
            <a:ext cx="2310571" cy="110799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kern="0" dirty="0"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PEDAMPINGAN TIM INDEPENDENT UNTUK MEMPEROLEH HASIL PENILAIAN</a:t>
            </a:r>
            <a:endParaRPr lang="en-US" dirty="0"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A2D0194-B136-4E6B-9DFB-816720D54302}"/>
              </a:ext>
            </a:extLst>
          </p:cNvPr>
          <p:cNvSpPr/>
          <p:nvPr/>
        </p:nvSpPr>
        <p:spPr>
          <a:xfrm>
            <a:off x="7280289" y="5617622"/>
            <a:ext cx="4266103" cy="1246628"/>
          </a:xfrm>
          <a:custGeom>
            <a:avLst/>
            <a:gdLst>
              <a:gd name="connsiteX0" fmla="*/ 292989 w 4266103"/>
              <a:gd name="connsiteY0" fmla="*/ 0 h 1246628"/>
              <a:gd name="connsiteX1" fmla="*/ 3973114 w 4266103"/>
              <a:gd name="connsiteY1" fmla="*/ 0 h 1246628"/>
              <a:gd name="connsiteX2" fmla="*/ 4266103 w 4266103"/>
              <a:gd name="connsiteY2" fmla="*/ 292989 h 1246628"/>
              <a:gd name="connsiteX3" fmla="*/ 4266103 w 4266103"/>
              <a:gd name="connsiteY3" fmla="*/ 1246628 h 1246628"/>
              <a:gd name="connsiteX4" fmla="*/ 0 w 4266103"/>
              <a:gd name="connsiteY4" fmla="*/ 1246628 h 1246628"/>
              <a:gd name="connsiteX5" fmla="*/ 0 w 4266103"/>
              <a:gd name="connsiteY5" fmla="*/ 292989 h 1246628"/>
              <a:gd name="connsiteX6" fmla="*/ 292989 w 4266103"/>
              <a:gd name="connsiteY6" fmla="*/ 0 h 12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66103" h="1246628">
                <a:moveTo>
                  <a:pt x="292989" y="0"/>
                </a:moveTo>
                <a:lnTo>
                  <a:pt x="3973114" y="0"/>
                </a:lnTo>
                <a:cubicBezTo>
                  <a:pt x="4134927" y="0"/>
                  <a:pt x="4266103" y="131176"/>
                  <a:pt x="4266103" y="292989"/>
                </a:cubicBezTo>
                <a:lnTo>
                  <a:pt x="4266103" y="1246628"/>
                </a:lnTo>
                <a:lnTo>
                  <a:pt x="0" y="1246628"/>
                </a:lnTo>
                <a:lnTo>
                  <a:pt x="0" y="292989"/>
                </a:lnTo>
                <a:cubicBezTo>
                  <a:pt x="0" y="131176"/>
                  <a:pt x="131176" y="0"/>
                  <a:pt x="2929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635000" dist="825500" dir="96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AB8BAD-0A48-4207-BA3C-B747F6F99A27}"/>
              </a:ext>
            </a:extLst>
          </p:cNvPr>
          <p:cNvSpPr txBox="1"/>
          <p:nvPr/>
        </p:nvSpPr>
        <p:spPr>
          <a:xfrm>
            <a:off x="7899181" y="5646473"/>
            <a:ext cx="3028316" cy="86177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2024</a:t>
            </a:r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(APRIL – JUNI)</a:t>
            </a:r>
            <a:endParaRPr lang="en-IN" sz="2800" b="1" dirty="0">
              <a:solidFill>
                <a:schemeClr val="bg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C713DE2-5BFF-4FD6-9C80-AA19CA09A771}"/>
              </a:ext>
            </a:extLst>
          </p:cNvPr>
          <p:cNvSpPr/>
          <p:nvPr/>
        </p:nvSpPr>
        <p:spPr>
          <a:xfrm>
            <a:off x="9306942" y="5510205"/>
            <a:ext cx="212794" cy="212794"/>
          </a:xfrm>
          <a:prstGeom prst="ellipse">
            <a:avLst/>
          </a:prstGeom>
          <a:solidFill>
            <a:schemeClr val="bg1"/>
          </a:solidFill>
          <a:ln w="63500">
            <a:gradFill flip="none"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4C7715-8D7C-4B36-B166-227AC6C43C4A}"/>
              </a:ext>
            </a:extLst>
          </p:cNvPr>
          <p:cNvSpPr/>
          <p:nvPr/>
        </p:nvSpPr>
        <p:spPr>
          <a:xfrm rot="2700000">
            <a:off x="10930255" y="5953983"/>
            <a:ext cx="221262" cy="221262"/>
          </a:xfrm>
          <a:custGeom>
            <a:avLst/>
            <a:gdLst>
              <a:gd name="connsiteX0" fmla="*/ 0 w 590055"/>
              <a:gd name="connsiteY0" fmla="*/ 0 h 590055"/>
              <a:gd name="connsiteX1" fmla="*/ 590055 w 590055"/>
              <a:gd name="connsiteY1" fmla="*/ 0 h 590055"/>
              <a:gd name="connsiteX2" fmla="*/ 590055 w 590055"/>
              <a:gd name="connsiteY2" fmla="*/ 590055 h 590055"/>
              <a:gd name="connsiteX3" fmla="*/ 0 w 590055"/>
              <a:gd name="connsiteY3" fmla="*/ 590055 h 590055"/>
              <a:gd name="connsiteX4" fmla="*/ 0 w 590055"/>
              <a:gd name="connsiteY4" fmla="*/ 0 h 590055"/>
              <a:gd name="connsiteX0" fmla="*/ 0 w 590055"/>
              <a:gd name="connsiteY0" fmla="*/ 590055 h 681495"/>
              <a:gd name="connsiteX1" fmla="*/ 0 w 590055"/>
              <a:gd name="connsiteY1" fmla="*/ 0 h 681495"/>
              <a:gd name="connsiteX2" fmla="*/ 590055 w 590055"/>
              <a:gd name="connsiteY2" fmla="*/ 0 h 681495"/>
              <a:gd name="connsiteX3" fmla="*/ 590055 w 590055"/>
              <a:gd name="connsiteY3" fmla="*/ 590055 h 681495"/>
              <a:gd name="connsiteX4" fmla="*/ 91440 w 590055"/>
              <a:gd name="connsiteY4" fmla="*/ 681495 h 681495"/>
              <a:gd name="connsiteX0" fmla="*/ 0 w 590055"/>
              <a:gd name="connsiteY0" fmla="*/ 590055 h 590055"/>
              <a:gd name="connsiteX1" fmla="*/ 0 w 590055"/>
              <a:gd name="connsiteY1" fmla="*/ 0 h 590055"/>
              <a:gd name="connsiteX2" fmla="*/ 590055 w 590055"/>
              <a:gd name="connsiteY2" fmla="*/ 0 h 590055"/>
              <a:gd name="connsiteX3" fmla="*/ 590055 w 590055"/>
              <a:gd name="connsiteY3" fmla="*/ 590055 h 590055"/>
              <a:gd name="connsiteX0" fmla="*/ 0 w 590055"/>
              <a:gd name="connsiteY0" fmla="*/ 0 h 590055"/>
              <a:gd name="connsiteX1" fmla="*/ 590055 w 590055"/>
              <a:gd name="connsiteY1" fmla="*/ 0 h 590055"/>
              <a:gd name="connsiteX2" fmla="*/ 590055 w 590055"/>
              <a:gd name="connsiteY2" fmla="*/ 590055 h 590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055" h="590055">
                <a:moveTo>
                  <a:pt x="0" y="0"/>
                </a:moveTo>
                <a:lnTo>
                  <a:pt x="590055" y="0"/>
                </a:lnTo>
                <a:lnTo>
                  <a:pt x="590055" y="590055"/>
                </a:lnTo>
              </a:path>
            </a:pathLst>
          </a:custGeom>
          <a:noFill/>
          <a:ln w="635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9" name="Rectangle 7">
            <a:extLst>
              <a:ext uri="{FF2B5EF4-FFF2-40B4-BE49-F238E27FC236}">
                <a16:creationId xmlns:a16="http://schemas.microsoft.com/office/drawing/2014/main" id="{C0317A0E-6101-46C3-A4AF-9395D06A434A}"/>
              </a:ext>
            </a:extLst>
          </p:cNvPr>
          <p:cNvSpPr/>
          <p:nvPr/>
        </p:nvSpPr>
        <p:spPr>
          <a:xfrm rot="2700000">
            <a:off x="7316145" y="4890384"/>
            <a:ext cx="173134" cy="173134"/>
          </a:xfrm>
          <a:custGeom>
            <a:avLst/>
            <a:gdLst>
              <a:gd name="connsiteX0" fmla="*/ 0 w 590055"/>
              <a:gd name="connsiteY0" fmla="*/ 0 h 590055"/>
              <a:gd name="connsiteX1" fmla="*/ 590055 w 590055"/>
              <a:gd name="connsiteY1" fmla="*/ 0 h 590055"/>
              <a:gd name="connsiteX2" fmla="*/ 590055 w 590055"/>
              <a:gd name="connsiteY2" fmla="*/ 590055 h 590055"/>
              <a:gd name="connsiteX3" fmla="*/ 0 w 590055"/>
              <a:gd name="connsiteY3" fmla="*/ 590055 h 590055"/>
              <a:gd name="connsiteX4" fmla="*/ 0 w 590055"/>
              <a:gd name="connsiteY4" fmla="*/ 0 h 590055"/>
              <a:gd name="connsiteX0" fmla="*/ 0 w 590055"/>
              <a:gd name="connsiteY0" fmla="*/ 590055 h 681495"/>
              <a:gd name="connsiteX1" fmla="*/ 0 w 590055"/>
              <a:gd name="connsiteY1" fmla="*/ 0 h 681495"/>
              <a:gd name="connsiteX2" fmla="*/ 590055 w 590055"/>
              <a:gd name="connsiteY2" fmla="*/ 0 h 681495"/>
              <a:gd name="connsiteX3" fmla="*/ 590055 w 590055"/>
              <a:gd name="connsiteY3" fmla="*/ 590055 h 681495"/>
              <a:gd name="connsiteX4" fmla="*/ 91440 w 590055"/>
              <a:gd name="connsiteY4" fmla="*/ 681495 h 681495"/>
              <a:gd name="connsiteX0" fmla="*/ 0 w 590055"/>
              <a:gd name="connsiteY0" fmla="*/ 590055 h 590055"/>
              <a:gd name="connsiteX1" fmla="*/ 0 w 590055"/>
              <a:gd name="connsiteY1" fmla="*/ 0 h 590055"/>
              <a:gd name="connsiteX2" fmla="*/ 590055 w 590055"/>
              <a:gd name="connsiteY2" fmla="*/ 0 h 590055"/>
              <a:gd name="connsiteX3" fmla="*/ 590055 w 590055"/>
              <a:gd name="connsiteY3" fmla="*/ 590055 h 590055"/>
              <a:gd name="connsiteX0" fmla="*/ 0 w 590055"/>
              <a:gd name="connsiteY0" fmla="*/ 0 h 590055"/>
              <a:gd name="connsiteX1" fmla="*/ 590055 w 590055"/>
              <a:gd name="connsiteY1" fmla="*/ 0 h 590055"/>
              <a:gd name="connsiteX2" fmla="*/ 590055 w 590055"/>
              <a:gd name="connsiteY2" fmla="*/ 590055 h 590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055" h="590055">
                <a:moveTo>
                  <a:pt x="0" y="0"/>
                </a:moveTo>
                <a:lnTo>
                  <a:pt x="590055" y="0"/>
                </a:lnTo>
                <a:lnTo>
                  <a:pt x="590055" y="590055"/>
                </a:lnTo>
              </a:path>
            </a:pathLst>
          </a:custGeom>
          <a:noFill/>
          <a:ln w="635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0" name="Rectangle 7">
            <a:extLst>
              <a:ext uri="{FF2B5EF4-FFF2-40B4-BE49-F238E27FC236}">
                <a16:creationId xmlns:a16="http://schemas.microsoft.com/office/drawing/2014/main" id="{C424CCC2-CC74-4309-B16B-824EEB5CF2F4}"/>
              </a:ext>
            </a:extLst>
          </p:cNvPr>
          <p:cNvSpPr/>
          <p:nvPr/>
        </p:nvSpPr>
        <p:spPr>
          <a:xfrm rot="2700000">
            <a:off x="3642863" y="6280099"/>
            <a:ext cx="120004" cy="120004"/>
          </a:xfrm>
          <a:custGeom>
            <a:avLst/>
            <a:gdLst>
              <a:gd name="connsiteX0" fmla="*/ 0 w 590055"/>
              <a:gd name="connsiteY0" fmla="*/ 0 h 590055"/>
              <a:gd name="connsiteX1" fmla="*/ 590055 w 590055"/>
              <a:gd name="connsiteY1" fmla="*/ 0 h 590055"/>
              <a:gd name="connsiteX2" fmla="*/ 590055 w 590055"/>
              <a:gd name="connsiteY2" fmla="*/ 590055 h 590055"/>
              <a:gd name="connsiteX3" fmla="*/ 0 w 590055"/>
              <a:gd name="connsiteY3" fmla="*/ 590055 h 590055"/>
              <a:gd name="connsiteX4" fmla="*/ 0 w 590055"/>
              <a:gd name="connsiteY4" fmla="*/ 0 h 590055"/>
              <a:gd name="connsiteX0" fmla="*/ 0 w 590055"/>
              <a:gd name="connsiteY0" fmla="*/ 590055 h 681495"/>
              <a:gd name="connsiteX1" fmla="*/ 0 w 590055"/>
              <a:gd name="connsiteY1" fmla="*/ 0 h 681495"/>
              <a:gd name="connsiteX2" fmla="*/ 590055 w 590055"/>
              <a:gd name="connsiteY2" fmla="*/ 0 h 681495"/>
              <a:gd name="connsiteX3" fmla="*/ 590055 w 590055"/>
              <a:gd name="connsiteY3" fmla="*/ 590055 h 681495"/>
              <a:gd name="connsiteX4" fmla="*/ 91440 w 590055"/>
              <a:gd name="connsiteY4" fmla="*/ 681495 h 681495"/>
              <a:gd name="connsiteX0" fmla="*/ 0 w 590055"/>
              <a:gd name="connsiteY0" fmla="*/ 590055 h 590055"/>
              <a:gd name="connsiteX1" fmla="*/ 0 w 590055"/>
              <a:gd name="connsiteY1" fmla="*/ 0 h 590055"/>
              <a:gd name="connsiteX2" fmla="*/ 590055 w 590055"/>
              <a:gd name="connsiteY2" fmla="*/ 0 h 590055"/>
              <a:gd name="connsiteX3" fmla="*/ 590055 w 590055"/>
              <a:gd name="connsiteY3" fmla="*/ 590055 h 590055"/>
              <a:gd name="connsiteX0" fmla="*/ 0 w 590055"/>
              <a:gd name="connsiteY0" fmla="*/ 0 h 590055"/>
              <a:gd name="connsiteX1" fmla="*/ 590055 w 590055"/>
              <a:gd name="connsiteY1" fmla="*/ 0 h 590055"/>
              <a:gd name="connsiteX2" fmla="*/ 590055 w 590055"/>
              <a:gd name="connsiteY2" fmla="*/ 590055 h 590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055" h="590055">
                <a:moveTo>
                  <a:pt x="0" y="0"/>
                </a:moveTo>
                <a:lnTo>
                  <a:pt x="590055" y="0"/>
                </a:lnTo>
                <a:lnTo>
                  <a:pt x="590055" y="590055"/>
                </a:lnTo>
              </a:path>
            </a:pathLst>
          </a:custGeom>
          <a:noFill/>
          <a:ln w="63500" cap="rnd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62899B2-6D39-484D-BBAC-85D79E788EB9}"/>
              </a:ext>
            </a:extLst>
          </p:cNvPr>
          <p:cNvCxnSpPr>
            <a:cxnSpLocks/>
          </p:cNvCxnSpPr>
          <p:nvPr/>
        </p:nvCxnSpPr>
        <p:spPr>
          <a:xfrm flipV="1">
            <a:off x="2472167" y="4323811"/>
            <a:ext cx="0" cy="1198023"/>
          </a:xfrm>
          <a:prstGeom prst="line">
            <a:avLst/>
          </a:prstGeom>
          <a:ln w="63500" cap="rnd">
            <a:gradFill flip="none"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3C38886-699D-45B4-8850-FEC3D7AB010B}"/>
              </a:ext>
            </a:extLst>
          </p:cNvPr>
          <p:cNvCxnSpPr>
            <a:cxnSpLocks/>
          </p:cNvCxnSpPr>
          <p:nvPr/>
        </p:nvCxnSpPr>
        <p:spPr>
          <a:xfrm flipV="1">
            <a:off x="9405117" y="4581130"/>
            <a:ext cx="0" cy="665017"/>
          </a:xfrm>
          <a:prstGeom prst="line">
            <a:avLst/>
          </a:prstGeom>
          <a:ln w="63500" cap="rnd">
            <a:gradFill flip="none"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332A776-673D-4288-B202-4281BFE67F06}"/>
              </a:ext>
            </a:extLst>
          </p:cNvPr>
          <p:cNvSpPr txBox="1"/>
          <p:nvPr/>
        </p:nvSpPr>
        <p:spPr>
          <a:xfrm>
            <a:off x="897230" y="2638599"/>
            <a:ext cx="2952328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b="1" dirty="0"/>
              <a:t>RISET POTENSI INOVASI (INISIATIF)</a:t>
            </a:r>
            <a:endParaRPr lang="en-IN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27CECD-765A-49A7-9846-6FF13AD41407}"/>
              </a:ext>
            </a:extLst>
          </p:cNvPr>
          <p:cNvSpPr txBox="1"/>
          <p:nvPr/>
        </p:nvSpPr>
        <p:spPr>
          <a:xfrm>
            <a:off x="4572809" y="1506490"/>
            <a:ext cx="2952328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PENYIARAN PUBLIK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B99C8D-73F6-45A7-83A3-575F72EBF1BD}"/>
              </a:ext>
            </a:extLst>
          </p:cNvPr>
          <p:cNvSpPr txBox="1"/>
          <p:nvPr/>
        </p:nvSpPr>
        <p:spPr>
          <a:xfrm>
            <a:off x="7975169" y="3010135"/>
            <a:ext cx="2952328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b="1" dirty="0"/>
              <a:t>UJICOBA INOVASI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15432765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yramid and a ball&#10;&#10;Description automatically generated">
            <a:extLst>
              <a:ext uri="{FF2B5EF4-FFF2-40B4-BE49-F238E27FC236}">
                <a16:creationId xmlns:a16="http://schemas.microsoft.com/office/drawing/2014/main" id="{F67BD4C4-BA35-4088-AB89-6224EA8FA3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17" t="23677" r="2774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CC3641-F5CC-3B41-189E-07C22A7E4822}"/>
              </a:ext>
            </a:extLst>
          </p:cNvPr>
          <p:cNvSpPr/>
          <p:nvPr/>
        </p:nvSpPr>
        <p:spPr>
          <a:xfrm>
            <a:off x="404553" y="3091928"/>
            <a:ext cx="907856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PROPOSAL INOVASI DAERAH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733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DA1DCDF-7F80-D472-2A82-3BD3D5CD7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912446"/>
            <a:ext cx="10905066" cy="5033107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F16952-BB7E-522D-D692-219415D3F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74" y="3428988"/>
            <a:ext cx="52" cy="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640442B-04A2-139D-17E5-13EDA3840917}"/>
              </a:ext>
            </a:extLst>
          </p:cNvPr>
          <p:cNvSpPr/>
          <p:nvPr/>
        </p:nvSpPr>
        <p:spPr>
          <a:xfrm>
            <a:off x="3381153" y="148856"/>
            <a:ext cx="5645889" cy="59364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RANCANG BANGUN = PROPOSAL INOVASI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765589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E99C4-35DD-51D8-4138-62FCBBFA1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5</a:t>
            </a:fld>
            <a:endParaRPr lang="en-US"/>
          </a:p>
        </p:txBody>
      </p:sp>
      <p:pic>
        <p:nvPicPr>
          <p:cNvPr id="1026" name="Picture 2" descr="memotret dgn kodak">
            <a:extLst>
              <a:ext uri="{FF2B5EF4-FFF2-40B4-BE49-F238E27FC236}">
                <a16:creationId xmlns:a16="http://schemas.microsoft.com/office/drawing/2014/main" id="{CEABA480-6903-C583-6322-5106D20B7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37" y="750250"/>
            <a:ext cx="2712658" cy="267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kia">
            <a:extLst>
              <a:ext uri="{FF2B5EF4-FFF2-40B4-BE49-F238E27FC236}">
                <a16:creationId xmlns:a16="http://schemas.microsoft.com/office/drawing/2014/main" id="{B983E7A0-2422-1AA8-F9CF-F553961C0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63" y="1753541"/>
            <a:ext cx="2712658" cy="267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yahoo">
            <a:extLst>
              <a:ext uri="{FF2B5EF4-FFF2-40B4-BE49-F238E27FC236}">
                <a16:creationId xmlns:a16="http://schemas.microsoft.com/office/drawing/2014/main" id="{D583F0EE-D591-58E6-3BD8-0499041CB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581" y="1974238"/>
            <a:ext cx="3066323" cy="302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Xerox">
            <a:extLst>
              <a:ext uri="{FF2B5EF4-FFF2-40B4-BE49-F238E27FC236}">
                <a16:creationId xmlns:a16="http://schemas.microsoft.com/office/drawing/2014/main" id="{6A5E690D-9E6A-5282-52D5-4D0F39481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439" y="3916406"/>
            <a:ext cx="2905650" cy="286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b">
            <a:extLst>
              <a:ext uri="{FF2B5EF4-FFF2-40B4-BE49-F238E27FC236}">
                <a16:creationId xmlns:a16="http://schemas.microsoft.com/office/drawing/2014/main" id="{581495B9-68E2-1E34-953A-E543D6057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244" y="182382"/>
            <a:ext cx="2074755" cy="204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lackberry">
            <a:extLst>
              <a:ext uri="{FF2B5EF4-FFF2-40B4-BE49-F238E27FC236}">
                <a16:creationId xmlns:a16="http://schemas.microsoft.com/office/drawing/2014/main" id="{89C9D103-93DE-5EFD-094B-058C1225A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72" y="3679816"/>
            <a:ext cx="2628900" cy="259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itachi">
            <a:extLst>
              <a:ext uri="{FF2B5EF4-FFF2-40B4-BE49-F238E27FC236}">
                <a16:creationId xmlns:a16="http://schemas.microsoft.com/office/drawing/2014/main" id="{4E3CD2D3-39DA-E0C6-9F57-4724AB2A5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322" y="573063"/>
            <a:ext cx="2892088" cy="285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oshiba">
            <a:extLst>
              <a:ext uri="{FF2B5EF4-FFF2-40B4-BE49-F238E27FC236}">
                <a16:creationId xmlns:a16="http://schemas.microsoft.com/office/drawing/2014/main" id="{E3B6394A-A45F-ED09-E3C5-A7A9D52A0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204" y="4569667"/>
            <a:ext cx="2154893" cy="212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motorola">
            <a:extLst>
              <a:ext uri="{FF2B5EF4-FFF2-40B4-BE49-F238E27FC236}">
                <a16:creationId xmlns:a16="http://schemas.microsoft.com/office/drawing/2014/main" id="{9E7C3FFF-5E3B-1D81-14DC-17E92D0B7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827" y="0"/>
            <a:ext cx="2547126" cy="251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tingkat">
            <a:extLst>
              <a:ext uri="{FF2B5EF4-FFF2-40B4-BE49-F238E27FC236}">
                <a16:creationId xmlns:a16="http://schemas.microsoft.com/office/drawing/2014/main" id="{3801744B-AFF6-37A0-FB4C-961AD6B68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366" y="3805238"/>
            <a:ext cx="2736176" cy="270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5057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9AFF3-E297-0B4D-48A8-87BFCF939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35" y="348865"/>
            <a:ext cx="11756065" cy="877729"/>
          </a:xfrm>
        </p:spPr>
        <p:txBody>
          <a:bodyPr anchor="ctr">
            <a:no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KESALAHAN PELAPORAN INDEKS INOVASI DAERAH</a:t>
            </a:r>
            <a:endParaRPr lang="en-ID" b="1" dirty="0">
              <a:solidFill>
                <a:srgbClr val="FFFFFF"/>
              </a:solidFill>
            </a:endParaRP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8A2EE8E8-7E50-84EE-778C-B323F1019B0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259853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E7D84-6989-3B10-A45F-C9A8E7D24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r>
              <a:rPr lang="en-US" sz="4600" b="1">
                <a:solidFill>
                  <a:srgbClr val="FFFFFF"/>
                </a:solidFill>
              </a:rPr>
              <a:t>HUMAN EROR PROPOSAL</a:t>
            </a:r>
            <a:endParaRPr lang="en-ID" sz="4600" b="1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E8B2D0B-576D-6DB5-0A47-A95DD196EEC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88201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3F381-7F3E-D64A-1AEC-BAFB55FA4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498" y="655783"/>
            <a:ext cx="4284418" cy="144838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0DA887-405F-DA82-F802-38371080E7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14116"/>
          <a:stretch/>
        </p:blipFill>
        <p:spPr>
          <a:xfrm>
            <a:off x="0" y="0"/>
            <a:ext cx="12192000" cy="6835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02006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F99E9E-6BF4-604E-D82D-F58572A983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526" y="480059"/>
            <a:ext cx="11151462" cy="589787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5F97FC2-344B-61B5-F4D4-75484EA6C082}"/>
                  </a:ext>
                </a:extLst>
              </p14:cNvPr>
              <p14:cNvContentPartPr/>
              <p14:nvPr/>
            </p14:nvContentPartPr>
            <p14:xfrm>
              <a:off x="5632016" y="4942289"/>
              <a:ext cx="4779360" cy="1131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5F97FC2-344B-61B5-F4D4-75484EA6C08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69376" y="4879289"/>
                <a:ext cx="4905000" cy="1256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71208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C1E9F7-594F-46BD-BD27-6A2B5B4504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5210" y="194825"/>
            <a:ext cx="9343134" cy="6468324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7347E4-044C-B14F-07CD-9657D06A4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60" y="3421959"/>
            <a:ext cx="40" cy="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F37FB5-D8E0-5154-B683-E0DA6E2EF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0" y="3428987"/>
            <a:ext cx="40" cy="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53C1A96-42EE-32F0-1D48-8EE6886856F4}"/>
                  </a:ext>
                </a:extLst>
              </p14:cNvPr>
              <p14:cNvContentPartPr/>
              <p14:nvPr/>
            </p14:nvContentPartPr>
            <p14:xfrm>
              <a:off x="-2041677" y="6464009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53C1A96-42EE-32F0-1D48-8EE6886856F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104317" y="6401369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2A38ABF-CDA3-478D-F584-2602390EBD80}"/>
                  </a:ext>
                </a:extLst>
              </p14:cNvPr>
              <p14:cNvContentPartPr/>
              <p14:nvPr/>
            </p14:nvContentPartPr>
            <p14:xfrm>
              <a:off x="4974145" y="3330209"/>
              <a:ext cx="6723360" cy="18914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2A38ABF-CDA3-478D-F584-2602390EBD8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38505" y="3294209"/>
                <a:ext cx="6795000" cy="196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067620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6A7911A-5D18-B1EE-6B2B-C2BDFADDF9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689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E9E692-2801-6334-AF78-9F35CBE65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991" y="1851991"/>
            <a:ext cx="3845962" cy="4038446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1. </a:t>
            </a:r>
            <a:r>
              <a:rPr lang="en-US" sz="2400" b="1" dirty="0" err="1">
                <a:solidFill>
                  <a:schemeClr val="bg1"/>
                </a:solidFill>
              </a:rPr>
              <a:t>Penggalian</a:t>
            </a:r>
            <a:r>
              <a:rPr lang="en-US" sz="2400" b="1" dirty="0">
                <a:solidFill>
                  <a:schemeClr val="bg1"/>
                </a:solidFill>
              </a:rPr>
              <a:t> ide </a:t>
            </a:r>
            <a:r>
              <a:rPr lang="en-US" sz="2400" b="1" dirty="0" err="1">
                <a:solidFill>
                  <a:schemeClr val="bg1"/>
                </a:solidFill>
              </a:rPr>
              <a:t>masyarakat</a:t>
            </a:r>
            <a:r>
              <a:rPr lang="en-US" sz="2400" b="1" dirty="0">
                <a:solidFill>
                  <a:schemeClr val="bg1"/>
                </a:solidFill>
              </a:rPr>
              <a:t/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2. </a:t>
            </a:r>
            <a:r>
              <a:rPr lang="en-US" sz="2400" b="1" dirty="0" err="1">
                <a:solidFill>
                  <a:schemeClr val="bg1"/>
                </a:solidFill>
              </a:rPr>
              <a:t>Penataan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inovasi</a:t>
            </a:r>
            <a:r>
              <a:rPr lang="en-US" sz="2400" b="1" dirty="0">
                <a:solidFill>
                  <a:schemeClr val="bg1"/>
                </a:solidFill>
              </a:rPr>
              <a:t/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     </a:t>
            </a:r>
            <a:r>
              <a:rPr lang="en-US" sz="2400" b="1" dirty="0" err="1">
                <a:solidFill>
                  <a:schemeClr val="bg1"/>
                </a:solidFill>
              </a:rPr>
              <a:t>sederhana</a:t>
            </a:r>
            <a:r>
              <a:rPr lang="en-US" sz="2400" b="1" dirty="0">
                <a:solidFill>
                  <a:schemeClr val="bg1"/>
                </a:solidFill>
              </a:rPr>
              <a:t/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3. </a:t>
            </a:r>
            <a:r>
              <a:rPr lang="en-US" sz="2400" b="1" dirty="0" err="1">
                <a:solidFill>
                  <a:schemeClr val="bg1"/>
                </a:solidFill>
              </a:rPr>
              <a:t>Telisik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tingkat</a:t>
            </a:r>
            <a:r>
              <a:rPr lang="en-US" sz="2400" b="1" dirty="0">
                <a:solidFill>
                  <a:schemeClr val="bg1"/>
                </a:solidFill>
              </a:rPr>
              <a:t> RT, Dusun,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     </a:t>
            </a:r>
            <a:r>
              <a:rPr lang="en-US" sz="2400" b="1" dirty="0" err="1">
                <a:solidFill>
                  <a:schemeClr val="bg1"/>
                </a:solidFill>
              </a:rPr>
              <a:t>Desa</a:t>
            </a:r>
            <a:r>
              <a:rPr lang="en-US" sz="2400" b="1" dirty="0">
                <a:solidFill>
                  <a:schemeClr val="bg1"/>
                </a:solidFill>
              </a:rPr>
              <a:t/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4. </a:t>
            </a:r>
            <a:r>
              <a:rPr lang="en-US" sz="2400" b="1" dirty="0" err="1">
                <a:solidFill>
                  <a:schemeClr val="bg1"/>
                </a:solidFill>
              </a:rPr>
              <a:t>Kerjakan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dengan</a:t>
            </a:r>
            <a:r>
              <a:rPr lang="en-US" sz="2400" b="1" dirty="0">
                <a:solidFill>
                  <a:schemeClr val="bg1"/>
                </a:solidFill>
              </a:rPr>
              <a:t> SERGAP (SERIUS, GENCAR, DAN TANGKAP)</a:t>
            </a:r>
            <a:r>
              <a:rPr lang="en-US" sz="2400" dirty="0">
                <a:solidFill>
                  <a:schemeClr val="bg1"/>
                </a:solidFill>
              </a:rPr>
              <a:t/>
            </a:r>
            <a:br>
              <a:rPr lang="en-US" sz="2400" dirty="0">
                <a:solidFill>
                  <a:schemeClr val="bg1"/>
                </a:solidFill>
              </a:rPr>
            </a:br>
            <a:endParaRPr lang="en-ID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D22C970-AA54-EB00-7D90-66F381F0B754}"/>
                  </a:ext>
                </a:extLst>
              </p14:cNvPr>
              <p14:cNvContentPartPr/>
              <p14:nvPr/>
            </p14:nvContentPartPr>
            <p14:xfrm>
              <a:off x="1274283" y="2571689"/>
              <a:ext cx="2118600" cy="746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D22C970-AA54-EB00-7D90-66F381F0B75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65283" y="2563049"/>
                <a:ext cx="2136240" cy="76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61251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A4078-E385-538D-ACD6-7EB58FBDA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303" y="584791"/>
            <a:ext cx="5260975" cy="60605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 dirty="0"/>
              <a:t>1. </a:t>
            </a:r>
            <a:r>
              <a:rPr lang="en-US" sz="3700" kern="1200" dirty="0" err="1"/>
              <a:t>Buatlah</a:t>
            </a:r>
            <a:r>
              <a:rPr lang="en-US" sz="3700" kern="1200" dirty="0"/>
              <a:t> </a:t>
            </a:r>
            <a:r>
              <a:rPr lang="en-US" sz="3700" kern="1200" dirty="0" err="1"/>
              <a:t>narasi</a:t>
            </a:r>
            <a:r>
              <a:rPr lang="en-US" sz="3700" kern="1200" dirty="0"/>
              <a:t> </a:t>
            </a:r>
            <a:r>
              <a:rPr lang="en-US" sz="3700" kern="1200" dirty="0" err="1"/>
              <a:t>sesuai</a:t>
            </a:r>
            <a:r>
              <a:rPr lang="en-US" sz="3700" kern="1200" dirty="0"/>
              <a:t> </a:t>
            </a:r>
            <a:r>
              <a:rPr lang="en-US" sz="3700" kern="1200" dirty="0" err="1"/>
              <a:t>tema</a:t>
            </a:r>
            <a:r>
              <a:rPr lang="en-US" sz="3700" kern="1200" dirty="0"/>
              <a:t> </a:t>
            </a:r>
            <a:r>
              <a:rPr lang="en-US" sz="3700" kern="1200" dirty="0" err="1"/>
              <a:t>inovasinya</a:t>
            </a:r>
            <a:r>
              <a:rPr lang="en-US" sz="3700" kern="1200" dirty="0"/>
              <a:t/>
            </a:r>
            <a:br>
              <a:rPr lang="en-US" sz="3700" kern="1200" dirty="0"/>
            </a:br>
            <a:r>
              <a:rPr lang="en-US" sz="3700" dirty="0"/>
              <a:t/>
            </a:r>
            <a:br>
              <a:rPr lang="en-US" sz="3700" dirty="0"/>
            </a:br>
            <a:r>
              <a:rPr lang="en-US" sz="3700" dirty="0"/>
              <a:t>2. </a:t>
            </a:r>
            <a:r>
              <a:rPr lang="en-US" sz="3700" dirty="0" err="1"/>
              <a:t>Jauhkan</a:t>
            </a:r>
            <a:r>
              <a:rPr lang="en-US" sz="3700" dirty="0"/>
              <a:t> </a:t>
            </a:r>
            <a:r>
              <a:rPr lang="en-US" sz="3700" dirty="0" err="1"/>
              <a:t>dengan</a:t>
            </a:r>
            <a:r>
              <a:rPr lang="en-US" sz="3700" dirty="0"/>
              <a:t> </a:t>
            </a:r>
            <a:r>
              <a:rPr lang="en-US" sz="3700" dirty="0" err="1"/>
              <a:t>menekan</a:t>
            </a:r>
            <a:r>
              <a:rPr lang="en-US" sz="3700" dirty="0"/>
              <a:t> enter dan space yang </a:t>
            </a:r>
            <a:r>
              <a:rPr lang="en-US" sz="3700" dirty="0" err="1"/>
              <a:t>tidak</a:t>
            </a:r>
            <a:r>
              <a:rPr lang="en-US" sz="3700" dirty="0"/>
              <a:t> </a:t>
            </a:r>
            <a:r>
              <a:rPr lang="en-US" sz="3700" dirty="0" err="1"/>
              <a:t>sewajarnya</a:t>
            </a:r>
            <a:r>
              <a:rPr lang="en-US" sz="3700" dirty="0"/>
              <a:t/>
            </a:r>
            <a:br>
              <a:rPr lang="en-US" sz="3700" dirty="0"/>
            </a:br>
            <a:r>
              <a:rPr lang="en-US" sz="3700" dirty="0"/>
              <a:t/>
            </a:r>
            <a:br>
              <a:rPr lang="en-US" sz="3700" dirty="0"/>
            </a:br>
            <a:r>
              <a:rPr lang="en-US" sz="3700" dirty="0"/>
              <a:t>3. </a:t>
            </a:r>
            <a:r>
              <a:rPr lang="en-US" sz="3700" dirty="0" err="1"/>
              <a:t>Bacalah</a:t>
            </a:r>
            <a:r>
              <a:rPr lang="en-US" sz="3700" dirty="0"/>
              <a:t> </a:t>
            </a:r>
            <a:r>
              <a:rPr lang="en-US" sz="3700" dirty="0" err="1"/>
              <a:t>hasil</a:t>
            </a:r>
            <a:r>
              <a:rPr lang="en-US" sz="3700" dirty="0"/>
              <a:t> </a:t>
            </a:r>
            <a:r>
              <a:rPr lang="en-US" sz="3700" dirty="0" err="1"/>
              <a:t>tulisanmu</a:t>
            </a:r>
            <a:r>
              <a:rPr lang="en-US" sz="3700" kern="1200" dirty="0"/>
              <a:t/>
            </a:r>
            <a:br>
              <a:rPr lang="en-US" sz="3700" kern="1200" dirty="0"/>
            </a:br>
            <a:r>
              <a:rPr lang="en-US" sz="3700" dirty="0">
                <a:solidFill>
                  <a:schemeClr val="bg1"/>
                </a:solidFill>
              </a:rPr>
              <a:t> </a:t>
            </a:r>
            <a:endParaRPr lang="en-US" sz="37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D2AB1CA-C426-1964-410B-A1F46223C3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068" b="-2"/>
          <a:stretch/>
        </p:blipFill>
        <p:spPr>
          <a:xfrm>
            <a:off x="6096000" y="841375"/>
            <a:ext cx="5260975" cy="5548408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520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30331-90D0-11C7-F8A7-CA060C6CB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8EEC2-0712-18CB-8F08-17DC1933E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CE92B-6549-DD33-C6B4-27333F614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" y="1825625"/>
            <a:ext cx="11207603" cy="492442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60FCDB1-601E-6401-E37C-87D378DA1CFB}"/>
                  </a:ext>
                </a:extLst>
              </p14:cNvPr>
              <p14:cNvContentPartPr/>
              <p14:nvPr/>
            </p14:nvContentPartPr>
            <p14:xfrm>
              <a:off x="8707731" y="3294597"/>
              <a:ext cx="1308600" cy="993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60FCDB1-601E-6401-E37C-87D378DA1CF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45091" y="3231597"/>
                <a:ext cx="1434240" cy="111888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283EEE50-2045-FE75-73E2-2132D12C0899}"/>
              </a:ext>
            </a:extLst>
          </p:cNvPr>
          <p:cNvSpPr/>
          <p:nvPr/>
        </p:nvSpPr>
        <p:spPr>
          <a:xfrm>
            <a:off x="2886295" y="698008"/>
            <a:ext cx="6730410" cy="7862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Cermati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SK (2022-2023)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7516883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FE28B-C8AB-0514-B635-24D776166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E4768-7390-7179-9BFE-F427FAC67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75" y="-1"/>
            <a:ext cx="11716083" cy="71632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E6215C4-ABB1-5294-076F-902C8CF068C1}"/>
                  </a:ext>
                </a:extLst>
              </p14:cNvPr>
              <p14:cNvContentPartPr/>
              <p14:nvPr/>
            </p14:nvContentPartPr>
            <p14:xfrm>
              <a:off x="1457811" y="-153429"/>
              <a:ext cx="9448560" cy="56520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E6215C4-ABB1-5294-076F-902C8CF068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95171" y="-216429"/>
                <a:ext cx="9574200" cy="577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6F54BE9-0454-30F0-BECB-99C13C3370C7}"/>
                  </a:ext>
                </a:extLst>
              </p14:cNvPr>
              <p14:cNvContentPartPr/>
              <p14:nvPr/>
            </p14:nvContentPartPr>
            <p14:xfrm>
              <a:off x="11321091" y="2677971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6F54BE9-0454-30F0-BECB-99C13C3370C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58451" y="2614971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8240854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8"/>
    </p:ext>
  </p:extLs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A7F67-E5C2-90AA-C2B1-082B028E6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D31306B-1A0F-143C-7C5C-351EC45329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55" r="-2" b="9837"/>
          <a:stretch/>
        </p:blipFill>
        <p:spPr>
          <a:xfrm>
            <a:off x="175403" y="385948"/>
            <a:ext cx="5414905" cy="638462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C821349-76AF-1CB4-BA8A-022384798B12}"/>
                  </a:ext>
                </a:extLst>
              </p14:cNvPr>
              <p14:cNvContentPartPr/>
              <p14:nvPr/>
            </p14:nvContentPartPr>
            <p14:xfrm>
              <a:off x="-659277" y="467489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C821349-76AF-1CB4-BA8A-022384798B1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22277" y="404489"/>
                <a:ext cx="126000" cy="12600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4B4A73B0-FD91-9BEF-35FD-A27A761FC5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81" y="3428990"/>
            <a:ext cx="38" cy="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D07643-CEA9-45F5-56C5-36331D226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81" y="3428990"/>
            <a:ext cx="38" cy="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99D5229-945F-89EE-FD42-BA9D11E302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1151" y="302964"/>
            <a:ext cx="5414981" cy="638462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29643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7FCBD1-0D99-D5B3-1267-B033F5E7C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</p:spPr>
        <p:txBody>
          <a:bodyPr vert="horz" wrap="square" lIns="0" tIns="0" rIns="0" bIns="0" rtlCol="0" anchor="ctr">
            <a:normAutofit fontScale="92500" lnSpcReduction="10000"/>
          </a:bodyPr>
          <a:lstStyle/>
          <a:p>
            <a:pPr>
              <a:spcAft>
                <a:spcPts val="600"/>
              </a:spcAft>
            </a:pPr>
            <a:fld id="{DBA1B0FB-D917-4C8C-928F-313BD683BF39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C5F8DAD9-CE72-FFAC-A46B-264E3B810E07}"/>
              </a:ext>
            </a:extLst>
          </p:cNvPr>
          <p:cNvGraphicFramePr/>
          <p:nvPr/>
        </p:nvGraphicFramePr>
        <p:xfrm>
          <a:off x="446567" y="285003"/>
          <a:ext cx="11344940" cy="6376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48012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7A97-4D3B-0EE0-F593-698D0C6F1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TEKNIK PENERAPAN INOVASI DAERAH</a:t>
            </a:r>
            <a:endParaRPr lang="en-ID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083C5F9-86DF-3E44-0D5B-E603487E20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1448656"/>
              </p:ext>
            </p:extLst>
          </p:nvPr>
        </p:nvGraphicFramePr>
        <p:xfrm>
          <a:off x="669852" y="1325563"/>
          <a:ext cx="10683948" cy="5458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53292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DF9F7-0C61-66E6-1C98-C86C52494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722" y="272903"/>
            <a:ext cx="8770088" cy="687498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STRATEGI MENUMBUHKEMBANGKAN INOVASI DAERAH</a:t>
            </a:r>
            <a:endParaRPr lang="en-ID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32D807D-F7AA-0BF8-71ED-1603D4EE08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361047"/>
              </p:ext>
            </p:extLst>
          </p:nvPr>
        </p:nvGraphicFramePr>
        <p:xfrm>
          <a:off x="914401" y="1263466"/>
          <a:ext cx="10207255" cy="2509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5EFAF71-9C72-36A5-D5DC-58F3D67EF7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1945214"/>
              </p:ext>
            </p:extLst>
          </p:nvPr>
        </p:nvGraphicFramePr>
        <p:xfrm>
          <a:off x="914400" y="3916325"/>
          <a:ext cx="10207255" cy="2509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797132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EF7A0E-2028-9A17-3F82-7588672ED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469" y="162637"/>
            <a:ext cx="5572708" cy="2659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A4C67F-7B50-3ADE-D813-DCB9FADB8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23" y="237976"/>
            <a:ext cx="4743694" cy="25083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921B22-71AE-E5F7-FB92-FDD1879F2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504" y="3200535"/>
            <a:ext cx="5268638" cy="33985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28009F-B6EA-4BE4-B274-95D3FF382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858" y="3450863"/>
            <a:ext cx="5419838" cy="2897911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40EAC070-631E-876B-9077-0D1DD245E10E}"/>
              </a:ext>
            </a:extLst>
          </p:cNvPr>
          <p:cNvSpPr/>
          <p:nvPr/>
        </p:nvSpPr>
        <p:spPr>
          <a:xfrm>
            <a:off x="5114260" y="1137684"/>
            <a:ext cx="1262209" cy="93566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80904C9B-7613-80F2-0CB6-D262A15C7D99}"/>
              </a:ext>
            </a:extLst>
          </p:cNvPr>
          <p:cNvSpPr/>
          <p:nvPr/>
        </p:nvSpPr>
        <p:spPr>
          <a:xfrm>
            <a:off x="5814696" y="4423144"/>
            <a:ext cx="883816" cy="11802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148505"/>
      </p:ext>
    </p:extLst>
  </p:cSld>
  <p:clrMapOvr>
    <a:masterClrMapping/>
  </p:clrMapOvr>
  <p:transition advClick="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D80322-43B8-613F-2762-55C02FB2E718}"/>
              </a:ext>
            </a:extLst>
          </p:cNvPr>
          <p:cNvSpPr/>
          <p:nvPr/>
        </p:nvSpPr>
        <p:spPr>
          <a:xfrm>
            <a:off x="736271" y="457200"/>
            <a:ext cx="6471827" cy="59436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39471" indent="-339471" algn="just" defTabSz="452628">
              <a:spcAft>
                <a:spcPts val="600"/>
              </a:spcAft>
              <a:buAutoNum type="arabicPeriod"/>
            </a:pPr>
            <a:r>
              <a:rPr lang="en-US" sz="3168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Kesulitan</a:t>
            </a:r>
            <a:r>
              <a:rPr lang="en-US" sz="3168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168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pengumpulan</a:t>
            </a:r>
            <a:r>
              <a:rPr lang="en-US" sz="3168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data</a:t>
            </a:r>
          </a:p>
          <a:p>
            <a:pPr marL="339471" indent="-339471" algn="just" defTabSz="452628">
              <a:spcAft>
                <a:spcPts val="600"/>
              </a:spcAft>
              <a:buAutoNum type="arabicPeriod"/>
            </a:pPr>
            <a:r>
              <a:rPr lang="en-US" sz="3168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Mutasi</a:t>
            </a:r>
            <a:endParaRPr lang="en-US" sz="3168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339471" indent="-339471" algn="just" defTabSz="452628">
              <a:spcAft>
                <a:spcPts val="600"/>
              </a:spcAft>
              <a:buAutoNum type="arabicPeriod"/>
            </a:pPr>
            <a:r>
              <a:rPr lang="en-US" sz="3168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Kurang </a:t>
            </a:r>
            <a:r>
              <a:rPr lang="en-US" sz="3168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dukungan</a:t>
            </a:r>
            <a:r>
              <a:rPr lang="en-US" sz="3168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168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pimpinan</a:t>
            </a:r>
            <a:endParaRPr lang="en-US" sz="3168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339471" indent="-339471" algn="just" defTabSz="452628">
              <a:spcAft>
                <a:spcPts val="600"/>
              </a:spcAft>
              <a:buAutoNum type="arabicPeriod"/>
            </a:pPr>
            <a:r>
              <a:rPr lang="en-US" sz="3168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Single Fighter</a:t>
            </a:r>
          </a:p>
          <a:p>
            <a:pPr marL="339471" indent="-339471" algn="just" defTabSz="452628">
              <a:spcAft>
                <a:spcPts val="600"/>
              </a:spcAft>
              <a:buAutoNum type="arabicPeriod"/>
            </a:pPr>
            <a:r>
              <a:rPr lang="en-US" sz="3168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Kondisi</a:t>
            </a:r>
            <a:r>
              <a:rPr lang="en-US" sz="3168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168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Geografis</a:t>
            </a:r>
            <a:endParaRPr lang="en-US" sz="3168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339471" indent="-339471" algn="just" defTabSz="452628">
              <a:spcAft>
                <a:spcPts val="600"/>
              </a:spcAft>
              <a:buAutoNum type="arabicPeriod"/>
            </a:pPr>
            <a:r>
              <a:rPr lang="en-US" sz="3168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Bingung</a:t>
            </a:r>
            <a:r>
              <a:rPr lang="en-US" sz="3168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168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konsep</a:t>
            </a:r>
            <a:r>
              <a:rPr lang="en-US" sz="3168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168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inovasi</a:t>
            </a:r>
            <a:endParaRPr lang="en-US" sz="3168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339471" indent="-339471" algn="just" defTabSz="452628">
              <a:spcAft>
                <a:spcPts val="600"/>
              </a:spcAft>
              <a:buAutoNum type="arabicPeriod"/>
            </a:pPr>
            <a:r>
              <a:rPr lang="en-US" sz="3168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Gaptek</a:t>
            </a:r>
            <a:endParaRPr lang="en-US" sz="3168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339471" indent="-339471" algn="just" defTabSz="452628">
              <a:spcAft>
                <a:spcPts val="600"/>
              </a:spcAft>
              <a:buAutoNum type="arabicPeriod"/>
            </a:pPr>
            <a:r>
              <a:rPr lang="en-US" sz="3168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Tidak</a:t>
            </a:r>
            <a:r>
              <a:rPr lang="en-US" sz="3168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168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mau</a:t>
            </a:r>
            <a:r>
              <a:rPr lang="en-US" sz="3168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168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turun</a:t>
            </a:r>
            <a:r>
              <a:rPr lang="en-US" sz="3168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168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lapangan</a:t>
            </a:r>
            <a:endParaRPr lang="en-US" sz="3168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339471" indent="-339471" algn="just" defTabSz="452628">
              <a:spcAft>
                <a:spcPts val="600"/>
              </a:spcAft>
              <a:buAutoNum type="arabicPeriod"/>
            </a:pPr>
            <a:r>
              <a:rPr lang="en-US" sz="3168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Kurang </a:t>
            </a:r>
            <a:r>
              <a:rPr lang="en-US" sz="3168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cakap</a:t>
            </a:r>
            <a:r>
              <a:rPr lang="en-US" sz="3168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3168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kurang</a:t>
            </a:r>
            <a:r>
              <a:rPr lang="en-US" sz="3168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168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komunikatif</a:t>
            </a:r>
            <a:endParaRPr lang="en-US" sz="3168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marL="339471" indent="-339471" algn="just" defTabSz="452628">
              <a:spcAft>
                <a:spcPts val="600"/>
              </a:spcAft>
              <a:buAutoNum type="arabicPeriod"/>
            </a:pPr>
            <a:r>
              <a:rPr lang="en-US" sz="3168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Tidak</a:t>
            </a:r>
            <a:r>
              <a:rPr lang="en-US" sz="3168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168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inovatif</a:t>
            </a:r>
            <a:endParaRPr lang="en-ID" sz="32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2B329A-C505-827F-5BDE-E92622F13BDE}"/>
              </a:ext>
            </a:extLst>
          </p:cNvPr>
          <p:cNvSpPr/>
          <p:nvPr/>
        </p:nvSpPr>
        <p:spPr>
          <a:xfrm>
            <a:off x="8477518" y="5222036"/>
            <a:ext cx="2896011" cy="9185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2628">
              <a:spcAft>
                <a:spcPts val="600"/>
              </a:spcAft>
            </a:pPr>
            <a:r>
              <a:rPr lang="en-US" sz="5346" b="1" kern="12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ea typeface="+mn-ea"/>
                <a:cs typeface="+mn-cs"/>
              </a:rPr>
              <a:t>KENDALA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9FD3EF-76D3-5946-6516-940584410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446" y="483296"/>
            <a:ext cx="4975283" cy="39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03434"/>
      </p:ext>
    </p:extLst>
  </p:cSld>
  <p:clrMapOvr>
    <a:masterClrMapping/>
  </p:clrMapOvr>
  <p:transition advClick="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4B35BB-C40E-30E5-B79D-39F6F8BC09B2}"/>
              </a:ext>
            </a:extLst>
          </p:cNvPr>
          <p:cNvSpPr/>
          <p:nvPr/>
        </p:nvSpPr>
        <p:spPr>
          <a:xfrm>
            <a:off x="6290880" y="164253"/>
            <a:ext cx="5505891" cy="125803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STRATEGI PENINGKATAN KUALITAS PELAPORAN INOVASI DAERAH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E97567-57D5-53E2-B2A6-869776341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51" r="24290" b="1"/>
          <a:stretch/>
        </p:blipFill>
        <p:spPr>
          <a:xfrm>
            <a:off x="0" y="159489"/>
            <a:ext cx="5632924" cy="631574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1A3521-8694-6DCA-2756-214B7C14093A}"/>
              </a:ext>
            </a:extLst>
          </p:cNvPr>
          <p:cNvSpPr/>
          <p:nvPr/>
        </p:nvSpPr>
        <p:spPr>
          <a:xfrm>
            <a:off x="6096000" y="1581773"/>
            <a:ext cx="5895653" cy="511673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</a:endParaRP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TINGKATKAN KOMITMEN PIMPINAN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PERBAHARUI DATA INOVASI DAERAH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SUSURI INOVASI MASYARAKAT SAMPAI TINGKAT DESA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MOTIVASI PARA INOVATOR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INTEGRASI INOVASI DALAM PROGRAM RPJMD/RKPD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BERIKAN APRESIASI KEPADA INOVATOR &amp; FASILITATOR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MEMBUAT DATA BASE INOVASI DAERAH BY DESENTRALISASI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BENTUK TIM DENSUS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TINGKATKAN LATIHAN MENULIS 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HIDUPKAN INOVASI YANG MANDEG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EVALUASI CAPAIAN TAHUN LALU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PERKUAT DENGAN PENTA HELIX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SINERGITAS OPD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MEMBANGUN KOMUNIKASI EFEKTIF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GANDENG INOVATOR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PUBLIKASI HASIL RAPOT INOVASI DAERAH PADA FORUM TINGKAT DUSUN-DESA</a:t>
            </a: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</a:endParaRP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1"/>
              </a:solidFill>
            </a:endParaRP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242558"/>
      </p:ext>
    </p:extLst>
  </p:cSld>
  <p:clrMapOvr>
    <a:masterClrMapping/>
  </p:clrMapOvr>
  <p:transition advClick="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684D206-2223-302C-BA8A-367032107E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ID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BBA33CC-D606-8EBE-10AB-26350422ED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032728"/>
              </p:ext>
            </p:extLst>
          </p:nvPr>
        </p:nvGraphicFramePr>
        <p:xfrm>
          <a:off x="914400" y="1832682"/>
          <a:ext cx="10886535" cy="267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153">
                  <a:extLst>
                    <a:ext uri="{9D8B030D-6E8A-4147-A177-3AD203B41FA5}">
                      <a16:colId xmlns:a16="http://schemas.microsoft.com/office/drawing/2014/main" val="221388028"/>
                    </a:ext>
                  </a:extLst>
                </a:gridCol>
                <a:gridCol w="2362153">
                  <a:extLst>
                    <a:ext uri="{9D8B030D-6E8A-4147-A177-3AD203B41FA5}">
                      <a16:colId xmlns:a16="http://schemas.microsoft.com/office/drawing/2014/main" val="580675397"/>
                    </a:ext>
                  </a:extLst>
                </a:gridCol>
                <a:gridCol w="1633362">
                  <a:extLst>
                    <a:ext uri="{9D8B030D-6E8A-4147-A177-3AD203B41FA5}">
                      <a16:colId xmlns:a16="http://schemas.microsoft.com/office/drawing/2014/main" val="2426374772"/>
                    </a:ext>
                  </a:extLst>
                </a:gridCol>
                <a:gridCol w="1552755">
                  <a:extLst>
                    <a:ext uri="{9D8B030D-6E8A-4147-A177-3AD203B41FA5}">
                      <a16:colId xmlns:a16="http://schemas.microsoft.com/office/drawing/2014/main" val="175203082"/>
                    </a:ext>
                  </a:extLst>
                </a:gridCol>
                <a:gridCol w="1224951">
                  <a:extLst>
                    <a:ext uri="{9D8B030D-6E8A-4147-A177-3AD203B41FA5}">
                      <a16:colId xmlns:a16="http://schemas.microsoft.com/office/drawing/2014/main" val="134610057"/>
                    </a:ext>
                  </a:extLst>
                </a:gridCol>
                <a:gridCol w="1751161">
                  <a:extLst>
                    <a:ext uri="{9D8B030D-6E8A-4147-A177-3AD203B41FA5}">
                      <a16:colId xmlns:a16="http://schemas.microsoft.com/office/drawing/2014/main" val="21314197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OPD </a:t>
                      </a:r>
                      <a:r>
                        <a:rPr lang="en-US" dirty="0" err="1"/>
                        <a:t>PenanggungJawab</a:t>
                      </a:r>
                      <a:endParaRPr lang="en-ID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Contact Person</a:t>
                      </a:r>
                      <a:endParaRPr lang="en-ID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Inovator</a:t>
                      </a:r>
                      <a:endParaRPr lang="en-ID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Nama </a:t>
                      </a:r>
                      <a:r>
                        <a:rPr lang="en-US" dirty="0" err="1"/>
                        <a:t>Inovasi</a:t>
                      </a:r>
                      <a:endParaRPr lang="en-ID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Data </a:t>
                      </a:r>
                      <a:r>
                        <a:rPr lang="en-US" dirty="0" err="1"/>
                        <a:t>dukung</a:t>
                      </a:r>
                      <a:r>
                        <a:rPr lang="en-US" dirty="0"/>
                        <a:t> </a:t>
                      </a:r>
                      <a:endParaRPr lang="en-ID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Keterangan</a:t>
                      </a:r>
                      <a:endParaRPr lang="en-US" dirty="0"/>
                    </a:p>
                    <a:p>
                      <a:pPr algn="ctr"/>
                      <a:r>
                        <a:rPr lang="en-US" dirty="0"/>
                        <a:t>(</a:t>
                      </a:r>
                      <a:r>
                        <a:rPr lang="en-US" dirty="0" err="1"/>
                        <a:t>ujicoba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Inisiatif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Penerapan</a:t>
                      </a:r>
                      <a:r>
                        <a:rPr lang="en-US" dirty="0"/>
                        <a:t>)</a:t>
                      </a:r>
                      <a:endParaRPr lang="en-ID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7923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99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8989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6482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7720529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A2982EE9-1CF3-90B9-CA0D-FC99386342AC}"/>
              </a:ext>
            </a:extLst>
          </p:cNvPr>
          <p:cNvSpPr/>
          <p:nvPr/>
        </p:nvSpPr>
        <p:spPr>
          <a:xfrm>
            <a:off x="2631155" y="4666739"/>
            <a:ext cx="65328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Colecting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Data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Inovasi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8633242"/>
      </p:ext>
    </p:extLst>
  </p:cSld>
  <p:clrMapOvr>
    <a:masterClrMapping/>
  </p:clrMapOvr>
  <p:transition advClick="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GA _ SISTER SAY (Sistem Terintegrasi Ternak, Ikan dan Sayuran)">
            <a:hlinkClick r:id="" action="ppaction://media"/>
            <a:extLst>
              <a:ext uri="{FF2B5EF4-FFF2-40B4-BE49-F238E27FC236}">
                <a16:creationId xmlns:a16="http://schemas.microsoft.com/office/drawing/2014/main" id="{89A0064E-C4EF-80A0-67D6-1E2E22BAF36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799" y="195209"/>
            <a:ext cx="11032163" cy="620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5" name="Rectangle 94">
            <a:extLst>
              <a:ext uri="{FF2B5EF4-FFF2-40B4-BE49-F238E27FC236}">
                <a16:creationId xmlns:a16="http://schemas.microsoft.com/office/drawing/2014/main" id="{7BBD5B30-C741-4E67-AFD8-17917090AB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82D221-2642-3578-7CA5-AB4A5458FF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0" r="29493" b="2"/>
          <a:stretch/>
        </p:blipFill>
        <p:spPr>
          <a:xfrm>
            <a:off x="7817583" y="10"/>
            <a:ext cx="4374417" cy="6857990"/>
          </a:xfrm>
          <a:custGeom>
            <a:avLst/>
            <a:gdLst/>
            <a:ahLst/>
            <a:cxnLst/>
            <a:rect l="l" t="t" r="r" b="b"/>
            <a:pathLst>
              <a:path w="4374417" h="6858000">
                <a:moveTo>
                  <a:pt x="22719" y="0"/>
                </a:moveTo>
                <a:lnTo>
                  <a:pt x="4374417" y="0"/>
                </a:lnTo>
                <a:lnTo>
                  <a:pt x="4374417" y="6858000"/>
                </a:lnTo>
                <a:lnTo>
                  <a:pt x="0" y="6858000"/>
                </a:lnTo>
                <a:lnTo>
                  <a:pt x="6670" y="6845555"/>
                </a:lnTo>
                <a:cubicBezTo>
                  <a:pt x="495881" y="5886487"/>
                  <a:pt x="785588" y="4695963"/>
                  <a:pt x="785588" y="3406233"/>
                </a:cubicBezTo>
                <a:cubicBezTo>
                  <a:pt x="785588" y="2215714"/>
                  <a:pt x="538737" y="1109724"/>
                  <a:pt x="115983" y="192283"/>
                </a:cubicBezTo>
                <a:close/>
              </a:path>
            </a:pathLst>
          </a:custGeom>
        </p:spPr>
      </p:pic>
      <p:pic>
        <p:nvPicPr>
          <p:cNvPr id="33" name="Picture Placeholder 32" descr="Data Points Digital background">
            <a:extLst>
              <a:ext uri="{FF2B5EF4-FFF2-40B4-BE49-F238E27FC236}">
                <a16:creationId xmlns:a16="http://schemas.microsoft.com/office/drawing/2014/main" id="{48106962-23C6-4DFE-BB3A-E5FFF03F38C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" r="15012" b="1"/>
          <a:stretch/>
        </p:blipFill>
        <p:spPr>
          <a:xfrm>
            <a:off x="35723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27" name="Picture Placeholder 26" descr="Data Points Digital background">
            <a:extLst>
              <a:ext uri="{FF2B5EF4-FFF2-40B4-BE49-F238E27FC236}">
                <a16:creationId xmlns:a16="http://schemas.microsoft.com/office/drawing/2014/main" id="{9E660784-34E2-4CDA-926A-DDD6AAF3504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" r="10939" b="1"/>
          <a:stretch/>
        </p:blipFill>
        <p:spPr>
          <a:xfrm>
            <a:off x="362535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55" name="Freeform: Shape 54">
            <a:extLst>
              <a:ext uri="{FF2B5EF4-FFF2-40B4-BE49-F238E27FC236}">
                <a16:creationId xmlns:a16="http://schemas.microsoft.com/office/drawing/2014/main" id="{189BBEAA-BB93-4878-8C95-3C8AADE2E0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6" name="Freeform: Shape 95">
            <a:extLst>
              <a:ext uri="{FF2B5EF4-FFF2-40B4-BE49-F238E27FC236}">
                <a16:creationId xmlns:a16="http://schemas.microsoft.com/office/drawing/2014/main" id="{D529C0C6-AAEB-4982-A9E6-BC6A8B2AEF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F8FAEED9-1ECD-45F9-87A0-9394BAEAB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74" y="1619338"/>
            <a:ext cx="4244478" cy="26751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kern="1200" spc="15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Inovasi</a:t>
            </a:r>
            <a:r>
              <a:rPr lang="en-US" sz="4000" b="1" kern="1200" spc="15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Daerah </a:t>
            </a:r>
            <a:r>
              <a:rPr lang="en-US" sz="4000" b="1" kern="1200" spc="15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Adalah</a:t>
            </a:r>
            <a:r>
              <a:rPr lang="en-US" sz="4000" b="1" kern="1200" spc="15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Fakta </a:t>
            </a:r>
            <a:r>
              <a:rPr lang="en-US" sz="4000" b="1" kern="1200" spc="15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Tanpa</a:t>
            </a:r>
            <a:r>
              <a:rPr lang="en-US" sz="4000" b="1" kern="1200" spc="15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Data </a:t>
            </a:r>
            <a:br>
              <a:rPr lang="en-US" sz="4000" b="1" kern="1200" spc="15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b="1" kern="1200" spc="15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Bukanlah</a:t>
            </a:r>
            <a:r>
              <a:rPr lang="en-US" sz="4000" b="1" kern="1200" spc="15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spc="15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Apa-Apa</a:t>
            </a:r>
            <a:endParaRPr lang="en-US" sz="4000" b="1" kern="1200" spc="15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0D36F24-5EC0-4A09-9836-6580E1D4B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C0B334E-66E0-442A-8306-19629EC2DC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60F23-FB58-4EF8-82FD-E86CED25F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888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DBA1B0FB-D917-4C8C-928F-313BD683BF39}" type="slidenum">
              <a:rPr lang="en-US">
                <a:solidFill>
                  <a:schemeClr val="bg1"/>
                </a:solidFill>
              </a:rPr>
              <a:pPr defTabSz="914400">
                <a:spcAft>
                  <a:spcPts val="600"/>
                </a:spcAft>
              </a:pPr>
              <a:t>67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79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54DEE1C-7FD6-4FA0-A96A-BDF952F199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CB9BB4-258D-5B74-E9A9-2B7107A70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70227"/>
            <a:ext cx="9144000" cy="11931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/>
              <a:t>Terima</a:t>
            </a:r>
            <a:r>
              <a:rPr lang="en-US" dirty="0"/>
              <a:t> Kasih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71AC16-BB64-3D6E-ED49-0360C1227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36465"/>
            <a:ext cx="9144000" cy="64678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/>
            <a:r>
              <a:rPr lang="en-US" dirty="0" smtClean="0"/>
              <a:t>brandomarlonh@gmail.com</a:t>
            </a:r>
            <a:endParaRPr lang="en-US" dirty="0"/>
          </a:p>
        </p:txBody>
      </p:sp>
      <p:pic>
        <p:nvPicPr>
          <p:cNvPr id="7" name="Picture Placeholder 6" descr="A finger pointing at a screen&#10;&#10;Description automatically generated">
            <a:extLst>
              <a:ext uri="{FF2B5EF4-FFF2-40B4-BE49-F238E27FC236}">
                <a16:creationId xmlns:a16="http://schemas.microsoft.com/office/drawing/2014/main" id="{24135223-C247-B45F-3DE3-74265B149D7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3" r="2" b="12394"/>
          <a:stretch/>
        </p:blipFill>
        <p:spPr>
          <a:xfrm>
            <a:off x="1690046" y="386205"/>
            <a:ext cx="8903441" cy="3766876"/>
          </a:xfrm>
          <a:custGeom>
            <a:avLst/>
            <a:gdLst/>
            <a:ahLst/>
            <a:cxnLst/>
            <a:rect l="l" t="t" r="r" b="b"/>
            <a:pathLst>
              <a:path w="8903441" h="3766876">
                <a:moveTo>
                  <a:pt x="8890380" y="1667288"/>
                </a:moveTo>
                <a:lnTo>
                  <a:pt x="8895460" y="1677046"/>
                </a:lnTo>
                <a:cubicBezTo>
                  <a:pt x="8905866" y="1703466"/>
                  <a:pt x="8906717" y="1724063"/>
                  <a:pt x="8894323" y="1729738"/>
                </a:cubicBezTo>
                <a:lnTo>
                  <a:pt x="8891365" y="1729349"/>
                </a:lnTo>
                <a:lnTo>
                  <a:pt x="8891421" y="1712412"/>
                </a:lnTo>
                <a:cubicBezTo>
                  <a:pt x="8891337" y="1700170"/>
                  <a:pt x="8891138" y="1688653"/>
                  <a:pt x="8890856" y="1678595"/>
                </a:cubicBezTo>
                <a:close/>
                <a:moveTo>
                  <a:pt x="8888451" y="1641624"/>
                </a:moveTo>
                <a:cubicBezTo>
                  <a:pt x="8888927" y="1642911"/>
                  <a:pt x="8889388" y="1647125"/>
                  <a:pt x="8889800" y="1653531"/>
                </a:cubicBezTo>
                <a:lnTo>
                  <a:pt x="8890380" y="1667288"/>
                </a:lnTo>
                <a:lnTo>
                  <a:pt x="8884645" y="1656272"/>
                </a:lnTo>
                <a:lnTo>
                  <a:pt x="8886368" y="1643902"/>
                </a:lnTo>
                <a:cubicBezTo>
                  <a:pt x="8887058" y="1640758"/>
                  <a:pt x="8887743" y="1639762"/>
                  <a:pt x="8888451" y="1641624"/>
                </a:cubicBezTo>
                <a:close/>
                <a:moveTo>
                  <a:pt x="999724" y="1241031"/>
                </a:moveTo>
                <a:cubicBezTo>
                  <a:pt x="998379" y="1242269"/>
                  <a:pt x="996554" y="1243547"/>
                  <a:pt x="995210" y="1244785"/>
                </a:cubicBezTo>
                <a:cubicBezTo>
                  <a:pt x="1005261" y="1248940"/>
                  <a:pt x="1015746" y="1252497"/>
                  <a:pt x="1025774" y="1256374"/>
                </a:cubicBezTo>
                <a:cubicBezTo>
                  <a:pt x="1037480" y="1257305"/>
                  <a:pt x="1049668" y="1258195"/>
                  <a:pt x="1060894" y="1259168"/>
                </a:cubicBezTo>
                <a:cubicBezTo>
                  <a:pt x="1040504" y="1253123"/>
                  <a:pt x="1020115" y="1247076"/>
                  <a:pt x="999724" y="1241031"/>
                </a:cubicBezTo>
                <a:close/>
                <a:moveTo>
                  <a:pt x="1319296" y="820371"/>
                </a:moveTo>
                <a:cubicBezTo>
                  <a:pt x="1421680" y="872109"/>
                  <a:pt x="1548101" y="905226"/>
                  <a:pt x="1681342" y="933268"/>
                </a:cubicBezTo>
                <a:cubicBezTo>
                  <a:pt x="1683167" y="931988"/>
                  <a:pt x="1684512" y="930751"/>
                  <a:pt x="1686338" y="929471"/>
                </a:cubicBezTo>
                <a:cubicBezTo>
                  <a:pt x="1563998" y="893197"/>
                  <a:pt x="1441635" y="856646"/>
                  <a:pt x="1319296" y="820371"/>
                </a:cubicBezTo>
                <a:close/>
                <a:moveTo>
                  <a:pt x="7894848" y="858"/>
                </a:moveTo>
                <a:cubicBezTo>
                  <a:pt x="7906700" y="3455"/>
                  <a:pt x="7910528" y="8436"/>
                  <a:pt x="7907341" y="16271"/>
                </a:cubicBezTo>
                <a:cubicBezTo>
                  <a:pt x="7902882" y="26177"/>
                  <a:pt x="7893520" y="35394"/>
                  <a:pt x="7882642" y="43904"/>
                </a:cubicBezTo>
                <a:cubicBezTo>
                  <a:pt x="7831903" y="83897"/>
                  <a:pt x="7856047" y="94090"/>
                  <a:pt x="7927648" y="93123"/>
                </a:cubicBezTo>
                <a:cubicBezTo>
                  <a:pt x="7991511" y="92274"/>
                  <a:pt x="8055318" y="85274"/>
                  <a:pt x="8119655" y="78787"/>
                </a:cubicBezTo>
                <a:cubicBezTo>
                  <a:pt x="8151329" y="75447"/>
                  <a:pt x="8152942" y="77265"/>
                  <a:pt x="8141786" y="93635"/>
                </a:cubicBezTo>
                <a:cubicBezTo>
                  <a:pt x="8123815" y="120677"/>
                  <a:pt x="8122595" y="145410"/>
                  <a:pt x="8151055" y="166138"/>
                </a:cubicBezTo>
                <a:cubicBezTo>
                  <a:pt x="8157767" y="170866"/>
                  <a:pt x="8162605" y="176318"/>
                  <a:pt x="8160811" y="183471"/>
                </a:cubicBezTo>
                <a:cubicBezTo>
                  <a:pt x="8152723" y="212724"/>
                  <a:pt x="8169841" y="236686"/>
                  <a:pt x="8187466" y="260884"/>
                </a:cubicBezTo>
                <a:cubicBezTo>
                  <a:pt x="8217175" y="301371"/>
                  <a:pt x="8254836" y="338641"/>
                  <a:pt x="8295790" y="374783"/>
                </a:cubicBezTo>
                <a:cubicBezTo>
                  <a:pt x="8324664" y="400232"/>
                  <a:pt x="8342922" y="431650"/>
                  <a:pt x="8406170" y="440370"/>
                </a:cubicBezTo>
                <a:cubicBezTo>
                  <a:pt x="8421364" y="442394"/>
                  <a:pt x="8426373" y="449790"/>
                  <a:pt x="8420903" y="459225"/>
                </a:cubicBezTo>
                <a:cubicBezTo>
                  <a:pt x="8402820" y="490474"/>
                  <a:pt x="8417534" y="514648"/>
                  <a:pt x="8450800" y="534955"/>
                </a:cubicBezTo>
                <a:cubicBezTo>
                  <a:pt x="8462563" y="542037"/>
                  <a:pt x="8458146" y="546902"/>
                  <a:pt x="8442097" y="551669"/>
                </a:cubicBezTo>
                <a:cubicBezTo>
                  <a:pt x="8423667" y="556925"/>
                  <a:pt x="8409328" y="564619"/>
                  <a:pt x="8398067" y="574282"/>
                </a:cubicBezTo>
                <a:cubicBezTo>
                  <a:pt x="8379577" y="589897"/>
                  <a:pt x="8370872" y="606612"/>
                  <a:pt x="8363634" y="623477"/>
                </a:cubicBezTo>
                <a:cubicBezTo>
                  <a:pt x="8352394" y="649929"/>
                  <a:pt x="8339133" y="675439"/>
                  <a:pt x="8295388" y="695789"/>
                </a:cubicBezTo>
                <a:cubicBezTo>
                  <a:pt x="8282368" y="701969"/>
                  <a:pt x="8271923" y="709882"/>
                  <a:pt x="8260972" y="717559"/>
                </a:cubicBezTo>
                <a:cubicBezTo>
                  <a:pt x="8264466" y="724248"/>
                  <a:pt x="8273101" y="728807"/>
                  <a:pt x="8289132" y="729358"/>
                </a:cubicBezTo>
                <a:cubicBezTo>
                  <a:pt x="8391169" y="732995"/>
                  <a:pt x="8386647" y="769770"/>
                  <a:pt x="8387346" y="810845"/>
                </a:cubicBezTo>
                <a:cubicBezTo>
                  <a:pt x="8388418" y="861681"/>
                  <a:pt x="8330862" y="890238"/>
                  <a:pt x="8259532" y="916368"/>
                </a:cubicBezTo>
                <a:cubicBezTo>
                  <a:pt x="8235122" y="925226"/>
                  <a:pt x="8199529" y="928071"/>
                  <a:pt x="8191769" y="950020"/>
                </a:cubicBezTo>
                <a:cubicBezTo>
                  <a:pt x="8234379" y="966427"/>
                  <a:pt x="8282955" y="945934"/>
                  <a:pt x="8327664" y="947606"/>
                </a:cubicBezTo>
                <a:cubicBezTo>
                  <a:pt x="8364609" y="949119"/>
                  <a:pt x="8424473" y="941347"/>
                  <a:pt x="8378206" y="982626"/>
                </a:cubicBezTo>
                <a:cubicBezTo>
                  <a:pt x="8364736" y="994722"/>
                  <a:pt x="8382242" y="1001021"/>
                  <a:pt x="8400605" y="1000529"/>
                </a:cubicBezTo>
                <a:cubicBezTo>
                  <a:pt x="8549357" y="995586"/>
                  <a:pt x="8487684" y="1076555"/>
                  <a:pt x="8538706" y="1111533"/>
                </a:cubicBezTo>
                <a:cubicBezTo>
                  <a:pt x="8553092" y="1120905"/>
                  <a:pt x="8540810" y="1141011"/>
                  <a:pt x="8520556" y="1147547"/>
                </a:cubicBezTo>
                <a:cubicBezTo>
                  <a:pt x="8392015" y="1189611"/>
                  <a:pt x="8380569" y="1263373"/>
                  <a:pt x="8322605" y="1331423"/>
                </a:cubicBezTo>
                <a:cubicBezTo>
                  <a:pt x="8393509" y="1350105"/>
                  <a:pt x="8476647" y="1348124"/>
                  <a:pt x="8552563" y="1357692"/>
                </a:cubicBezTo>
                <a:cubicBezTo>
                  <a:pt x="8631413" y="1367560"/>
                  <a:pt x="8632510" y="1380057"/>
                  <a:pt x="8572872" y="1434543"/>
                </a:cubicBezTo>
                <a:cubicBezTo>
                  <a:pt x="8740108" y="1430496"/>
                  <a:pt x="8740108" y="1430496"/>
                  <a:pt x="8695911" y="1511890"/>
                </a:cubicBezTo>
                <a:cubicBezTo>
                  <a:pt x="8766152" y="1509223"/>
                  <a:pt x="8835070" y="1574251"/>
                  <a:pt x="8873147" y="1634187"/>
                </a:cubicBezTo>
                <a:lnTo>
                  <a:pt x="8884645" y="1656272"/>
                </a:lnTo>
                <a:lnTo>
                  <a:pt x="8884254" y="1659075"/>
                </a:lnTo>
                <a:cubicBezTo>
                  <a:pt x="8882795" y="1672543"/>
                  <a:pt x="8881198" y="1691773"/>
                  <a:pt x="8879232" y="1711097"/>
                </a:cubicBezTo>
                <a:lnTo>
                  <a:pt x="8877347" y="1727504"/>
                </a:lnTo>
                <a:lnTo>
                  <a:pt x="8865337" y="1725923"/>
                </a:lnTo>
                <a:cubicBezTo>
                  <a:pt x="8855639" y="1721668"/>
                  <a:pt x="8848716" y="1720054"/>
                  <a:pt x="8843722" y="1720152"/>
                </a:cubicBezTo>
                <a:cubicBezTo>
                  <a:pt x="8828739" y="1720444"/>
                  <a:pt x="8831115" y="1736133"/>
                  <a:pt x="8828004" y="1742073"/>
                </a:cubicBezTo>
                <a:cubicBezTo>
                  <a:pt x="8817547" y="1760900"/>
                  <a:pt x="8843589" y="1770647"/>
                  <a:pt x="8861127" y="1782820"/>
                </a:cubicBezTo>
                <a:cubicBezTo>
                  <a:pt x="8867694" y="1787281"/>
                  <a:pt x="8872382" y="1766445"/>
                  <a:pt x="8875975" y="1739445"/>
                </a:cubicBezTo>
                <a:lnTo>
                  <a:pt x="8877347" y="1727504"/>
                </a:lnTo>
                <a:lnTo>
                  <a:pt x="8891365" y="1729349"/>
                </a:lnTo>
                <a:lnTo>
                  <a:pt x="8891294" y="1750579"/>
                </a:lnTo>
                <a:cubicBezTo>
                  <a:pt x="8890576" y="1802412"/>
                  <a:pt x="8887485" y="1854103"/>
                  <a:pt x="8879895" y="1858687"/>
                </a:cubicBezTo>
                <a:cubicBezTo>
                  <a:pt x="8799411" y="1907447"/>
                  <a:pt x="8858072" y="1996322"/>
                  <a:pt x="8700018" y="2022228"/>
                </a:cubicBezTo>
                <a:cubicBezTo>
                  <a:pt x="8628887" y="2034069"/>
                  <a:pt x="8597252" y="2070985"/>
                  <a:pt x="8546517" y="2094468"/>
                </a:cubicBezTo>
                <a:cubicBezTo>
                  <a:pt x="8369592" y="2175758"/>
                  <a:pt x="8254890" y="2270617"/>
                  <a:pt x="8208310" y="2391116"/>
                </a:cubicBezTo>
                <a:cubicBezTo>
                  <a:pt x="8195251" y="2424444"/>
                  <a:pt x="8137916" y="2455501"/>
                  <a:pt x="8101924" y="2486924"/>
                </a:cubicBezTo>
                <a:cubicBezTo>
                  <a:pt x="8122498" y="2506105"/>
                  <a:pt x="8219539" y="2452814"/>
                  <a:pt x="8188722" y="2510086"/>
                </a:cubicBezTo>
                <a:cubicBezTo>
                  <a:pt x="8165388" y="2553270"/>
                  <a:pt x="8098391" y="2584616"/>
                  <a:pt x="8035596" y="2614194"/>
                </a:cubicBezTo>
                <a:cubicBezTo>
                  <a:pt x="7963481" y="2647947"/>
                  <a:pt x="7883214" y="2677100"/>
                  <a:pt x="7854509" y="2730830"/>
                </a:cubicBezTo>
                <a:cubicBezTo>
                  <a:pt x="7848249" y="2742293"/>
                  <a:pt x="6341566" y="3671513"/>
                  <a:pt x="4141410" y="3763614"/>
                </a:cubicBezTo>
                <a:cubicBezTo>
                  <a:pt x="3781875" y="3778662"/>
                  <a:pt x="2353277" y="3737838"/>
                  <a:pt x="2161737" y="3718831"/>
                </a:cubicBezTo>
                <a:cubicBezTo>
                  <a:pt x="1964811" y="3699179"/>
                  <a:pt x="1793107" y="3646810"/>
                  <a:pt x="1591600" y="3635674"/>
                </a:cubicBezTo>
                <a:cubicBezTo>
                  <a:pt x="1485018" y="3629919"/>
                  <a:pt x="1381185" y="3611329"/>
                  <a:pt x="1390654" y="3531585"/>
                </a:cubicBezTo>
                <a:cubicBezTo>
                  <a:pt x="1393510" y="3508948"/>
                  <a:pt x="1364047" y="3493344"/>
                  <a:pt x="1320867" y="3503571"/>
                </a:cubicBezTo>
                <a:cubicBezTo>
                  <a:pt x="1239265" y="3523046"/>
                  <a:pt x="1198946" y="3494124"/>
                  <a:pt x="1150681" y="3474015"/>
                </a:cubicBezTo>
                <a:cubicBezTo>
                  <a:pt x="1065213" y="3438422"/>
                  <a:pt x="982868" y="3399757"/>
                  <a:pt x="851974" y="3403971"/>
                </a:cubicBezTo>
                <a:cubicBezTo>
                  <a:pt x="873994" y="3367898"/>
                  <a:pt x="917237" y="3369420"/>
                  <a:pt x="956780" y="3372944"/>
                </a:cubicBezTo>
                <a:cubicBezTo>
                  <a:pt x="1061276" y="3382521"/>
                  <a:pt x="1164043" y="3394488"/>
                  <a:pt x="1268515" y="3403788"/>
                </a:cubicBezTo>
                <a:cubicBezTo>
                  <a:pt x="1336376" y="3409863"/>
                  <a:pt x="1404651" y="3420660"/>
                  <a:pt x="1492884" y="3399484"/>
                </a:cubicBezTo>
                <a:cubicBezTo>
                  <a:pt x="1410006" y="3338199"/>
                  <a:pt x="1277736" y="3337777"/>
                  <a:pt x="1169657" y="3325996"/>
                </a:cubicBezTo>
                <a:cubicBezTo>
                  <a:pt x="1034677" y="3311259"/>
                  <a:pt x="951965" y="3268429"/>
                  <a:pt x="853866" y="3221353"/>
                </a:cubicBezTo>
                <a:cubicBezTo>
                  <a:pt x="950752" y="3199416"/>
                  <a:pt x="1014418" y="3234964"/>
                  <a:pt x="1090648" y="3226034"/>
                </a:cubicBezTo>
                <a:cubicBezTo>
                  <a:pt x="1094340" y="3218434"/>
                  <a:pt x="1100169" y="3207568"/>
                  <a:pt x="1099183" y="3207375"/>
                </a:cubicBezTo>
                <a:cubicBezTo>
                  <a:pt x="971072" y="3188118"/>
                  <a:pt x="907890" y="3136018"/>
                  <a:pt x="882137" y="3068880"/>
                </a:cubicBezTo>
                <a:cubicBezTo>
                  <a:pt x="868924" y="3034221"/>
                  <a:pt x="822286" y="3027121"/>
                  <a:pt x="776145" y="3014660"/>
                </a:cubicBezTo>
                <a:cubicBezTo>
                  <a:pt x="613874" y="2970419"/>
                  <a:pt x="443486" y="2933046"/>
                  <a:pt x="307191" y="2864697"/>
                </a:cubicBezTo>
                <a:cubicBezTo>
                  <a:pt x="457123" y="2862170"/>
                  <a:pt x="581367" y="2903594"/>
                  <a:pt x="743379" y="2911759"/>
                </a:cubicBezTo>
                <a:cubicBezTo>
                  <a:pt x="608349" y="2835743"/>
                  <a:pt x="439124" y="2806104"/>
                  <a:pt x="284020" y="2766269"/>
                </a:cubicBezTo>
                <a:cubicBezTo>
                  <a:pt x="213164" y="2748143"/>
                  <a:pt x="147010" y="2722889"/>
                  <a:pt x="63190" y="2717094"/>
                </a:cubicBezTo>
                <a:cubicBezTo>
                  <a:pt x="33455" y="2714947"/>
                  <a:pt x="-16425" y="2709531"/>
                  <a:pt x="5340" y="2681595"/>
                </a:cubicBezTo>
                <a:cubicBezTo>
                  <a:pt x="23652" y="2658441"/>
                  <a:pt x="63627" y="2661368"/>
                  <a:pt x="100237" y="2664591"/>
                </a:cubicBezTo>
                <a:cubicBezTo>
                  <a:pt x="188123" y="2672547"/>
                  <a:pt x="277551" y="2664977"/>
                  <a:pt x="394328" y="2654447"/>
                </a:cubicBezTo>
                <a:cubicBezTo>
                  <a:pt x="290057" y="2592242"/>
                  <a:pt x="112140" y="2629127"/>
                  <a:pt x="21491" y="2562088"/>
                </a:cubicBezTo>
                <a:cubicBezTo>
                  <a:pt x="125636" y="2540073"/>
                  <a:pt x="208727" y="2559644"/>
                  <a:pt x="294268" y="2557453"/>
                </a:cubicBezTo>
                <a:cubicBezTo>
                  <a:pt x="371589" y="2555423"/>
                  <a:pt x="389695" y="2540961"/>
                  <a:pt x="367847" y="2501743"/>
                </a:cubicBezTo>
                <a:cubicBezTo>
                  <a:pt x="333905" y="2440640"/>
                  <a:pt x="373328" y="2404160"/>
                  <a:pt x="486858" y="2411824"/>
                </a:cubicBezTo>
                <a:cubicBezTo>
                  <a:pt x="592120" y="2419095"/>
                  <a:pt x="600599" y="2394285"/>
                  <a:pt x="570008" y="2360312"/>
                </a:cubicBezTo>
                <a:cubicBezTo>
                  <a:pt x="525457" y="2310774"/>
                  <a:pt x="567057" y="2265987"/>
                  <a:pt x="594400" y="2218813"/>
                </a:cubicBezTo>
                <a:cubicBezTo>
                  <a:pt x="635581" y="2147198"/>
                  <a:pt x="612469" y="2115647"/>
                  <a:pt x="505675" y="2074370"/>
                </a:cubicBezTo>
                <a:cubicBezTo>
                  <a:pt x="445534" y="2051386"/>
                  <a:pt x="381431" y="2032947"/>
                  <a:pt x="295650" y="2015851"/>
                </a:cubicBezTo>
                <a:cubicBezTo>
                  <a:pt x="487251" y="1985881"/>
                  <a:pt x="281423" y="1958614"/>
                  <a:pt x="346760" y="1924896"/>
                </a:cubicBezTo>
                <a:cubicBezTo>
                  <a:pt x="481788" y="1901571"/>
                  <a:pt x="600623" y="1980687"/>
                  <a:pt x="783461" y="1939173"/>
                </a:cubicBezTo>
                <a:cubicBezTo>
                  <a:pt x="547912" y="1882335"/>
                  <a:pt x="287006" y="1807013"/>
                  <a:pt x="112183" y="1719100"/>
                </a:cubicBezTo>
                <a:cubicBezTo>
                  <a:pt x="148588" y="1692398"/>
                  <a:pt x="188462" y="1710725"/>
                  <a:pt x="219936" y="1699568"/>
                </a:cubicBezTo>
                <a:cubicBezTo>
                  <a:pt x="218006" y="1694140"/>
                  <a:pt x="220184" y="1685834"/>
                  <a:pt x="214196" y="1683841"/>
                </a:cubicBezTo>
                <a:cubicBezTo>
                  <a:pt x="85284" y="1638910"/>
                  <a:pt x="83720" y="1637648"/>
                  <a:pt x="212296" y="1584947"/>
                </a:cubicBezTo>
                <a:cubicBezTo>
                  <a:pt x="257172" y="1566456"/>
                  <a:pt x="252206" y="1554019"/>
                  <a:pt x="226108" y="1538121"/>
                </a:cubicBezTo>
                <a:cubicBezTo>
                  <a:pt x="207682" y="1526866"/>
                  <a:pt x="185078" y="1517656"/>
                  <a:pt x="192710" y="1488723"/>
                </a:cubicBezTo>
                <a:cubicBezTo>
                  <a:pt x="268435" y="1518175"/>
                  <a:pt x="624154" y="1547955"/>
                  <a:pt x="685843" y="1538903"/>
                </a:cubicBezTo>
                <a:cubicBezTo>
                  <a:pt x="755173" y="1528619"/>
                  <a:pt x="994201" y="1520231"/>
                  <a:pt x="1067153" y="1523622"/>
                </a:cubicBezTo>
                <a:cubicBezTo>
                  <a:pt x="1063138" y="1522015"/>
                  <a:pt x="1059122" y="1520410"/>
                  <a:pt x="1055106" y="1518803"/>
                </a:cubicBezTo>
                <a:cubicBezTo>
                  <a:pt x="983007" y="1486514"/>
                  <a:pt x="909946" y="1454310"/>
                  <a:pt x="864245" y="1408231"/>
                </a:cubicBezTo>
                <a:cubicBezTo>
                  <a:pt x="862153" y="1406456"/>
                  <a:pt x="861045" y="1404874"/>
                  <a:pt x="856768" y="1405809"/>
                </a:cubicBezTo>
                <a:cubicBezTo>
                  <a:pt x="819307" y="1414974"/>
                  <a:pt x="822846" y="1400112"/>
                  <a:pt x="821342" y="1388491"/>
                </a:cubicBezTo>
                <a:cubicBezTo>
                  <a:pt x="819813" y="1376592"/>
                  <a:pt x="812736" y="1367699"/>
                  <a:pt x="784954" y="1371257"/>
                </a:cubicBezTo>
                <a:cubicBezTo>
                  <a:pt x="783512" y="1371384"/>
                  <a:pt x="781566" y="1371274"/>
                  <a:pt x="779619" y="1371165"/>
                </a:cubicBezTo>
                <a:cubicBezTo>
                  <a:pt x="766469" y="1370361"/>
                  <a:pt x="722835" y="1342290"/>
                  <a:pt x="728571" y="1335910"/>
                </a:cubicBezTo>
                <a:cubicBezTo>
                  <a:pt x="741389" y="1321912"/>
                  <a:pt x="726409" y="1316791"/>
                  <a:pt x="713734" y="1310348"/>
                </a:cubicBezTo>
                <a:cubicBezTo>
                  <a:pt x="696009" y="1301550"/>
                  <a:pt x="678333" y="1293308"/>
                  <a:pt x="659695" y="1285149"/>
                </a:cubicBezTo>
                <a:cubicBezTo>
                  <a:pt x="641562" y="1277227"/>
                  <a:pt x="622997" y="1269901"/>
                  <a:pt x="604409" y="1262299"/>
                </a:cubicBezTo>
                <a:cubicBezTo>
                  <a:pt x="561305" y="1256847"/>
                  <a:pt x="517819" y="1252549"/>
                  <a:pt x="472556" y="1250086"/>
                </a:cubicBezTo>
                <a:cubicBezTo>
                  <a:pt x="438951" y="1247999"/>
                  <a:pt x="401379" y="1244860"/>
                  <a:pt x="382690" y="1214040"/>
                </a:cubicBezTo>
                <a:cubicBezTo>
                  <a:pt x="418096" y="1214570"/>
                  <a:pt x="453575" y="1215933"/>
                  <a:pt x="489053" y="1217296"/>
                </a:cubicBezTo>
                <a:cubicBezTo>
                  <a:pt x="454954" y="1204059"/>
                  <a:pt x="421816" y="1190737"/>
                  <a:pt x="390047" y="1176456"/>
                </a:cubicBezTo>
                <a:cubicBezTo>
                  <a:pt x="363810" y="1164487"/>
                  <a:pt x="342232" y="1150431"/>
                  <a:pt x="333292" y="1131347"/>
                </a:cubicBezTo>
                <a:cubicBezTo>
                  <a:pt x="330930" y="1126518"/>
                  <a:pt x="329025" y="1121368"/>
                  <a:pt x="337841" y="1116956"/>
                </a:cubicBezTo>
                <a:cubicBezTo>
                  <a:pt x="347569" y="1111905"/>
                  <a:pt x="355552" y="1114562"/>
                  <a:pt x="363031" y="1116984"/>
                </a:cubicBezTo>
                <a:cubicBezTo>
                  <a:pt x="393929" y="1126864"/>
                  <a:pt x="425283" y="1136425"/>
                  <a:pt x="455724" y="1146625"/>
                </a:cubicBezTo>
                <a:cubicBezTo>
                  <a:pt x="496146" y="1160147"/>
                  <a:pt x="536111" y="1173989"/>
                  <a:pt x="576050" y="1187553"/>
                </a:cubicBezTo>
                <a:cubicBezTo>
                  <a:pt x="519650" y="1157524"/>
                  <a:pt x="457798" y="1131612"/>
                  <a:pt x="391358" y="1108621"/>
                </a:cubicBezTo>
                <a:cubicBezTo>
                  <a:pt x="343386" y="1091844"/>
                  <a:pt x="295414" y="1075067"/>
                  <a:pt x="258466" y="1051446"/>
                </a:cubicBezTo>
                <a:cubicBezTo>
                  <a:pt x="239512" y="1039678"/>
                  <a:pt x="230024" y="1025400"/>
                  <a:pt x="227119" y="1008864"/>
                </a:cubicBezTo>
                <a:cubicBezTo>
                  <a:pt x="226729" y="1004421"/>
                  <a:pt x="227253" y="999338"/>
                  <a:pt x="237176" y="996508"/>
                </a:cubicBezTo>
                <a:cubicBezTo>
                  <a:pt x="247123" y="993956"/>
                  <a:pt x="253208" y="997060"/>
                  <a:pt x="257395" y="1000610"/>
                </a:cubicBezTo>
                <a:cubicBezTo>
                  <a:pt x="262111" y="1004674"/>
                  <a:pt x="267716" y="1007820"/>
                  <a:pt x="275649" y="1009921"/>
                </a:cubicBezTo>
                <a:cubicBezTo>
                  <a:pt x="345186" y="1029563"/>
                  <a:pt x="406508" y="1054962"/>
                  <a:pt x="469199" y="1079402"/>
                </a:cubicBezTo>
                <a:cubicBezTo>
                  <a:pt x="558968" y="1114336"/>
                  <a:pt x="647368" y="1150231"/>
                  <a:pt x="753033" y="1173138"/>
                </a:cubicBezTo>
                <a:cubicBezTo>
                  <a:pt x="793015" y="1181661"/>
                  <a:pt x="834292" y="1188391"/>
                  <a:pt x="865682" y="1187316"/>
                </a:cubicBezTo>
                <a:cubicBezTo>
                  <a:pt x="750261" y="1147076"/>
                  <a:pt x="641375" y="1104025"/>
                  <a:pt x="543487" y="1053852"/>
                </a:cubicBezTo>
                <a:cubicBezTo>
                  <a:pt x="444589" y="1003208"/>
                  <a:pt x="357848" y="947579"/>
                  <a:pt x="295297" y="880592"/>
                </a:cubicBezTo>
                <a:cubicBezTo>
                  <a:pt x="288871" y="873601"/>
                  <a:pt x="284873" y="866676"/>
                  <a:pt x="264758" y="869281"/>
                </a:cubicBezTo>
                <a:cubicBezTo>
                  <a:pt x="255650" y="870360"/>
                  <a:pt x="252375" y="866170"/>
                  <a:pt x="254388" y="861516"/>
                </a:cubicBezTo>
                <a:cubicBezTo>
                  <a:pt x="266992" y="828509"/>
                  <a:pt x="236853" y="810726"/>
                  <a:pt x="190786" y="799099"/>
                </a:cubicBezTo>
                <a:cubicBezTo>
                  <a:pt x="176408" y="795324"/>
                  <a:pt x="175031" y="790688"/>
                  <a:pt x="184973" y="782539"/>
                </a:cubicBezTo>
                <a:cubicBezTo>
                  <a:pt x="198516" y="771277"/>
                  <a:pt x="196123" y="760574"/>
                  <a:pt x="187530" y="750974"/>
                </a:cubicBezTo>
                <a:cubicBezTo>
                  <a:pt x="182644" y="744967"/>
                  <a:pt x="176339" y="739364"/>
                  <a:pt x="170996" y="733676"/>
                </a:cubicBezTo>
                <a:cubicBezTo>
                  <a:pt x="167290" y="730083"/>
                  <a:pt x="161157" y="726424"/>
                  <a:pt x="169444" y="721499"/>
                </a:cubicBezTo>
                <a:cubicBezTo>
                  <a:pt x="177298" y="717172"/>
                  <a:pt x="185665" y="718676"/>
                  <a:pt x="193501" y="719668"/>
                </a:cubicBezTo>
                <a:cubicBezTo>
                  <a:pt x="231170" y="723917"/>
                  <a:pt x="254043" y="736181"/>
                  <a:pt x="265436" y="755609"/>
                </a:cubicBezTo>
                <a:cubicBezTo>
                  <a:pt x="273963" y="769971"/>
                  <a:pt x="281726" y="770130"/>
                  <a:pt x="302333" y="756567"/>
                </a:cubicBezTo>
                <a:cubicBezTo>
                  <a:pt x="317894" y="746247"/>
                  <a:pt x="332387" y="745814"/>
                  <a:pt x="346481" y="751853"/>
                </a:cubicBezTo>
                <a:cubicBezTo>
                  <a:pt x="354007" y="754830"/>
                  <a:pt x="358771" y="759448"/>
                  <a:pt x="364449" y="763428"/>
                </a:cubicBezTo>
                <a:cubicBezTo>
                  <a:pt x="392910" y="784156"/>
                  <a:pt x="422762" y="804202"/>
                  <a:pt x="467363" y="815678"/>
                </a:cubicBezTo>
                <a:cubicBezTo>
                  <a:pt x="487199" y="820933"/>
                  <a:pt x="508355" y="824672"/>
                  <a:pt x="537693" y="816781"/>
                </a:cubicBezTo>
                <a:cubicBezTo>
                  <a:pt x="518386" y="812039"/>
                  <a:pt x="499567" y="812852"/>
                  <a:pt x="482019" y="811593"/>
                </a:cubicBezTo>
                <a:cubicBezTo>
                  <a:pt x="464472" y="810335"/>
                  <a:pt x="454949" y="806693"/>
                  <a:pt x="467050" y="795557"/>
                </a:cubicBezTo>
                <a:cubicBezTo>
                  <a:pt x="473772" y="789371"/>
                  <a:pt x="472878" y="784693"/>
                  <a:pt x="465734" y="780562"/>
                </a:cubicBezTo>
                <a:cubicBezTo>
                  <a:pt x="442763" y="767188"/>
                  <a:pt x="430336" y="747011"/>
                  <a:pt x="384526" y="749353"/>
                </a:cubicBezTo>
                <a:cubicBezTo>
                  <a:pt x="382123" y="749564"/>
                  <a:pt x="379622" y="748664"/>
                  <a:pt x="377146" y="748041"/>
                </a:cubicBezTo>
                <a:cubicBezTo>
                  <a:pt x="367744" y="745789"/>
                  <a:pt x="357358" y="743342"/>
                  <a:pt x="360089" y="735827"/>
                </a:cubicBezTo>
                <a:cubicBezTo>
                  <a:pt x="363301" y="728269"/>
                  <a:pt x="375652" y="725506"/>
                  <a:pt x="386634" y="723703"/>
                </a:cubicBezTo>
                <a:cubicBezTo>
                  <a:pt x="414823" y="719269"/>
                  <a:pt x="437543" y="724271"/>
                  <a:pt x="459375" y="730191"/>
                </a:cubicBezTo>
                <a:cubicBezTo>
                  <a:pt x="512487" y="744837"/>
                  <a:pt x="556932" y="765561"/>
                  <a:pt x="603200" y="785006"/>
                </a:cubicBezTo>
                <a:cubicBezTo>
                  <a:pt x="672604" y="814173"/>
                  <a:pt x="734250" y="848778"/>
                  <a:pt x="810521" y="873425"/>
                </a:cubicBezTo>
                <a:cubicBezTo>
                  <a:pt x="1037317" y="946423"/>
                  <a:pt x="1260943" y="1021938"/>
                  <a:pt x="1494102" y="1090180"/>
                </a:cubicBezTo>
                <a:cubicBezTo>
                  <a:pt x="1580109" y="1115371"/>
                  <a:pt x="1667892" y="1138728"/>
                  <a:pt x="1756565" y="1161167"/>
                </a:cubicBezTo>
                <a:cubicBezTo>
                  <a:pt x="1756899" y="1159458"/>
                  <a:pt x="1757282" y="1158305"/>
                  <a:pt x="1757592" y="1156319"/>
                </a:cubicBezTo>
                <a:cubicBezTo>
                  <a:pt x="1757470" y="1154931"/>
                  <a:pt x="1757324" y="1153264"/>
                  <a:pt x="1757202" y="1151876"/>
                </a:cubicBezTo>
                <a:cubicBezTo>
                  <a:pt x="1694452" y="1137796"/>
                  <a:pt x="1632540" y="1122242"/>
                  <a:pt x="1572453" y="1105409"/>
                </a:cubicBezTo>
                <a:cubicBezTo>
                  <a:pt x="1424942" y="1063789"/>
                  <a:pt x="1288864" y="1014450"/>
                  <a:pt x="1171972" y="951953"/>
                </a:cubicBezTo>
                <a:cubicBezTo>
                  <a:pt x="1162328" y="946924"/>
                  <a:pt x="1152112" y="946421"/>
                  <a:pt x="1137334" y="949118"/>
                </a:cubicBezTo>
                <a:cubicBezTo>
                  <a:pt x="1089682" y="958058"/>
                  <a:pt x="1074050" y="951035"/>
                  <a:pt x="1081493" y="925476"/>
                </a:cubicBezTo>
                <a:cubicBezTo>
                  <a:pt x="1083360" y="919155"/>
                  <a:pt x="1083403" y="914115"/>
                  <a:pt x="1074768" y="909555"/>
                </a:cubicBezTo>
                <a:cubicBezTo>
                  <a:pt x="1036165" y="889158"/>
                  <a:pt x="995714" y="869763"/>
                  <a:pt x="952019" y="852050"/>
                </a:cubicBezTo>
                <a:cubicBezTo>
                  <a:pt x="871170" y="819410"/>
                  <a:pt x="784821" y="790332"/>
                  <a:pt x="709017" y="754450"/>
                </a:cubicBezTo>
                <a:cubicBezTo>
                  <a:pt x="686747" y="743533"/>
                  <a:pt x="669617" y="730485"/>
                  <a:pt x="659046" y="714902"/>
                </a:cubicBezTo>
                <a:cubicBezTo>
                  <a:pt x="655674" y="709602"/>
                  <a:pt x="653624" y="702786"/>
                  <a:pt x="664793" y="697608"/>
                </a:cubicBezTo>
                <a:cubicBezTo>
                  <a:pt x="675483" y="692472"/>
                  <a:pt x="684069" y="696476"/>
                  <a:pt x="692052" y="699133"/>
                </a:cubicBezTo>
                <a:cubicBezTo>
                  <a:pt x="725451" y="709913"/>
                  <a:pt x="759355" y="720929"/>
                  <a:pt x="792779" y="731987"/>
                </a:cubicBezTo>
                <a:cubicBezTo>
                  <a:pt x="826682" y="743003"/>
                  <a:pt x="860155" y="754616"/>
                  <a:pt x="895574" y="766338"/>
                </a:cubicBezTo>
                <a:cubicBezTo>
                  <a:pt x="897416" y="759741"/>
                  <a:pt x="890085" y="758985"/>
                  <a:pt x="886044" y="757101"/>
                </a:cubicBezTo>
                <a:cubicBezTo>
                  <a:pt x="828975" y="730489"/>
                  <a:pt x="766861" y="707118"/>
                  <a:pt x="702924" y="685027"/>
                </a:cubicBezTo>
                <a:cubicBezTo>
                  <a:pt x="653460" y="667821"/>
                  <a:pt x="605342" y="649378"/>
                  <a:pt x="571540" y="622962"/>
                </a:cubicBezTo>
                <a:cubicBezTo>
                  <a:pt x="558524" y="612632"/>
                  <a:pt x="551227" y="601239"/>
                  <a:pt x="552940" y="587657"/>
                </a:cubicBezTo>
                <a:cubicBezTo>
                  <a:pt x="553537" y="583407"/>
                  <a:pt x="554132" y="579157"/>
                  <a:pt x="563623" y="576925"/>
                </a:cubicBezTo>
                <a:cubicBezTo>
                  <a:pt x="571217" y="575139"/>
                  <a:pt x="576243" y="577216"/>
                  <a:pt x="580332" y="579656"/>
                </a:cubicBezTo>
                <a:cubicBezTo>
                  <a:pt x="587500" y="584063"/>
                  <a:pt x="594668" y="588471"/>
                  <a:pt x="604623" y="591516"/>
                </a:cubicBezTo>
                <a:cubicBezTo>
                  <a:pt x="664350" y="609779"/>
                  <a:pt x="720426" y="630601"/>
                  <a:pt x="775136" y="652383"/>
                </a:cubicBezTo>
                <a:cubicBezTo>
                  <a:pt x="864952" y="687874"/>
                  <a:pt x="953882" y="724283"/>
                  <a:pt x="1057795" y="749301"/>
                </a:cubicBezTo>
                <a:cubicBezTo>
                  <a:pt x="1096889" y="758742"/>
                  <a:pt x="1137304" y="766668"/>
                  <a:pt x="1183454" y="768213"/>
                </a:cubicBezTo>
                <a:cubicBezTo>
                  <a:pt x="1181768" y="765563"/>
                  <a:pt x="1178737" y="764150"/>
                  <a:pt x="1175732" y="763015"/>
                </a:cubicBezTo>
                <a:cubicBezTo>
                  <a:pt x="1075170" y="726508"/>
                  <a:pt x="977850" y="688319"/>
                  <a:pt x="888743" y="644370"/>
                </a:cubicBezTo>
                <a:cubicBezTo>
                  <a:pt x="778881" y="590211"/>
                  <a:pt x="683912" y="529148"/>
                  <a:pt x="615490" y="455960"/>
                </a:cubicBezTo>
                <a:cubicBezTo>
                  <a:pt x="612312" y="452882"/>
                  <a:pt x="610122" y="449996"/>
                  <a:pt x="602432" y="450671"/>
                </a:cubicBezTo>
                <a:cubicBezTo>
                  <a:pt x="582748" y="452678"/>
                  <a:pt x="580338" y="447293"/>
                  <a:pt x="582418" y="437876"/>
                </a:cubicBezTo>
                <a:cubicBezTo>
                  <a:pt x="588134" y="414707"/>
                  <a:pt x="573498" y="396964"/>
                  <a:pt x="539211" y="387101"/>
                </a:cubicBezTo>
                <a:cubicBezTo>
                  <a:pt x="514350" y="379769"/>
                  <a:pt x="493430" y="373210"/>
                  <a:pt x="519748" y="352990"/>
                </a:cubicBezTo>
                <a:cubicBezTo>
                  <a:pt x="526113" y="348234"/>
                  <a:pt x="523173" y="342336"/>
                  <a:pt x="520282" y="336993"/>
                </a:cubicBezTo>
                <a:cubicBezTo>
                  <a:pt x="516186" y="328957"/>
                  <a:pt x="507910" y="322968"/>
                  <a:pt x="498650" y="316785"/>
                </a:cubicBezTo>
                <a:cubicBezTo>
                  <a:pt x="493501" y="313319"/>
                  <a:pt x="487271" y="308549"/>
                  <a:pt x="493610" y="303515"/>
                </a:cubicBezTo>
                <a:cubicBezTo>
                  <a:pt x="500838" y="297564"/>
                  <a:pt x="511247" y="300288"/>
                  <a:pt x="519565" y="301237"/>
                </a:cubicBezTo>
                <a:cubicBezTo>
                  <a:pt x="557715" y="305444"/>
                  <a:pt x="581118" y="318221"/>
                  <a:pt x="592560" y="338204"/>
                </a:cubicBezTo>
                <a:cubicBezTo>
                  <a:pt x="599979" y="350985"/>
                  <a:pt x="609184" y="351016"/>
                  <a:pt x="627076" y="339652"/>
                </a:cubicBezTo>
                <a:cubicBezTo>
                  <a:pt x="647275" y="326965"/>
                  <a:pt x="664147" y="326044"/>
                  <a:pt x="679640" y="336997"/>
                </a:cubicBezTo>
                <a:cubicBezTo>
                  <a:pt x="692054" y="345981"/>
                  <a:pt x="702112" y="355732"/>
                  <a:pt x="716352" y="363437"/>
                </a:cubicBezTo>
                <a:cubicBezTo>
                  <a:pt x="754546" y="384710"/>
                  <a:pt x="790508" y="408138"/>
                  <a:pt x="869745" y="400343"/>
                </a:cubicBezTo>
                <a:cubicBezTo>
                  <a:pt x="847718" y="392203"/>
                  <a:pt x="825656" y="394699"/>
                  <a:pt x="806641" y="393290"/>
                </a:cubicBezTo>
                <a:cubicBezTo>
                  <a:pt x="792988" y="392249"/>
                  <a:pt x="779165" y="389265"/>
                  <a:pt x="791435" y="380072"/>
                </a:cubicBezTo>
                <a:cubicBezTo>
                  <a:pt x="805532" y="369601"/>
                  <a:pt x="796441" y="365362"/>
                  <a:pt x="787709" y="359692"/>
                </a:cubicBezTo>
                <a:cubicBezTo>
                  <a:pt x="767647" y="346342"/>
                  <a:pt x="751260" y="330710"/>
                  <a:pt x="711071" y="330880"/>
                </a:cubicBezTo>
                <a:cubicBezTo>
                  <a:pt x="704773" y="330873"/>
                  <a:pt x="699699" y="328240"/>
                  <a:pt x="694722" y="326718"/>
                </a:cubicBezTo>
                <a:cubicBezTo>
                  <a:pt x="687749" y="324532"/>
                  <a:pt x="681713" y="321984"/>
                  <a:pt x="684613" y="316412"/>
                </a:cubicBezTo>
                <a:cubicBezTo>
                  <a:pt x="687565" y="311396"/>
                  <a:pt x="694531" y="307986"/>
                  <a:pt x="703615" y="306629"/>
                </a:cubicBezTo>
                <a:cubicBezTo>
                  <a:pt x="711738" y="305356"/>
                  <a:pt x="720365" y="304319"/>
                  <a:pt x="728585" y="304157"/>
                </a:cubicBezTo>
                <a:cubicBezTo>
                  <a:pt x="765287" y="302895"/>
                  <a:pt x="791378" y="313197"/>
                  <a:pt x="817397" y="322666"/>
                </a:cubicBezTo>
                <a:cubicBezTo>
                  <a:pt x="908436" y="355531"/>
                  <a:pt x="989341" y="394323"/>
                  <a:pt x="1073943" y="431110"/>
                </a:cubicBezTo>
                <a:cubicBezTo>
                  <a:pt x="1158521" y="467620"/>
                  <a:pt x="1256741" y="493978"/>
                  <a:pt x="1349484" y="524175"/>
                </a:cubicBezTo>
                <a:cubicBezTo>
                  <a:pt x="1563417" y="594105"/>
                  <a:pt x="1778287" y="663672"/>
                  <a:pt x="2004921" y="723811"/>
                </a:cubicBezTo>
                <a:cubicBezTo>
                  <a:pt x="2226580" y="782429"/>
                  <a:pt x="2967159" y="809769"/>
                  <a:pt x="3111348" y="808027"/>
                </a:cubicBezTo>
                <a:cubicBezTo>
                  <a:pt x="3295676" y="805559"/>
                  <a:pt x="3730204" y="773014"/>
                  <a:pt x="4173417" y="745585"/>
                </a:cubicBezTo>
                <a:cubicBezTo>
                  <a:pt x="4223504" y="742307"/>
                  <a:pt x="4272653" y="739393"/>
                  <a:pt x="4324760" y="737057"/>
                </a:cubicBezTo>
                <a:cubicBezTo>
                  <a:pt x="5801059" y="670156"/>
                  <a:pt x="6841344" y="326433"/>
                  <a:pt x="6893789" y="305879"/>
                </a:cubicBezTo>
                <a:cubicBezTo>
                  <a:pt x="6978091" y="273014"/>
                  <a:pt x="7258655" y="208091"/>
                  <a:pt x="7259184" y="208604"/>
                </a:cubicBezTo>
                <a:cubicBezTo>
                  <a:pt x="7265440" y="213652"/>
                  <a:pt x="7297274" y="217644"/>
                  <a:pt x="7323059" y="220312"/>
                </a:cubicBezTo>
                <a:lnTo>
                  <a:pt x="7347572" y="222730"/>
                </a:lnTo>
                <a:lnTo>
                  <a:pt x="7350636" y="224083"/>
                </a:lnTo>
                <a:cubicBezTo>
                  <a:pt x="7359607" y="224205"/>
                  <a:pt x="7359159" y="223929"/>
                  <a:pt x="7353245" y="223290"/>
                </a:cubicBezTo>
                <a:lnTo>
                  <a:pt x="7347572" y="222730"/>
                </a:lnTo>
                <a:lnTo>
                  <a:pt x="7342573" y="220523"/>
                </a:lnTo>
                <a:cubicBezTo>
                  <a:pt x="7341302" y="218466"/>
                  <a:pt x="7341191" y="215818"/>
                  <a:pt x="7341465" y="213415"/>
                </a:cubicBezTo>
                <a:cubicBezTo>
                  <a:pt x="7342771" y="200707"/>
                  <a:pt x="7352468" y="189782"/>
                  <a:pt x="7375606" y="182994"/>
                </a:cubicBezTo>
                <a:cubicBezTo>
                  <a:pt x="7397808" y="176568"/>
                  <a:pt x="7420538" y="170655"/>
                  <a:pt x="7443270" y="164742"/>
                </a:cubicBezTo>
                <a:cubicBezTo>
                  <a:pt x="7462204" y="159722"/>
                  <a:pt x="7475181" y="158583"/>
                  <a:pt x="7478299" y="172021"/>
                </a:cubicBezTo>
                <a:cubicBezTo>
                  <a:pt x="7481416" y="185460"/>
                  <a:pt x="7508389" y="189249"/>
                  <a:pt x="7524024" y="179761"/>
                </a:cubicBezTo>
                <a:cubicBezTo>
                  <a:pt x="7585174" y="142492"/>
                  <a:pt x="7658615" y="112820"/>
                  <a:pt x="7727944" y="80430"/>
                </a:cubicBezTo>
                <a:cubicBezTo>
                  <a:pt x="7776349" y="57992"/>
                  <a:pt x="7827303" y="37009"/>
                  <a:pt x="7867024" y="9456"/>
                </a:cubicBezTo>
                <a:cubicBezTo>
                  <a:pt x="7874326" y="4338"/>
                  <a:pt x="7880999" y="-2404"/>
                  <a:pt x="7894848" y="8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42952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D02576-7DEF-1C78-4043-40E5D4BB5C35}"/>
              </a:ext>
            </a:extLst>
          </p:cNvPr>
          <p:cNvSpPr txBox="1"/>
          <p:nvPr/>
        </p:nvSpPr>
        <p:spPr>
          <a:xfrm>
            <a:off x="673396" y="4104003"/>
            <a:ext cx="497603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sz="2400" b="0" i="0" dirty="0" err="1">
                <a:effectLst/>
                <a:latin typeface="Arial" panose="020B0604020202020204" pitchFamily="34" charset="0"/>
              </a:rPr>
              <a:t>Tidak</a:t>
            </a:r>
            <a:r>
              <a:rPr lang="en-ID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sz="2400" b="0" i="0" dirty="0" err="1">
                <a:effectLst/>
                <a:latin typeface="Arial" panose="020B0604020202020204" pitchFamily="34" charset="0"/>
              </a:rPr>
              <a:t>akan</a:t>
            </a:r>
            <a:r>
              <a:rPr lang="en-ID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sz="2400" b="0" i="0" dirty="0" err="1">
                <a:effectLst/>
                <a:latin typeface="Arial" panose="020B0604020202020204" pitchFamily="34" charset="0"/>
              </a:rPr>
              <a:t>ada</a:t>
            </a:r>
            <a:r>
              <a:rPr lang="en-ID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sz="2400" b="0" i="0" dirty="0" err="1">
                <a:effectLst/>
                <a:latin typeface="Arial" panose="020B0604020202020204" pitchFamily="34" charset="0"/>
              </a:rPr>
              <a:t>inovasi</a:t>
            </a:r>
            <a:r>
              <a:rPr lang="en-ID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sz="2400" b="0" i="0" dirty="0" err="1">
                <a:effectLst/>
                <a:latin typeface="Arial" panose="020B0604020202020204" pitchFamily="34" charset="0"/>
              </a:rPr>
              <a:t>tanpa</a:t>
            </a:r>
            <a:r>
              <a:rPr lang="en-ID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sz="2400" b="0" i="0" dirty="0" err="1">
                <a:effectLst/>
                <a:latin typeface="Arial" panose="020B0604020202020204" pitchFamily="34" charset="0"/>
              </a:rPr>
              <a:t>riset</a:t>
            </a:r>
            <a:r>
              <a:rPr lang="en-ID" sz="2400" b="0" i="0" dirty="0">
                <a:effectLst/>
                <a:latin typeface="Arial" panose="020B0604020202020204" pitchFamily="34" charset="0"/>
              </a:rPr>
              <a:t>," kata Nasir. Nasir </a:t>
            </a:r>
            <a:r>
              <a:rPr lang="en-ID" sz="2400" b="0" i="0" dirty="0" err="1">
                <a:effectLst/>
                <a:latin typeface="Arial" panose="020B0604020202020204" pitchFamily="34" charset="0"/>
              </a:rPr>
              <a:t>mengatakan</a:t>
            </a:r>
            <a:r>
              <a:rPr lang="en-ID" sz="2400" b="0" i="0" dirty="0">
                <a:effectLst/>
                <a:latin typeface="Arial" panose="020B0604020202020204" pitchFamily="34" charset="0"/>
              </a:rPr>
              <a:t> negara </a:t>
            </a:r>
            <a:r>
              <a:rPr lang="en-ID" sz="2400" b="0" i="0" dirty="0" err="1">
                <a:effectLst/>
                <a:latin typeface="Arial" panose="020B0604020202020204" pitchFamily="34" charset="0"/>
              </a:rPr>
              <a:t>maju</a:t>
            </a:r>
            <a:r>
              <a:rPr lang="en-ID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sz="2400" b="0" i="0" dirty="0" err="1">
                <a:effectLst/>
                <a:latin typeface="Arial" panose="020B0604020202020204" pitchFamily="34" charset="0"/>
              </a:rPr>
              <a:t>inovasinya</a:t>
            </a:r>
            <a:r>
              <a:rPr lang="en-ID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sz="2400" b="0" i="0" dirty="0" err="1">
                <a:effectLst/>
                <a:latin typeface="Arial" panose="020B0604020202020204" pitchFamily="34" charset="0"/>
              </a:rPr>
              <a:t>tinggi</a:t>
            </a:r>
            <a:r>
              <a:rPr lang="en-ID" sz="2400" b="0" i="0" dirty="0">
                <a:effectLst/>
                <a:latin typeface="Arial" panose="020B0604020202020204" pitchFamily="34" charset="0"/>
              </a:rPr>
              <a:t> </a:t>
            </a:r>
            <a:r>
              <a:rPr lang="en-ID" sz="2400" b="0" i="0" dirty="0" err="1">
                <a:effectLst/>
                <a:latin typeface="Arial" panose="020B0604020202020204" pitchFamily="34" charset="0"/>
              </a:rPr>
              <a:t>pasti</a:t>
            </a:r>
            <a:r>
              <a:rPr lang="en-ID" sz="2400" b="0" i="0" dirty="0">
                <a:effectLst/>
                <a:latin typeface="Arial" panose="020B0604020202020204" pitchFamily="34" charset="0"/>
              </a:rPr>
              <a:t> juga </a:t>
            </a:r>
            <a:r>
              <a:rPr lang="en-ID" sz="2400" b="0" i="0" dirty="0" err="1">
                <a:effectLst/>
                <a:latin typeface="Arial" panose="020B0604020202020204" pitchFamily="34" charset="0"/>
              </a:rPr>
              <a:t>memiliki</a:t>
            </a:r>
            <a:r>
              <a:rPr lang="en-ID" sz="2400" b="1" i="0" u="none" strike="noStrike" dirty="0">
                <a:solidFill>
                  <a:srgbClr val="0563C1"/>
                </a:solidFill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 </a:t>
            </a:r>
            <a:r>
              <a:rPr lang="en-ID" sz="2400" b="1" i="0" u="none" strike="noStrike" dirty="0" err="1">
                <a:solidFill>
                  <a:srgbClr val="0563C1"/>
                </a:solidFill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riset</a:t>
            </a:r>
            <a:r>
              <a:rPr lang="en-ID" sz="2400" b="1" i="0" u="none" strike="noStrike" dirty="0"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 </a:t>
            </a:r>
            <a:r>
              <a:rPr lang="en-ID" sz="2400" b="0" i="0" dirty="0">
                <a:effectLst/>
                <a:latin typeface="Arial" panose="020B0604020202020204" pitchFamily="34" charset="0"/>
              </a:rPr>
              <a:t>yang juga </a:t>
            </a:r>
            <a:r>
              <a:rPr lang="en-ID" sz="2400" b="0" i="0" dirty="0" err="1">
                <a:effectLst/>
                <a:latin typeface="Arial" panose="020B0604020202020204" pitchFamily="34" charset="0"/>
              </a:rPr>
              <a:t>tinggi</a:t>
            </a:r>
            <a:r>
              <a:rPr lang="en-ID" sz="2400" dirty="0">
                <a:latin typeface="Arial" panose="020B0604020202020204" pitchFamily="34" charset="0"/>
              </a:rPr>
              <a:t> (Nasir, 2018)</a:t>
            </a:r>
            <a:endParaRPr lang="en-ID" sz="2400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895" y="0"/>
            <a:ext cx="5161234" cy="6445123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99" y="181927"/>
            <a:ext cx="5879082" cy="350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36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B6B5C51-4E54-8386-024A-850892BB95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7033" y="679753"/>
            <a:ext cx="5677786" cy="5625354"/>
          </a:xfrm>
        </p:spPr>
        <p:txBody>
          <a:bodyPr>
            <a:normAutofit fontScale="92500"/>
          </a:bodyPr>
          <a:lstStyle/>
          <a:p>
            <a:pPr marL="742950" indent="-742950" algn="just">
              <a:buAutoNum type="arabicPeriod"/>
            </a:pPr>
            <a:r>
              <a:rPr lang="en-US" dirty="0" err="1"/>
              <a:t>Inovasi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pilihan</a:t>
            </a:r>
            <a:endParaRPr lang="en-US" dirty="0"/>
          </a:p>
          <a:p>
            <a:pPr marL="742950" indent="-742950" algn="just">
              <a:buAutoNum type="arabicPeriod"/>
            </a:pPr>
            <a:r>
              <a:rPr lang="en-US" dirty="0" err="1"/>
              <a:t>Inovasi</a:t>
            </a:r>
            <a:r>
              <a:rPr lang="en-US" dirty="0"/>
              <a:t> </a:t>
            </a:r>
            <a:r>
              <a:rPr lang="en-US" dirty="0" err="1"/>
              <a:t>keharusan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melaporkan</a:t>
            </a:r>
            <a:endParaRPr lang="en-US" dirty="0"/>
          </a:p>
          <a:p>
            <a:pPr marL="742950" indent="-742950" algn="just">
              <a:buAutoNum type="arabicPeriod"/>
            </a:pPr>
            <a:r>
              <a:rPr lang="en-US" dirty="0" err="1"/>
              <a:t>Inovasi</a:t>
            </a:r>
            <a:r>
              <a:rPr lang="en-US" dirty="0"/>
              <a:t> </a:t>
            </a:r>
            <a:r>
              <a:rPr lang="en-US" dirty="0" err="1"/>
              <a:t>mesin</a:t>
            </a:r>
            <a:r>
              <a:rPr lang="en-US" dirty="0"/>
              <a:t> </a:t>
            </a:r>
            <a:r>
              <a:rPr lang="en-US" dirty="0" err="1"/>
              <a:t>perubahan</a:t>
            </a:r>
            <a:endParaRPr lang="en-US" dirty="0"/>
          </a:p>
          <a:p>
            <a:pPr marL="742950" indent="-742950" algn="just">
              <a:buAutoNum type="arabicPeriod"/>
            </a:pPr>
            <a:r>
              <a:rPr lang="en-US" dirty="0" err="1"/>
              <a:t>Inovasi</a:t>
            </a:r>
            <a:r>
              <a:rPr lang="en-US" dirty="0"/>
              <a:t> </a:t>
            </a:r>
            <a:r>
              <a:rPr lang="en-US" dirty="0" err="1"/>
              <a:t>melejit</a:t>
            </a:r>
            <a:r>
              <a:rPr lang="en-US" dirty="0"/>
              <a:t>, </a:t>
            </a:r>
            <a:r>
              <a:rPr lang="en-US" dirty="0" err="1"/>
              <a:t>pemerintah</a:t>
            </a:r>
            <a:r>
              <a:rPr lang="en-US" dirty="0"/>
              <a:t> </a:t>
            </a:r>
            <a:r>
              <a:rPr lang="en-US" dirty="0" err="1"/>
              <a:t>gesit</a:t>
            </a:r>
            <a:endParaRPr lang="en-US" dirty="0"/>
          </a:p>
          <a:p>
            <a:pPr marL="742950" indent="-742950" algn="just">
              <a:buAutoNum type="arabicPeriod"/>
            </a:pPr>
            <a:r>
              <a:rPr lang="en-US" dirty="0" err="1"/>
              <a:t>Inovasi</a:t>
            </a:r>
            <a:r>
              <a:rPr lang="en-US" dirty="0"/>
              <a:t> </a:t>
            </a:r>
            <a:r>
              <a:rPr lang="en-US" dirty="0" err="1"/>
              <a:t>Provokasi</a:t>
            </a:r>
            <a:r>
              <a:rPr lang="en-US" dirty="0"/>
              <a:t> Ide</a:t>
            </a:r>
          </a:p>
          <a:p>
            <a:pPr marL="742950" indent="-742950" algn="just">
              <a:buAutoNum type="arabicPeriod"/>
            </a:pPr>
            <a:r>
              <a:rPr lang="en-US" dirty="0" err="1"/>
              <a:t>Inovasi</a:t>
            </a:r>
            <a:r>
              <a:rPr lang="en-US" dirty="0"/>
              <a:t> </a:t>
            </a:r>
            <a:r>
              <a:rPr lang="en-US" dirty="0" err="1"/>
              <a:t>Merubah</a:t>
            </a:r>
            <a:r>
              <a:rPr lang="en-US" dirty="0"/>
              <a:t> yang </a:t>
            </a:r>
            <a:r>
              <a:rPr lang="en-US" dirty="0" err="1"/>
              <a:t>Biasa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luar</a:t>
            </a:r>
            <a:r>
              <a:rPr lang="en-US" dirty="0"/>
              <a:t> </a:t>
            </a:r>
            <a:r>
              <a:rPr lang="en-US" dirty="0" err="1"/>
              <a:t>biasa</a:t>
            </a:r>
            <a:r>
              <a:rPr lang="en-US" dirty="0"/>
              <a:t> </a:t>
            </a:r>
            <a:endParaRPr lang="en-ID" dirty="0"/>
          </a:p>
        </p:txBody>
      </p:sp>
      <p:pic>
        <p:nvPicPr>
          <p:cNvPr id="5122" name="Picture 2" descr="Inovasi atau Mati">
            <a:extLst>
              <a:ext uri="{FF2B5EF4-FFF2-40B4-BE49-F238E27FC236}">
                <a16:creationId xmlns:a16="http://schemas.microsoft.com/office/drawing/2014/main" id="{E1B5BC4C-E67B-3430-8E63-D61C58072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8225" cy="678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626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9078A-C8D3-F79C-730F-C0538E83D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18F21B-0C82-31B7-A4CD-1FC9442FE710}"/>
              </a:ext>
            </a:extLst>
          </p:cNvPr>
          <p:cNvSpPr txBox="1"/>
          <p:nvPr/>
        </p:nvSpPr>
        <p:spPr>
          <a:xfrm>
            <a:off x="534158" y="535166"/>
            <a:ext cx="6094486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sz="3600" dirty="0"/>
              <a:t>“ </a:t>
            </a:r>
            <a:r>
              <a:rPr lang="en-ID" sz="3600" dirty="0" err="1"/>
              <a:t>Kegagalan</a:t>
            </a:r>
            <a:r>
              <a:rPr lang="en-ID" sz="3600" dirty="0"/>
              <a:t> </a:t>
            </a:r>
            <a:r>
              <a:rPr lang="en-ID" sz="3600" dirty="0" err="1"/>
              <a:t>Inovasi</a:t>
            </a:r>
            <a:r>
              <a:rPr lang="en-ID" sz="3600" dirty="0"/>
              <a:t> </a:t>
            </a:r>
            <a:r>
              <a:rPr lang="en-ID" sz="3600" dirty="0" err="1"/>
              <a:t>Pemerintah</a:t>
            </a:r>
            <a:r>
              <a:rPr lang="en-ID" sz="3600" dirty="0"/>
              <a:t> Daerah </a:t>
            </a:r>
            <a:r>
              <a:rPr lang="en-ID" sz="3600" dirty="0" err="1"/>
              <a:t>adalah</a:t>
            </a:r>
            <a:r>
              <a:rPr lang="en-ID" sz="3600" dirty="0"/>
              <a:t> </a:t>
            </a:r>
            <a:r>
              <a:rPr lang="en-ID" sz="3600" dirty="0" err="1"/>
              <a:t>karena</a:t>
            </a:r>
            <a:r>
              <a:rPr lang="en-ID" sz="3600" dirty="0"/>
              <a:t> </a:t>
            </a:r>
            <a:r>
              <a:rPr lang="en-ID" sz="3600" dirty="0" err="1"/>
              <a:t>ketiadaan</a:t>
            </a:r>
            <a:r>
              <a:rPr lang="en-ID" sz="3600" dirty="0"/>
              <a:t> </a:t>
            </a:r>
            <a:r>
              <a:rPr lang="en-ID" sz="3600" dirty="0" err="1"/>
              <a:t>kebijakan</a:t>
            </a:r>
            <a:r>
              <a:rPr lang="en-ID" sz="3600" dirty="0"/>
              <a:t>, </a:t>
            </a:r>
            <a:r>
              <a:rPr lang="en-ID" sz="3600" dirty="0" err="1"/>
              <a:t>kelangkaan</a:t>
            </a:r>
            <a:r>
              <a:rPr lang="en-ID" sz="3600" dirty="0"/>
              <a:t> </a:t>
            </a:r>
            <a:r>
              <a:rPr lang="en-ID" sz="3600" dirty="0" err="1"/>
              <a:t>sumber</a:t>
            </a:r>
            <a:r>
              <a:rPr lang="en-ID" sz="3600" dirty="0"/>
              <a:t> </a:t>
            </a:r>
            <a:r>
              <a:rPr lang="en-ID" sz="3600" dirty="0" err="1"/>
              <a:t>daya</a:t>
            </a:r>
            <a:r>
              <a:rPr lang="en-ID" sz="3600" dirty="0"/>
              <a:t> </a:t>
            </a:r>
            <a:r>
              <a:rPr lang="en-ID" sz="3600" dirty="0" err="1"/>
              <a:t>maupun</a:t>
            </a:r>
            <a:r>
              <a:rPr lang="en-ID" sz="3600" dirty="0"/>
              <a:t> </a:t>
            </a:r>
            <a:r>
              <a:rPr lang="en-ID" sz="3600" dirty="0" err="1"/>
              <a:t>ketidakmampuan</a:t>
            </a:r>
            <a:r>
              <a:rPr lang="en-ID" sz="3600" dirty="0"/>
              <a:t> </a:t>
            </a:r>
            <a:r>
              <a:rPr lang="en-ID" sz="3600" dirty="0" err="1"/>
              <a:t>birokrasi</a:t>
            </a:r>
            <a:r>
              <a:rPr lang="en-ID" sz="3600" dirty="0"/>
              <a:t>, dan </a:t>
            </a:r>
            <a:r>
              <a:rPr lang="en-ID" sz="3600" dirty="0" err="1"/>
              <a:t>administrasi</a:t>
            </a:r>
            <a:r>
              <a:rPr lang="en-ID" sz="3600" dirty="0"/>
              <a:t> </a:t>
            </a:r>
            <a:r>
              <a:rPr lang="en-ID" sz="3600" dirty="0" err="1"/>
              <a:t>dalam</a:t>
            </a:r>
            <a:r>
              <a:rPr lang="en-ID" sz="3600" dirty="0"/>
              <a:t> </a:t>
            </a:r>
            <a:r>
              <a:rPr lang="en-ID" sz="3600" dirty="0" err="1"/>
              <a:t>merespons</a:t>
            </a:r>
            <a:r>
              <a:rPr lang="en-ID" sz="3600" dirty="0"/>
              <a:t> </a:t>
            </a:r>
            <a:r>
              <a:rPr lang="en-ID" sz="3600" dirty="0" err="1"/>
              <a:t>inovasi</a:t>
            </a:r>
            <a:r>
              <a:rPr lang="en-ID" sz="3600" dirty="0"/>
              <a:t>; </a:t>
            </a:r>
            <a:r>
              <a:rPr lang="en-ID" sz="3600" dirty="0" err="1"/>
              <a:t>menjadi</a:t>
            </a:r>
            <a:r>
              <a:rPr lang="en-ID" sz="3600" dirty="0"/>
              <a:t> </a:t>
            </a:r>
            <a:r>
              <a:rPr lang="en-ID" sz="3600" dirty="0" err="1"/>
              <a:t>dasar</a:t>
            </a:r>
            <a:r>
              <a:rPr lang="en-ID" sz="3600" dirty="0"/>
              <a:t> </a:t>
            </a:r>
            <a:r>
              <a:rPr lang="en-ID" sz="3600" dirty="0" err="1"/>
              <a:t>untuk</a:t>
            </a:r>
            <a:r>
              <a:rPr lang="en-ID" sz="3600" dirty="0"/>
              <a:t> </a:t>
            </a:r>
            <a:r>
              <a:rPr lang="en-ID" sz="3600" dirty="0" err="1"/>
              <a:t>tidak</a:t>
            </a:r>
            <a:r>
              <a:rPr lang="en-ID" sz="3600" dirty="0"/>
              <a:t> </a:t>
            </a:r>
            <a:r>
              <a:rPr lang="en-ID" sz="3600" dirty="0" err="1">
                <a:highlight>
                  <a:srgbClr val="FF0000"/>
                </a:highlight>
              </a:rPr>
              <a:t>mengulangi</a:t>
            </a:r>
            <a:r>
              <a:rPr lang="en-ID" sz="3600" dirty="0">
                <a:highlight>
                  <a:srgbClr val="FF0000"/>
                </a:highlight>
              </a:rPr>
              <a:t> </a:t>
            </a:r>
            <a:r>
              <a:rPr lang="en-ID" sz="3600" dirty="0" err="1">
                <a:highlight>
                  <a:srgbClr val="FF0000"/>
                </a:highlight>
              </a:rPr>
              <a:t>hal</a:t>
            </a:r>
            <a:r>
              <a:rPr lang="en-ID" sz="3600" dirty="0">
                <a:highlight>
                  <a:srgbClr val="FF0000"/>
                </a:highlight>
              </a:rPr>
              <a:t> yang </a:t>
            </a:r>
            <a:r>
              <a:rPr lang="en-ID" sz="3600" dirty="0" err="1">
                <a:highlight>
                  <a:srgbClr val="FF0000"/>
                </a:highlight>
              </a:rPr>
              <a:t>sama</a:t>
            </a:r>
            <a:r>
              <a:rPr lang="en-ID" sz="3600" dirty="0">
                <a:highlight>
                  <a:srgbClr val="FF0000"/>
                </a:highlight>
              </a:rPr>
              <a:t> </a:t>
            </a:r>
            <a:r>
              <a:rPr lang="en-ID" sz="3600" dirty="0" err="1"/>
              <a:t>tatkala</a:t>
            </a:r>
            <a:r>
              <a:rPr lang="en-ID" sz="3600" dirty="0"/>
              <a:t> </a:t>
            </a:r>
            <a:r>
              <a:rPr lang="en-ID" sz="3600" dirty="0" err="1"/>
              <a:t>melakukan</a:t>
            </a:r>
            <a:r>
              <a:rPr lang="en-ID" sz="3600" dirty="0"/>
              <a:t> </a:t>
            </a:r>
            <a:r>
              <a:rPr lang="en-ID" sz="3600" dirty="0" err="1"/>
              <a:t>sebuah</a:t>
            </a:r>
            <a:r>
              <a:rPr lang="en-ID" sz="3600" dirty="0"/>
              <a:t> </a:t>
            </a:r>
            <a:r>
              <a:rPr lang="en-ID" sz="3600" dirty="0" err="1"/>
              <a:t>inovasi</a:t>
            </a:r>
            <a:r>
              <a:rPr lang="en-ID" sz="3600" dirty="0"/>
              <a:t> (</a:t>
            </a:r>
            <a:r>
              <a:rPr lang="en-ID" sz="3600" dirty="0" err="1"/>
              <a:t>manar</a:t>
            </a:r>
            <a:r>
              <a:rPr lang="en-ID" sz="3600" dirty="0"/>
              <a:t> 2023)”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3665E9-21A1-6AFA-96E9-42DA79631A2B}"/>
              </a:ext>
            </a:extLst>
          </p:cNvPr>
          <p:cNvSpPr txBox="1"/>
          <p:nvPr/>
        </p:nvSpPr>
        <p:spPr>
          <a:xfrm>
            <a:off x="7442790" y="1092090"/>
            <a:ext cx="41148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D" sz="2800" b="0" i="0" dirty="0" err="1">
                <a:effectLst/>
                <a:highlight>
                  <a:srgbClr val="000080"/>
                </a:highlight>
                <a:latin typeface="Lora" pitchFamily="2" charset="0"/>
              </a:rPr>
              <a:t>Inovasi</a:t>
            </a:r>
            <a:r>
              <a:rPr lang="en-ID" sz="2800" b="0" i="0" dirty="0">
                <a:effectLst/>
                <a:highlight>
                  <a:srgbClr val="000080"/>
                </a:highlight>
                <a:latin typeface="Lora" pitchFamily="2" charset="0"/>
              </a:rPr>
              <a:t> </a:t>
            </a:r>
            <a:r>
              <a:rPr lang="en-ID" sz="2800" b="0" i="0" dirty="0" err="1">
                <a:effectLst/>
                <a:highlight>
                  <a:srgbClr val="000080"/>
                </a:highlight>
                <a:latin typeface="Lora" pitchFamily="2" charset="0"/>
              </a:rPr>
              <a:t>diartikan</a:t>
            </a:r>
            <a:r>
              <a:rPr lang="en-ID" sz="2800" b="0" i="0" dirty="0">
                <a:effectLst/>
                <a:highlight>
                  <a:srgbClr val="000080"/>
                </a:highlight>
                <a:latin typeface="Lora" pitchFamily="2" charset="0"/>
              </a:rPr>
              <a:t> </a:t>
            </a:r>
            <a:r>
              <a:rPr lang="en-ID" sz="2800" b="0" i="0" dirty="0" err="1">
                <a:effectLst/>
                <a:highlight>
                  <a:srgbClr val="000080"/>
                </a:highlight>
                <a:latin typeface="Lora" pitchFamily="2" charset="0"/>
              </a:rPr>
              <a:t>sebagai</a:t>
            </a:r>
            <a:r>
              <a:rPr lang="en-ID" sz="2800" b="0" i="0" dirty="0">
                <a:effectLst/>
                <a:highlight>
                  <a:srgbClr val="000080"/>
                </a:highlight>
                <a:latin typeface="Lora" pitchFamily="2" charset="0"/>
              </a:rPr>
              <a:t> </a:t>
            </a:r>
            <a:r>
              <a:rPr lang="en-ID" sz="2800" b="0" i="0" dirty="0" err="1">
                <a:effectLst/>
                <a:highlight>
                  <a:srgbClr val="000080"/>
                </a:highlight>
                <a:latin typeface="Lora" pitchFamily="2" charset="0"/>
              </a:rPr>
              <a:t>sesuatu</a:t>
            </a:r>
            <a:r>
              <a:rPr lang="en-ID" sz="2800" b="0" i="0" dirty="0">
                <a:effectLst/>
                <a:highlight>
                  <a:srgbClr val="000080"/>
                </a:highlight>
                <a:latin typeface="Lora" pitchFamily="2" charset="0"/>
              </a:rPr>
              <a:t> yang </a:t>
            </a:r>
            <a:r>
              <a:rPr lang="en-ID" sz="2800" b="0" i="0" dirty="0" err="1">
                <a:effectLst/>
                <a:highlight>
                  <a:srgbClr val="000080"/>
                </a:highlight>
                <a:latin typeface="Lora" pitchFamily="2" charset="0"/>
              </a:rPr>
              <a:t>langsung</a:t>
            </a:r>
            <a:r>
              <a:rPr lang="en-ID" sz="2800" b="0" i="0" dirty="0">
                <a:effectLst/>
                <a:highlight>
                  <a:srgbClr val="000080"/>
                </a:highlight>
                <a:latin typeface="Lora" pitchFamily="2" charset="0"/>
              </a:rPr>
              <a:t> </a:t>
            </a:r>
            <a:r>
              <a:rPr lang="en-ID" sz="2800" b="0" i="0" dirty="0" err="1">
                <a:effectLst/>
                <a:highlight>
                  <a:srgbClr val="000080"/>
                </a:highlight>
                <a:latin typeface="Lora" pitchFamily="2" charset="0"/>
              </a:rPr>
              <a:t>menghasilkan</a:t>
            </a:r>
            <a:r>
              <a:rPr lang="en-ID" sz="2800" b="0" i="0" dirty="0">
                <a:effectLst/>
                <a:highlight>
                  <a:srgbClr val="000080"/>
                </a:highlight>
                <a:latin typeface="Lora" pitchFamily="2" charset="0"/>
              </a:rPr>
              <a:t> </a:t>
            </a:r>
            <a:r>
              <a:rPr lang="en-ID" sz="2800" b="0" i="0" dirty="0" err="1">
                <a:effectLst/>
                <a:highlight>
                  <a:srgbClr val="000080"/>
                </a:highlight>
                <a:latin typeface="Lora" pitchFamily="2" charset="0"/>
              </a:rPr>
              <a:t>keuntungan</a:t>
            </a:r>
            <a:r>
              <a:rPr lang="en-ID" sz="2800" b="0" i="0" dirty="0">
                <a:effectLst/>
                <a:highlight>
                  <a:srgbClr val="000080"/>
                </a:highlight>
                <a:latin typeface="Lora" pitchFamily="2" charset="0"/>
              </a:rPr>
              <a:t> </a:t>
            </a:r>
            <a:r>
              <a:rPr lang="en-ID" sz="2800" b="0" i="0" dirty="0" err="1">
                <a:effectLst/>
                <a:highlight>
                  <a:srgbClr val="000080"/>
                </a:highlight>
                <a:latin typeface="Lora" pitchFamily="2" charset="0"/>
              </a:rPr>
              <a:t>ekonomis</a:t>
            </a:r>
            <a:r>
              <a:rPr lang="en-ID" sz="2800" b="0" i="0" dirty="0">
                <a:effectLst/>
                <a:highlight>
                  <a:srgbClr val="000080"/>
                </a:highlight>
                <a:latin typeface="Lora" pitchFamily="2" charset="0"/>
              </a:rPr>
              <a:t>. </a:t>
            </a:r>
            <a:r>
              <a:rPr lang="en-ID" sz="2800" b="0" i="0" dirty="0" err="1">
                <a:effectLst/>
                <a:highlight>
                  <a:srgbClr val="000080"/>
                </a:highlight>
                <a:latin typeface="Lora" pitchFamily="2" charset="0"/>
              </a:rPr>
              <a:t>Jauh</a:t>
            </a:r>
            <a:r>
              <a:rPr lang="en-ID" sz="2800" b="0" i="0" dirty="0">
                <a:effectLst/>
                <a:highlight>
                  <a:srgbClr val="000080"/>
                </a:highlight>
                <a:latin typeface="Lora" pitchFamily="2" charset="0"/>
              </a:rPr>
              <a:t> </a:t>
            </a:r>
            <a:r>
              <a:rPr lang="en-ID" sz="2800" b="0" i="0" dirty="0" err="1">
                <a:effectLst/>
                <a:highlight>
                  <a:srgbClr val="000080"/>
                </a:highlight>
                <a:latin typeface="Lora" pitchFamily="2" charset="0"/>
              </a:rPr>
              <a:t>dari</a:t>
            </a:r>
            <a:r>
              <a:rPr lang="en-ID" sz="2800" b="0" i="0" dirty="0">
                <a:effectLst/>
                <a:highlight>
                  <a:srgbClr val="000080"/>
                </a:highlight>
                <a:latin typeface="Lora" pitchFamily="2" charset="0"/>
              </a:rPr>
              <a:t> </a:t>
            </a:r>
            <a:r>
              <a:rPr lang="en-ID" sz="2800" b="0" i="0" dirty="0" err="1">
                <a:effectLst/>
                <a:highlight>
                  <a:srgbClr val="000080"/>
                </a:highlight>
                <a:latin typeface="Lora" pitchFamily="2" charset="0"/>
              </a:rPr>
              <a:t>pengertian</a:t>
            </a:r>
            <a:r>
              <a:rPr lang="en-ID" sz="2800" b="0" i="0" dirty="0">
                <a:effectLst/>
                <a:highlight>
                  <a:srgbClr val="000080"/>
                </a:highlight>
                <a:latin typeface="Lora" pitchFamily="2" charset="0"/>
              </a:rPr>
              <a:t> </a:t>
            </a:r>
            <a:r>
              <a:rPr lang="en-ID" sz="2800" b="0" i="0" dirty="0" err="1">
                <a:effectLst/>
                <a:highlight>
                  <a:srgbClr val="000080"/>
                </a:highlight>
                <a:latin typeface="Lora" pitchFamily="2" charset="0"/>
              </a:rPr>
              <a:t>inovasi</a:t>
            </a:r>
            <a:r>
              <a:rPr lang="en-ID" sz="2800" b="0" i="0" dirty="0">
                <a:effectLst/>
                <a:highlight>
                  <a:srgbClr val="000080"/>
                </a:highlight>
                <a:latin typeface="Lora" pitchFamily="2" charset="0"/>
              </a:rPr>
              <a:t> yang </a:t>
            </a:r>
            <a:r>
              <a:rPr lang="en-ID" sz="2800" b="0" i="0" dirty="0" err="1">
                <a:effectLst/>
                <a:highlight>
                  <a:srgbClr val="000080"/>
                </a:highlight>
                <a:latin typeface="Lora" pitchFamily="2" charset="0"/>
              </a:rPr>
              <a:t>hakiki</a:t>
            </a:r>
            <a:r>
              <a:rPr lang="en-ID" sz="2800" b="0" i="0" dirty="0">
                <a:effectLst/>
                <a:highlight>
                  <a:srgbClr val="000080"/>
                </a:highlight>
                <a:latin typeface="Lora" pitchFamily="2" charset="0"/>
              </a:rPr>
              <a:t>. </a:t>
            </a:r>
            <a:r>
              <a:rPr lang="en-ID" sz="2800" b="0" i="0" dirty="0" err="1">
                <a:effectLst/>
                <a:highlight>
                  <a:srgbClr val="000080"/>
                </a:highlight>
                <a:latin typeface="Lora" pitchFamily="2" charset="0"/>
              </a:rPr>
              <a:t>Sementara</a:t>
            </a:r>
            <a:r>
              <a:rPr lang="en-ID" sz="2800" b="0" i="0" dirty="0">
                <a:effectLst/>
                <a:highlight>
                  <a:srgbClr val="000080"/>
                </a:highlight>
                <a:latin typeface="Lora" pitchFamily="2" charset="0"/>
              </a:rPr>
              <a:t> </a:t>
            </a:r>
            <a:r>
              <a:rPr lang="en-ID" sz="2800" b="0" i="0" dirty="0" err="1">
                <a:effectLst/>
                <a:highlight>
                  <a:srgbClr val="000080"/>
                </a:highlight>
                <a:latin typeface="Lora" pitchFamily="2" charset="0"/>
              </a:rPr>
              <a:t>inovasi</a:t>
            </a:r>
            <a:r>
              <a:rPr lang="en-ID" sz="2800" b="0" i="0" dirty="0">
                <a:effectLst/>
                <a:highlight>
                  <a:srgbClr val="000080"/>
                </a:highlight>
                <a:latin typeface="Lora" pitchFamily="2" charset="0"/>
              </a:rPr>
              <a:t> </a:t>
            </a:r>
            <a:r>
              <a:rPr lang="en-ID" sz="2800" b="0" i="0" dirty="0" err="1">
                <a:effectLst/>
                <a:highlight>
                  <a:srgbClr val="000080"/>
                </a:highlight>
                <a:latin typeface="Lora" pitchFamily="2" charset="0"/>
              </a:rPr>
              <a:t>merupakan</a:t>
            </a:r>
            <a:r>
              <a:rPr lang="en-ID" sz="2800" b="0" i="0" dirty="0">
                <a:effectLst/>
                <a:highlight>
                  <a:srgbClr val="000080"/>
                </a:highlight>
                <a:latin typeface="Lora" pitchFamily="2" charset="0"/>
              </a:rPr>
              <a:t> </a:t>
            </a:r>
            <a:r>
              <a:rPr lang="en-ID" sz="2800" b="0" i="0" dirty="0" err="1">
                <a:effectLst/>
                <a:highlight>
                  <a:srgbClr val="000080"/>
                </a:highlight>
                <a:latin typeface="Lora" pitchFamily="2" charset="0"/>
              </a:rPr>
              <a:t>syarat</a:t>
            </a:r>
            <a:r>
              <a:rPr lang="en-ID" sz="2800" b="0" i="0" dirty="0">
                <a:effectLst/>
                <a:highlight>
                  <a:srgbClr val="000080"/>
                </a:highlight>
                <a:latin typeface="Lora" pitchFamily="2" charset="0"/>
              </a:rPr>
              <a:t> </a:t>
            </a:r>
            <a:r>
              <a:rPr lang="en-ID" sz="2800" b="0" i="0" dirty="0" err="1">
                <a:effectLst/>
                <a:highlight>
                  <a:srgbClr val="000080"/>
                </a:highlight>
                <a:latin typeface="Lora" pitchFamily="2" charset="0"/>
              </a:rPr>
              <a:t>mutlak</a:t>
            </a:r>
            <a:r>
              <a:rPr lang="en-ID" sz="2800" b="0" i="0" dirty="0">
                <a:effectLst/>
                <a:highlight>
                  <a:srgbClr val="000080"/>
                </a:highlight>
                <a:latin typeface="Lora" pitchFamily="2" charset="0"/>
              </a:rPr>
              <a:t> </a:t>
            </a:r>
            <a:r>
              <a:rPr lang="en-ID" sz="2800" b="0" i="0" dirty="0" err="1">
                <a:effectLst/>
                <a:highlight>
                  <a:srgbClr val="000080"/>
                </a:highlight>
                <a:latin typeface="Lora" pitchFamily="2" charset="0"/>
              </a:rPr>
              <a:t>riset</a:t>
            </a:r>
            <a:r>
              <a:rPr lang="en-ID" sz="2800" b="0" i="0" dirty="0">
                <a:effectLst/>
                <a:highlight>
                  <a:srgbClr val="000080"/>
                </a:highlight>
                <a:latin typeface="Lora" pitchFamily="2" charset="0"/>
              </a:rPr>
              <a:t> agar </a:t>
            </a:r>
            <a:r>
              <a:rPr lang="en-ID" sz="2800" b="0" i="0" dirty="0" err="1">
                <a:effectLst/>
                <a:highlight>
                  <a:srgbClr val="000080"/>
                </a:highlight>
                <a:latin typeface="Lora" pitchFamily="2" charset="0"/>
              </a:rPr>
              <a:t>ada</a:t>
            </a:r>
            <a:r>
              <a:rPr lang="en-ID" sz="2800" b="0" i="0" dirty="0">
                <a:effectLst/>
                <a:highlight>
                  <a:srgbClr val="000080"/>
                </a:highlight>
                <a:latin typeface="Lora" pitchFamily="2" charset="0"/>
              </a:rPr>
              <a:t> </a:t>
            </a:r>
            <a:r>
              <a:rPr lang="en-ID" sz="2800" b="0" i="0" dirty="0" err="1">
                <a:effectLst/>
                <a:highlight>
                  <a:srgbClr val="000080"/>
                </a:highlight>
                <a:latin typeface="Lora" pitchFamily="2" charset="0"/>
              </a:rPr>
              <a:t>kebaruan</a:t>
            </a:r>
            <a:r>
              <a:rPr lang="en-ID" sz="2800" b="0" i="0" dirty="0">
                <a:effectLst/>
                <a:highlight>
                  <a:srgbClr val="000080"/>
                </a:highlight>
                <a:latin typeface="Lora" pitchFamily="2" charset="0"/>
              </a:rPr>
              <a:t> ( </a:t>
            </a:r>
            <a:r>
              <a:rPr lang="en-ID" sz="2800" b="0" i="1" dirty="0">
                <a:effectLst/>
                <a:highlight>
                  <a:srgbClr val="000080"/>
                </a:highlight>
                <a:latin typeface="Lora" pitchFamily="2" charset="0"/>
              </a:rPr>
              <a:t>novelty</a:t>
            </a:r>
            <a:r>
              <a:rPr lang="en-ID" sz="2800" b="0" i="0" dirty="0">
                <a:effectLst/>
                <a:highlight>
                  <a:srgbClr val="000080"/>
                </a:highlight>
                <a:latin typeface="Lora" pitchFamily="2" charset="0"/>
              </a:rPr>
              <a:t>)---mart 2023</a:t>
            </a:r>
            <a:endParaRPr lang="en-ID" sz="2800" dirty="0">
              <a:highlight>
                <a:srgbClr val="000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04168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5952</TotalTime>
  <Words>2114</Words>
  <Application>Microsoft Office PowerPoint</Application>
  <PresentationFormat>Widescreen</PresentationFormat>
  <Paragraphs>490</Paragraphs>
  <Slides>68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93" baseType="lpstr">
      <vt:lpstr>맑은 고딕</vt:lpstr>
      <vt:lpstr>Arial</vt:lpstr>
      <vt:lpstr>Arial</vt:lpstr>
      <vt:lpstr>Arial Black</vt:lpstr>
      <vt:lpstr>Bebas Neue</vt:lpstr>
      <vt:lpstr>Bell MT</vt:lpstr>
      <vt:lpstr>Calibri</vt:lpstr>
      <vt:lpstr>Calibri Light</vt:lpstr>
      <vt:lpstr>CNNsans</vt:lpstr>
      <vt:lpstr>Courier New</vt:lpstr>
      <vt:lpstr>Google Sans</vt:lpstr>
      <vt:lpstr>Lato</vt:lpstr>
      <vt:lpstr>Lato Light</vt:lpstr>
      <vt:lpstr>Lora</vt:lpstr>
      <vt:lpstr>Nunito Bold</vt:lpstr>
      <vt:lpstr>Open Sans</vt:lpstr>
      <vt:lpstr>Poppins</vt:lpstr>
      <vt:lpstr>PT Serif</vt:lpstr>
      <vt:lpstr>Quicksand</vt:lpstr>
      <vt:lpstr>Roboto</vt:lpstr>
      <vt:lpstr>Roboto Regular</vt:lpstr>
      <vt:lpstr>Segoe UI</vt:lpstr>
      <vt:lpstr>Segoe UI Light</vt:lpstr>
      <vt:lpstr>Wingdings</vt:lpstr>
      <vt:lpstr>Office Theme</vt:lpstr>
      <vt:lpstr>PENGUATAN INOVASI DAERAH DALAM MENINGKATKAN DAYA SAING DAERAH</vt:lpstr>
      <vt:lpstr>PowerPoint Presentation</vt:lpstr>
      <vt:lpstr>PowerPoint Presentation</vt:lpstr>
      <vt:lpstr>MEMBUKA CAKRAWALA BERPIKIR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INOVASI MANDEG</vt:lpstr>
      <vt:lpstr>PowerPoint Presentation</vt:lpstr>
      <vt:lpstr>Inovasi</vt:lpstr>
      <vt:lpstr>PowerPoint Presentation</vt:lpstr>
      <vt:lpstr>MENGUKUR PERBEDAAN KINERJA NEGARA ASEAN</vt:lpstr>
      <vt:lpstr>PowerPoint Presentation</vt:lpstr>
      <vt:lpstr>SILAHKAN DIPILIH</vt:lpstr>
      <vt:lpstr>PowerPoint Presentation</vt:lpstr>
      <vt:lpstr>Inovasi Daerah</vt:lpstr>
      <vt:lpstr>PowerPoint Presentation</vt:lpstr>
      <vt:lpstr>KOMPONEN JARINGAN</vt:lpstr>
      <vt:lpstr>Tahap Perencanaan Inovasi</vt:lpstr>
      <vt:lpstr>PowerPoint Presentation</vt:lpstr>
      <vt:lpstr>PowerPoint Presentation</vt:lpstr>
      <vt:lpstr>PowerPoint Presentation</vt:lpstr>
      <vt:lpstr>PROSENTASE CAPAIAN INOVASI DAERAH</vt:lpstr>
      <vt:lpstr>PowerPoint Presentation</vt:lpstr>
      <vt:lpstr>Satuan Pemerintah Daerah</vt:lpstr>
      <vt:lpstr>SATUAN INOVASI DAERAH</vt:lpstr>
      <vt:lpstr>PowerPoint Presentation</vt:lpstr>
      <vt:lpstr>PowerPoint Presentation</vt:lpstr>
      <vt:lpstr>PRINSIP INOVASI DAERAH</vt:lpstr>
      <vt:lpstr>BENTUK INOVASI DAERAH</vt:lpstr>
      <vt:lpstr>       </vt:lpstr>
      <vt:lpstr>KRITERIA INOVASI DAERAH</vt:lpstr>
      <vt:lpstr>PENINGKATAN INOVASI DAERAH</vt:lpstr>
      <vt:lpstr>RUMUS INOVASI DAERAH</vt:lpstr>
      <vt:lpstr>INOVASI DAERAH</vt:lpstr>
      <vt:lpstr>PowerPoint Presentation</vt:lpstr>
      <vt:lpstr>PowerPoint Presentation</vt:lpstr>
      <vt:lpstr>PowerPoint Presentation</vt:lpstr>
      <vt:lpstr>PowerPoint Presentation</vt:lpstr>
      <vt:lpstr>BUDAYA INOVASI</vt:lpstr>
      <vt:lpstr>PowerPoint Presentation</vt:lpstr>
      <vt:lpstr>PowerPoint Presentation</vt:lpstr>
      <vt:lpstr>TANTANGAN 2025</vt:lpstr>
      <vt:lpstr>KEGIATAN RISET DAN INOVASI</vt:lpstr>
      <vt:lpstr>PowerPoint Presentation</vt:lpstr>
      <vt:lpstr>PowerPoint Presentation</vt:lpstr>
      <vt:lpstr>KESALAHAN PELAPORAN INDEKS INOVASI DAERAH</vt:lpstr>
      <vt:lpstr>HUMAN EROR PROPOSAL</vt:lpstr>
      <vt:lpstr>PowerPoint Presentation</vt:lpstr>
      <vt:lpstr>PowerPoint Presentation</vt:lpstr>
      <vt:lpstr>PowerPoint Presentation</vt:lpstr>
      <vt:lpstr>1. Penggalian ide masyarakat 2. Penataan inovasi      sederhana 3. Telisik tingkat RT, Dusun,      Desa 4. Kerjakan dengan SERGAP (SERIUS, GENCAR, DAN TANGKAP) </vt:lpstr>
      <vt:lpstr>1. Buatlah narasi sesuai tema inovasinya  2. Jauhkan dengan menekan enter dan space yang tidak sewajarnya  3. Bacalah hasil tulisanmu  </vt:lpstr>
      <vt:lpstr>PowerPoint Presentation</vt:lpstr>
      <vt:lpstr>PowerPoint Presentation</vt:lpstr>
      <vt:lpstr>PowerPoint Presentation</vt:lpstr>
      <vt:lpstr>TEKNIK PENERAPAN INOVASI DAERAH</vt:lpstr>
      <vt:lpstr>STRATEGI MENUMBUHKEMBANGKAN INOVASI DAERAH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Inovasi Daerah Adalah Fakta Tanpa Data  Bukanlah Apa-Apa</vt:lpstr>
      <vt:lpstr>Terima Kasih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SERI DARA  (SERGAP INOVASI DAERAH)</dc:title>
  <dc:creator>BRIN-4T3T1T3</dc:creator>
  <cp:lastModifiedBy>DELL</cp:lastModifiedBy>
  <cp:revision>59</cp:revision>
  <dcterms:created xsi:type="dcterms:W3CDTF">2023-06-16T14:11:42Z</dcterms:created>
  <dcterms:modified xsi:type="dcterms:W3CDTF">2025-08-26T00:23:52Z</dcterms:modified>
</cp:coreProperties>
</file>