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0" r:id="rId3"/>
    <p:sldId id="283" r:id="rId4"/>
    <p:sldId id="281" r:id="rId5"/>
    <p:sldId id="285" r:id="rId6"/>
    <p:sldId id="259" r:id="rId7"/>
    <p:sldId id="287" r:id="rId8"/>
    <p:sldId id="288" r:id="rId9"/>
    <p:sldId id="291" r:id="rId10"/>
    <p:sldId id="273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9" r:id="rId22"/>
    <p:sldId id="276" r:id="rId23"/>
    <p:sldId id="277" r:id="rId24"/>
    <p:sldId id="278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117" Type="http://schemas.openxmlformats.org/officeDocument/2006/relationships/image" Target="../media/image118.png"/><Relationship Id="rId21" Type="http://schemas.openxmlformats.org/officeDocument/2006/relationships/image" Target="../media/image22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63" Type="http://schemas.openxmlformats.org/officeDocument/2006/relationships/image" Target="../media/image64.png"/><Relationship Id="rId68" Type="http://schemas.openxmlformats.org/officeDocument/2006/relationships/image" Target="../media/image69.png"/><Relationship Id="rId84" Type="http://schemas.openxmlformats.org/officeDocument/2006/relationships/image" Target="../media/image85.png"/><Relationship Id="rId89" Type="http://schemas.openxmlformats.org/officeDocument/2006/relationships/image" Target="../media/image90.png"/><Relationship Id="rId112" Type="http://schemas.openxmlformats.org/officeDocument/2006/relationships/image" Target="../media/image113.png"/><Relationship Id="rId133" Type="http://schemas.openxmlformats.org/officeDocument/2006/relationships/image" Target="../media/image134.png"/><Relationship Id="rId138" Type="http://schemas.openxmlformats.org/officeDocument/2006/relationships/image" Target="../media/image139.png"/><Relationship Id="rId154" Type="http://schemas.openxmlformats.org/officeDocument/2006/relationships/image" Target="../media/image155.png"/><Relationship Id="rId159" Type="http://schemas.openxmlformats.org/officeDocument/2006/relationships/image" Target="../media/image160.png"/><Relationship Id="rId175" Type="http://schemas.openxmlformats.org/officeDocument/2006/relationships/image" Target="../media/image176.png"/><Relationship Id="rId170" Type="http://schemas.openxmlformats.org/officeDocument/2006/relationships/image" Target="../media/image171.png"/><Relationship Id="rId191" Type="http://schemas.openxmlformats.org/officeDocument/2006/relationships/image" Target="../media/image192.png"/><Relationship Id="rId16" Type="http://schemas.openxmlformats.org/officeDocument/2006/relationships/image" Target="../media/image17.png"/><Relationship Id="rId107" Type="http://schemas.openxmlformats.org/officeDocument/2006/relationships/image" Target="../media/image108.png"/><Relationship Id="rId11" Type="http://schemas.openxmlformats.org/officeDocument/2006/relationships/image" Target="../media/image12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74" Type="http://schemas.openxmlformats.org/officeDocument/2006/relationships/image" Target="../media/image75.png"/><Relationship Id="rId79" Type="http://schemas.openxmlformats.org/officeDocument/2006/relationships/image" Target="../media/image80.png"/><Relationship Id="rId102" Type="http://schemas.openxmlformats.org/officeDocument/2006/relationships/image" Target="../media/image103.png"/><Relationship Id="rId123" Type="http://schemas.openxmlformats.org/officeDocument/2006/relationships/image" Target="../media/image124.png"/><Relationship Id="rId128" Type="http://schemas.openxmlformats.org/officeDocument/2006/relationships/image" Target="../media/image129.png"/><Relationship Id="rId144" Type="http://schemas.openxmlformats.org/officeDocument/2006/relationships/image" Target="../media/image145.png"/><Relationship Id="rId149" Type="http://schemas.openxmlformats.org/officeDocument/2006/relationships/image" Target="../media/image150.png"/><Relationship Id="rId5" Type="http://schemas.openxmlformats.org/officeDocument/2006/relationships/image" Target="../media/image6.png"/><Relationship Id="rId90" Type="http://schemas.openxmlformats.org/officeDocument/2006/relationships/image" Target="../media/image91.png"/><Relationship Id="rId95" Type="http://schemas.openxmlformats.org/officeDocument/2006/relationships/image" Target="../media/image96.png"/><Relationship Id="rId160" Type="http://schemas.openxmlformats.org/officeDocument/2006/relationships/image" Target="../media/image161.png"/><Relationship Id="rId165" Type="http://schemas.openxmlformats.org/officeDocument/2006/relationships/image" Target="../media/image166.png"/><Relationship Id="rId181" Type="http://schemas.openxmlformats.org/officeDocument/2006/relationships/image" Target="../media/image182.png"/><Relationship Id="rId186" Type="http://schemas.openxmlformats.org/officeDocument/2006/relationships/image" Target="../media/image18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64" Type="http://schemas.openxmlformats.org/officeDocument/2006/relationships/image" Target="../media/image65.png"/><Relationship Id="rId69" Type="http://schemas.openxmlformats.org/officeDocument/2006/relationships/image" Target="../media/image70.png"/><Relationship Id="rId113" Type="http://schemas.openxmlformats.org/officeDocument/2006/relationships/image" Target="../media/image114.png"/><Relationship Id="rId118" Type="http://schemas.openxmlformats.org/officeDocument/2006/relationships/image" Target="../media/image119.png"/><Relationship Id="rId134" Type="http://schemas.openxmlformats.org/officeDocument/2006/relationships/image" Target="../media/image135.png"/><Relationship Id="rId139" Type="http://schemas.openxmlformats.org/officeDocument/2006/relationships/image" Target="../media/image140.png"/><Relationship Id="rId80" Type="http://schemas.openxmlformats.org/officeDocument/2006/relationships/image" Target="../media/image81.png"/><Relationship Id="rId85" Type="http://schemas.openxmlformats.org/officeDocument/2006/relationships/image" Target="../media/image86.png"/><Relationship Id="rId150" Type="http://schemas.openxmlformats.org/officeDocument/2006/relationships/image" Target="../media/image151.png"/><Relationship Id="rId155" Type="http://schemas.openxmlformats.org/officeDocument/2006/relationships/image" Target="../media/image156.png"/><Relationship Id="rId171" Type="http://schemas.openxmlformats.org/officeDocument/2006/relationships/image" Target="../media/image172.png"/><Relationship Id="rId176" Type="http://schemas.openxmlformats.org/officeDocument/2006/relationships/image" Target="../media/image177.png"/><Relationship Id="rId192" Type="http://schemas.openxmlformats.org/officeDocument/2006/relationships/image" Target="../media/image193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59" Type="http://schemas.openxmlformats.org/officeDocument/2006/relationships/image" Target="../media/image60.png"/><Relationship Id="rId103" Type="http://schemas.openxmlformats.org/officeDocument/2006/relationships/image" Target="../media/image104.png"/><Relationship Id="rId108" Type="http://schemas.openxmlformats.org/officeDocument/2006/relationships/image" Target="../media/image109.png"/><Relationship Id="rId124" Type="http://schemas.openxmlformats.org/officeDocument/2006/relationships/image" Target="../media/image125.png"/><Relationship Id="rId129" Type="http://schemas.openxmlformats.org/officeDocument/2006/relationships/image" Target="../media/image130.png"/><Relationship Id="rId54" Type="http://schemas.openxmlformats.org/officeDocument/2006/relationships/image" Target="../media/image55.png"/><Relationship Id="rId70" Type="http://schemas.openxmlformats.org/officeDocument/2006/relationships/image" Target="../media/image71.png"/><Relationship Id="rId75" Type="http://schemas.openxmlformats.org/officeDocument/2006/relationships/image" Target="../media/image76.png"/><Relationship Id="rId91" Type="http://schemas.openxmlformats.org/officeDocument/2006/relationships/image" Target="../media/image92.png"/><Relationship Id="rId96" Type="http://schemas.openxmlformats.org/officeDocument/2006/relationships/image" Target="../media/image97.png"/><Relationship Id="rId140" Type="http://schemas.openxmlformats.org/officeDocument/2006/relationships/image" Target="../media/image141.png"/><Relationship Id="rId145" Type="http://schemas.openxmlformats.org/officeDocument/2006/relationships/image" Target="../media/image146.png"/><Relationship Id="rId161" Type="http://schemas.openxmlformats.org/officeDocument/2006/relationships/image" Target="../media/image162.png"/><Relationship Id="rId166" Type="http://schemas.openxmlformats.org/officeDocument/2006/relationships/image" Target="../media/image167.png"/><Relationship Id="rId182" Type="http://schemas.openxmlformats.org/officeDocument/2006/relationships/image" Target="../media/image183.png"/><Relationship Id="rId187" Type="http://schemas.openxmlformats.org/officeDocument/2006/relationships/image" Target="../media/image1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49" Type="http://schemas.openxmlformats.org/officeDocument/2006/relationships/image" Target="../media/image50.png"/><Relationship Id="rId114" Type="http://schemas.openxmlformats.org/officeDocument/2006/relationships/image" Target="../media/image115.png"/><Relationship Id="rId119" Type="http://schemas.openxmlformats.org/officeDocument/2006/relationships/image" Target="../media/image120.png"/><Relationship Id="rId44" Type="http://schemas.openxmlformats.org/officeDocument/2006/relationships/image" Target="../media/image45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81" Type="http://schemas.openxmlformats.org/officeDocument/2006/relationships/image" Target="../media/image82.png"/><Relationship Id="rId86" Type="http://schemas.openxmlformats.org/officeDocument/2006/relationships/image" Target="../media/image87.png"/><Relationship Id="rId130" Type="http://schemas.openxmlformats.org/officeDocument/2006/relationships/image" Target="../media/image131.png"/><Relationship Id="rId135" Type="http://schemas.openxmlformats.org/officeDocument/2006/relationships/image" Target="../media/image136.png"/><Relationship Id="rId151" Type="http://schemas.openxmlformats.org/officeDocument/2006/relationships/image" Target="../media/image152.png"/><Relationship Id="rId156" Type="http://schemas.openxmlformats.org/officeDocument/2006/relationships/image" Target="../media/image157.png"/><Relationship Id="rId177" Type="http://schemas.openxmlformats.org/officeDocument/2006/relationships/image" Target="../media/image178.png"/><Relationship Id="rId172" Type="http://schemas.openxmlformats.org/officeDocument/2006/relationships/image" Target="../media/image173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9" Type="http://schemas.openxmlformats.org/officeDocument/2006/relationships/image" Target="../media/image40.png"/><Relationship Id="rId109" Type="http://schemas.openxmlformats.org/officeDocument/2006/relationships/image" Target="../media/image110.png"/><Relationship Id="rId34" Type="http://schemas.openxmlformats.org/officeDocument/2006/relationships/image" Target="../media/image35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76" Type="http://schemas.openxmlformats.org/officeDocument/2006/relationships/image" Target="../media/image77.png"/><Relationship Id="rId97" Type="http://schemas.openxmlformats.org/officeDocument/2006/relationships/image" Target="../media/image98.png"/><Relationship Id="rId104" Type="http://schemas.openxmlformats.org/officeDocument/2006/relationships/image" Target="../media/image105.png"/><Relationship Id="rId120" Type="http://schemas.openxmlformats.org/officeDocument/2006/relationships/image" Target="../media/image121.png"/><Relationship Id="rId125" Type="http://schemas.openxmlformats.org/officeDocument/2006/relationships/image" Target="../media/image126.png"/><Relationship Id="rId141" Type="http://schemas.openxmlformats.org/officeDocument/2006/relationships/image" Target="../media/image142.png"/><Relationship Id="rId146" Type="http://schemas.openxmlformats.org/officeDocument/2006/relationships/image" Target="../media/image147.png"/><Relationship Id="rId167" Type="http://schemas.openxmlformats.org/officeDocument/2006/relationships/image" Target="../media/image168.png"/><Relationship Id="rId188" Type="http://schemas.openxmlformats.org/officeDocument/2006/relationships/image" Target="../media/image189.png"/><Relationship Id="rId7" Type="http://schemas.openxmlformats.org/officeDocument/2006/relationships/image" Target="../media/image8.png"/><Relationship Id="rId71" Type="http://schemas.openxmlformats.org/officeDocument/2006/relationships/image" Target="../media/image72.png"/><Relationship Id="rId92" Type="http://schemas.openxmlformats.org/officeDocument/2006/relationships/image" Target="../media/image93.png"/><Relationship Id="rId162" Type="http://schemas.openxmlformats.org/officeDocument/2006/relationships/image" Target="../media/image163.png"/><Relationship Id="rId183" Type="http://schemas.openxmlformats.org/officeDocument/2006/relationships/image" Target="../media/image184.png"/><Relationship Id="rId2" Type="http://schemas.openxmlformats.org/officeDocument/2006/relationships/image" Target="../media/image3.png"/><Relationship Id="rId29" Type="http://schemas.openxmlformats.org/officeDocument/2006/relationships/image" Target="../media/image30.png"/><Relationship Id="rId24" Type="http://schemas.openxmlformats.org/officeDocument/2006/relationships/image" Target="../media/image25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66" Type="http://schemas.openxmlformats.org/officeDocument/2006/relationships/image" Target="../media/image67.png"/><Relationship Id="rId87" Type="http://schemas.openxmlformats.org/officeDocument/2006/relationships/image" Target="../media/image88.png"/><Relationship Id="rId110" Type="http://schemas.openxmlformats.org/officeDocument/2006/relationships/image" Target="../media/image111.png"/><Relationship Id="rId115" Type="http://schemas.openxmlformats.org/officeDocument/2006/relationships/image" Target="../media/image116.png"/><Relationship Id="rId131" Type="http://schemas.openxmlformats.org/officeDocument/2006/relationships/image" Target="../media/image132.png"/><Relationship Id="rId136" Type="http://schemas.openxmlformats.org/officeDocument/2006/relationships/image" Target="../media/image137.png"/><Relationship Id="rId157" Type="http://schemas.openxmlformats.org/officeDocument/2006/relationships/image" Target="../media/image158.png"/><Relationship Id="rId178" Type="http://schemas.openxmlformats.org/officeDocument/2006/relationships/image" Target="../media/image179.png"/><Relationship Id="rId61" Type="http://schemas.openxmlformats.org/officeDocument/2006/relationships/image" Target="../media/image62.png"/><Relationship Id="rId82" Type="http://schemas.openxmlformats.org/officeDocument/2006/relationships/image" Target="../media/image83.png"/><Relationship Id="rId152" Type="http://schemas.openxmlformats.org/officeDocument/2006/relationships/image" Target="../media/image153.png"/><Relationship Id="rId173" Type="http://schemas.openxmlformats.org/officeDocument/2006/relationships/image" Target="../media/image174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56" Type="http://schemas.openxmlformats.org/officeDocument/2006/relationships/image" Target="../media/image57.png"/><Relationship Id="rId77" Type="http://schemas.openxmlformats.org/officeDocument/2006/relationships/image" Target="../media/image78.png"/><Relationship Id="rId100" Type="http://schemas.openxmlformats.org/officeDocument/2006/relationships/image" Target="../media/image101.png"/><Relationship Id="rId105" Type="http://schemas.openxmlformats.org/officeDocument/2006/relationships/image" Target="../media/image106.png"/><Relationship Id="rId126" Type="http://schemas.openxmlformats.org/officeDocument/2006/relationships/image" Target="../media/image127.png"/><Relationship Id="rId147" Type="http://schemas.openxmlformats.org/officeDocument/2006/relationships/image" Target="../media/image148.png"/><Relationship Id="rId168" Type="http://schemas.openxmlformats.org/officeDocument/2006/relationships/image" Target="../media/image169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png"/><Relationship Id="rId93" Type="http://schemas.openxmlformats.org/officeDocument/2006/relationships/image" Target="../media/image94.png"/><Relationship Id="rId98" Type="http://schemas.openxmlformats.org/officeDocument/2006/relationships/image" Target="../media/image99.png"/><Relationship Id="rId121" Type="http://schemas.openxmlformats.org/officeDocument/2006/relationships/image" Target="../media/image122.png"/><Relationship Id="rId142" Type="http://schemas.openxmlformats.org/officeDocument/2006/relationships/image" Target="../media/image143.png"/><Relationship Id="rId163" Type="http://schemas.openxmlformats.org/officeDocument/2006/relationships/image" Target="../media/image164.png"/><Relationship Id="rId184" Type="http://schemas.openxmlformats.org/officeDocument/2006/relationships/image" Target="../media/image185.png"/><Relationship Id="rId189" Type="http://schemas.openxmlformats.org/officeDocument/2006/relationships/image" Target="../media/image190.png"/><Relationship Id="rId3" Type="http://schemas.openxmlformats.org/officeDocument/2006/relationships/image" Target="../media/image4.png"/><Relationship Id="rId25" Type="http://schemas.openxmlformats.org/officeDocument/2006/relationships/image" Target="../media/image26.png"/><Relationship Id="rId46" Type="http://schemas.openxmlformats.org/officeDocument/2006/relationships/image" Target="../media/image47.png"/><Relationship Id="rId67" Type="http://schemas.openxmlformats.org/officeDocument/2006/relationships/image" Target="../media/image68.png"/><Relationship Id="rId116" Type="http://schemas.openxmlformats.org/officeDocument/2006/relationships/image" Target="../media/image117.png"/><Relationship Id="rId137" Type="http://schemas.openxmlformats.org/officeDocument/2006/relationships/image" Target="../media/image138.png"/><Relationship Id="rId158" Type="http://schemas.openxmlformats.org/officeDocument/2006/relationships/image" Target="../media/image159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62" Type="http://schemas.openxmlformats.org/officeDocument/2006/relationships/image" Target="../media/image63.png"/><Relationship Id="rId83" Type="http://schemas.openxmlformats.org/officeDocument/2006/relationships/image" Target="../media/image84.png"/><Relationship Id="rId88" Type="http://schemas.openxmlformats.org/officeDocument/2006/relationships/image" Target="../media/image89.png"/><Relationship Id="rId111" Type="http://schemas.openxmlformats.org/officeDocument/2006/relationships/image" Target="../media/image112.png"/><Relationship Id="rId132" Type="http://schemas.openxmlformats.org/officeDocument/2006/relationships/image" Target="../media/image133.png"/><Relationship Id="rId153" Type="http://schemas.openxmlformats.org/officeDocument/2006/relationships/image" Target="../media/image154.png"/><Relationship Id="rId174" Type="http://schemas.openxmlformats.org/officeDocument/2006/relationships/image" Target="../media/image175.png"/><Relationship Id="rId179" Type="http://schemas.openxmlformats.org/officeDocument/2006/relationships/image" Target="../media/image180.png"/><Relationship Id="rId190" Type="http://schemas.openxmlformats.org/officeDocument/2006/relationships/image" Target="../media/image191.png"/><Relationship Id="rId15" Type="http://schemas.openxmlformats.org/officeDocument/2006/relationships/image" Target="../media/image16.png"/><Relationship Id="rId36" Type="http://schemas.openxmlformats.org/officeDocument/2006/relationships/image" Target="../media/image37.png"/><Relationship Id="rId57" Type="http://schemas.openxmlformats.org/officeDocument/2006/relationships/image" Target="../media/image58.png"/><Relationship Id="rId106" Type="http://schemas.openxmlformats.org/officeDocument/2006/relationships/image" Target="../media/image107.png"/><Relationship Id="rId127" Type="http://schemas.openxmlformats.org/officeDocument/2006/relationships/image" Target="../media/image128.png"/><Relationship Id="rId10" Type="http://schemas.openxmlformats.org/officeDocument/2006/relationships/image" Target="../media/image11.png"/><Relationship Id="rId31" Type="http://schemas.openxmlformats.org/officeDocument/2006/relationships/image" Target="../media/image32.png"/><Relationship Id="rId52" Type="http://schemas.openxmlformats.org/officeDocument/2006/relationships/image" Target="../media/image53.png"/><Relationship Id="rId73" Type="http://schemas.openxmlformats.org/officeDocument/2006/relationships/image" Target="../media/image74.png"/><Relationship Id="rId78" Type="http://schemas.openxmlformats.org/officeDocument/2006/relationships/image" Target="../media/image79.png"/><Relationship Id="rId94" Type="http://schemas.openxmlformats.org/officeDocument/2006/relationships/image" Target="../media/image95.png"/><Relationship Id="rId99" Type="http://schemas.openxmlformats.org/officeDocument/2006/relationships/image" Target="../media/image100.png"/><Relationship Id="rId101" Type="http://schemas.openxmlformats.org/officeDocument/2006/relationships/image" Target="../media/image102.png"/><Relationship Id="rId122" Type="http://schemas.openxmlformats.org/officeDocument/2006/relationships/image" Target="../media/image123.png"/><Relationship Id="rId143" Type="http://schemas.openxmlformats.org/officeDocument/2006/relationships/image" Target="../media/image144.png"/><Relationship Id="rId148" Type="http://schemas.openxmlformats.org/officeDocument/2006/relationships/image" Target="../media/image149.png"/><Relationship Id="rId164" Type="http://schemas.openxmlformats.org/officeDocument/2006/relationships/image" Target="../media/image165.png"/><Relationship Id="rId169" Type="http://schemas.openxmlformats.org/officeDocument/2006/relationships/image" Target="../media/image170.png"/><Relationship Id="rId185" Type="http://schemas.openxmlformats.org/officeDocument/2006/relationships/image" Target="../media/image18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80" Type="http://schemas.openxmlformats.org/officeDocument/2006/relationships/image" Target="../media/image18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hyperlink" Target="http://www.who.int/news-room/questions-and-answers/item/tobacco-e-cigarett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6510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84743" y="5410200"/>
            <a:ext cx="45720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BRIGJENPOL. TATAR </a:t>
            </a:r>
            <a:r>
              <a:rPr lang="en-US" b="1" dirty="0" smtClean="0">
                <a:solidFill>
                  <a:schemeClr val="tx1"/>
                </a:solidFill>
              </a:rPr>
              <a:t>NUGROHO, </a:t>
            </a:r>
            <a:r>
              <a:rPr lang="en-US" b="1" dirty="0" smtClean="0">
                <a:solidFill>
                  <a:schemeClr val="tx1"/>
                </a:solidFill>
              </a:rPr>
              <a:t>S.IK, SH., MH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KEPALA BNNP SUMATERA UTARA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6248400" cy="3429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=TEMA WEBINAR</a:t>
            </a:r>
            <a:r>
              <a:rPr lang="en-US" sz="2400" dirty="0" smtClean="0"/>
              <a:t>= </a:t>
            </a:r>
          </a:p>
          <a:p>
            <a:pPr algn="ctr"/>
            <a:r>
              <a:rPr lang="en-US" sz="2400" dirty="0" smtClean="0"/>
              <a:t>“VAPE DAN MASA DEPAN GENERASI EMAS </a:t>
            </a:r>
            <a:r>
              <a:rPr lang="en-US" sz="2400" dirty="0" smtClean="0"/>
              <a:t>: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/>
              <a:t>MEMPERKUAT FONDASI KEBIJAKAN LARANGAN ROKOK ELEKTRIK DI SUMATERA UTARA”. (23/04/26)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-1" y="6019800"/>
            <a:ext cx="12165105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"/>
          <p:cNvSpPr/>
          <p:nvPr/>
        </p:nvSpPr>
        <p:spPr>
          <a:xfrm>
            <a:off x="6241473" y="-457200"/>
            <a:ext cx="5106907" cy="5867400"/>
          </a:xfrm>
          <a:custGeom>
            <a:avLst/>
            <a:gdLst/>
            <a:ahLst/>
            <a:cxnLst/>
            <a:rect l="l" t="t" r="r" b="b"/>
            <a:pathLst>
              <a:path w="5106907" h="9104156">
                <a:moveTo>
                  <a:pt x="0" y="0"/>
                </a:moveTo>
                <a:lnTo>
                  <a:pt x="5106907" y="0"/>
                </a:lnTo>
                <a:lnTo>
                  <a:pt x="5106907" y="9104156"/>
                </a:lnTo>
                <a:lnTo>
                  <a:pt x="0" y="9104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477" t="-5996" r="-102394" b="-8417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0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514"/>
            <a:ext cx="12192000" cy="68249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21709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8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1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456488" y="0"/>
                  </a:lnTo>
                  <a:lnTo>
                    <a:pt x="18288001" y="8776"/>
                  </a:lnTo>
                  <a:lnTo>
                    <a:pt x="18288001" y="10286999"/>
                  </a:lnTo>
                  <a:close/>
                </a:path>
              </a:pathLst>
            </a:custGeom>
            <a:solidFill>
              <a:srgbClr val="AC1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77"/>
              <a:ext cx="18288000" cy="10286365"/>
            </a:xfrm>
            <a:custGeom>
              <a:avLst/>
              <a:gdLst/>
              <a:ahLst/>
              <a:cxnLst/>
              <a:rect l="l" t="t" r="r" b="b"/>
              <a:pathLst>
                <a:path w="18288000" h="10286365">
                  <a:moveTo>
                    <a:pt x="10006694" y="4961278"/>
                  </a:moveTo>
                  <a:lnTo>
                    <a:pt x="8417908" y="4961278"/>
                  </a:lnTo>
                  <a:lnTo>
                    <a:pt x="8437360" y="4916598"/>
                  </a:lnTo>
                  <a:lnTo>
                    <a:pt x="8459208" y="4873303"/>
                  </a:lnTo>
                  <a:lnTo>
                    <a:pt x="8483454" y="4831396"/>
                  </a:lnTo>
                  <a:lnTo>
                    <a:pt x="8510097" y="4790875"/>
                  </a:lnTo>
                  <a:lnTo>
                    <a:pt x="8539137" y="4751740"/>
                  </a:lnTo>
                  <a:lnTo>
                    <a:pt x="2484698" y="0"/>
                  </a:lnTo>
                  <a:lnTo>
                    <a:pt x="6390416" y="1920"/>
                  </a:lnTo>
                  <a:lnTo>
                    <a:pt x="8808798" y="4525241"/>
                  </a:lnTo>
                  <a:lnTo>
                    <a:pt x="10174123" y="4525241"/>
                  </a:lnTo>
                  <a:lnTo>
                    <a:pt x="9885528" y="4751740"/>
                  </a:lnTo>
                  <a:lnTo>
                    <a:pt x="9914554" y="4790875"/>
                  </a:lnTo>
                  <a:lnTo>
                    <a:pt x="9941184" y="4831396"/>
                  </a:lnTo>
                  <a:lnTo>
                    <a:pt x="9965418" y="4873303"/>
                  </a:lnTo>
                  <a:lnTo>
                    <a:pt x="9987254" y="4916598"/>
                  </a:lnTo>
                  <a:lnTo>
                    <a:pt x="10006694" y="4961278"/>
                  </a:lnTo>
                  <a:close/>
                </a:path>
                <a:path w="18288000" h="10286365">
                  <a:moveTo>
                    <a:pt x="9615930" y="4525241"/>
                  </a:moveTo>
                  <a:lnTo>
                    <a:pt x="8808798" y="4525241"/>
                  </a:lnTo>
                  <a:lnTo>
                    <a:pt x="8852386" y="4503435"/>
                  </a:lnTo>
                  <a:lnTo>
                    <a:pt x="8896928" y="4484250"/>
                  </a:lnTo>
                  <a:lnTo>
                    <a:pt x="8942424" y="4467687"/>
                  </a:lnTo>
                  <a:lnTo>
                    <a:pt x="8988875" y="4453745"/>
                  </a:lnTo>
                  <a:lnTo>
                    <a:pt x="9036280" y="4442424"/>
                  </a:lnTo>
                  <a:lnTo>
                    <a:pt x="8102928" y="2816"/>
                  </a:lnTo>
                  <a:lnTo>
                    <a:pt x="10321545" y="3904"/>
                  </a:lnTo>
                  <a:lnTo>
                    <a:pt x="9388448" y="4442424"/>
                  </a:lnTo>
                  <a:lnTo>
                    <a:pt x="9435852" y="4453745"/>
                  </a:lnTo>
                  <a:lnTo>
                    <a:pt x="9482303" y="4467687"/>
                  </a:lnTo>
                  <a:lnTo>
                    <a:pt x="9527799" y="4484250"/>
                  </a:lnTo>
                  <a:lnTo>
                    <a:pt x="9572342" y="4503435"/>
                  </a:lnTo>
                  <a:lnTo>
                    <a:pt x="9615930" y="4525241"/>
                  </a:lnTo>
                  <a:close/>
                </a:path>
                <a:path w="18288000" h="10286365">
                  <a:moveTo>
                    <a:pt x="10174123" y="4525241"/>
                  </a:moveTo>
                  <a:lnTo>
                    <a:pt x="9615930" y="4525241"/>
                  </a:lnTo>
                  <a:lnTo>
                    <a:pt x="12032778" y="5184"/>
                  </a:lnTo>
                  <a:lnTo>
                    <a:pt x="12418357" y="5184"/>
                  </a:lnTo>
                  <a:lnTo>
                    <a:pt x="15931518" y="6656"/>
                  </a:lnTo>
                  <a:lnTo>
                    <a:pt x="10174123" y="4525241"/>
                  </a:lnTo>
                  <a:close/>
                </a:path>
                <a:path w="18288000" h="10286365">
                  <a:moveTo>
                    <a:pt x="0" y="5581013"/>
                  </a:moveTo>
                  <a:lnTo>
                    <a:pt x="0" y="1582482"/>
                  </a:lnTo>
                  <a:lnTo>
                    <a:pt x="8417908" y="4961278"/>
                  </a:lnTo>
                  <a:lnTo>
                    <a:pt x="18288001" y="4961278"/>
                  </a:lnTo>
                  <a:lnTo>
                    <a:pt x="18288001" y="5308035"/>
                  </a:lnTo>
                  <a:lnTo>
                    <a:pt x="8357101" y="5308035"/>
                  </a:lnTo>
                  <a:lnTo>
                    <a:pt x="0" y="5581013"/>
                  </a:lnTo>
                  <a:close/>
                </a:path>
                <a:path w="18288000" h="10286365">
                  <a:moveTo>
                    <a:pt x="18288001" y="4961278"/>
                  </a:moveTo>
                  <a:lnTo>
                    <a:pt x="10006694" y="4961278"/>
                  </a:lnTo>
                  <a:lnTo>
                    <a:pt x="18288001" y="1637306"/>
                  </a:lnTo>
                  <a:lnTo>
                    <a:pt x="18288001" y="4961278"/>
                  </a:lnTo>
                  <a:close/>
                </a:path>
                <a:path w="18288000" h="10286365">
                  <a:moveTo>
                    <a:pt x="3626989" y="10286022"/>
                  </a:moveTo>
                  <a:lnTo>
                    <a:pt x="0" y="10286022"/>
                  </a:lnTo>
                  <a:lnTo>
                    <a:pt x="0" y="8296178"/>
                  </a:lnTo>
                  <a:lnTo>
                    <a:pt x="8398834" y="5546374"/>
                  </a:lnTo>
                  <a:lnTo>
                    <a:pt x="8385021" y="5499663"/>
                  </a:lnTo>
                  <a:lnTo>
                    <a:pt x="8373941" y="5452474"/>
                  </a:lnTo>
                  <a:lnTo>
                    <a:pt x="8365594" y="5404806"/>
                  </a:lnTo>
                  <a:lnTo>
                    <a:pt x="8359981" y="5356660"/>
                  </a:lnTo>
                  <a:lnTo>
                    <a:pt x="8357101" y="5308035"/>
                  </a:lnTo>
                  <a:lnTo>
                    <a:pt x="10067629" y="5308035"/>
                  </a:lnTo>
                  <a:lnTo>
                    <a:pt x="10064736" y="5356660"/>
                  </a:lnTo>
                  <a:lnTo>
                    <a:pt x="10059110" y="5404806"/>
                  </a:lnTo>
                  <a:lnTo>
                    <a:pt x="10050751" y="5452474"/>
                  </a:lnTo>
                  <a:lnTo>
                    <a:pt x="10039658" y="5499663"/>
                  </a:lnTo>
                  <a:lnTo>
                    <a:pt x="10025832" y="5546374"/>
                  </a:lnTo>
                  <a:lnTo>
                    <a:pt x="10957202" y="5851274"/>
                  </a:lnTo>
                  <a:lnTo>
                    <a:pt x="8575045" y="5851274"/>
                  </a:lnTo>
                  <a:lnTo>
                    <a:pt x="3626989" y="10286022"/>
                  </a:lnTo>
                  <a:close/>
                </a:path>
                <a:path w="18288000" h="10286365">
                  <a:moveTo>
                    <a:pt x="18288001" y="5576564"/>
                  </a:moveTo>
                  <a:lnTo>
                    <a:pt x="10067629" y="5308035"/>
                  </a:lnTo>
                  <a:lnTo>
                    <a:pt x="18288001" y="5308035"/>
                  </a:lnTo>
                  <a:lnTo>
                    <a:pt x="18288001" y="5576564"/>
                  </a:lnTo>
                  <a:close/>
                </a:path>
                <a:path w="18288000" h="10286365">
                  <a:moveTo>
                    <a:pt x="8497250" y="10286022"/>
                  </a:moveTo>
                  <a:lnTo>
                    <a:pt x="6099598" y="10286022"/>
                  </a:lnTo>
                  <a:lnTo>
                    <a:pt x="8760665" y="6006860"/>
                  </a:lnTo>
                  <a:lnTo>
                    <a:pt x="8719989" y="5979974"/>
                  </a:lnTo>
                  <a:lnTo>
                    <a:pt x="8681090" y="5950973"/>
                  </a:lnTo>
                  <a:lnTo>
                    <a:pt x="8643966" y="5919855"/>
                  </a:lnTo>
                  <a:lnTo>
                    <a:pt x="8608618" y="5886622"/>
                  </a:lnTo>
                  <a:lnTo>
                    <a:pt x="8575045" y="5851274"/>
                  </a:lnTo>
                  <a:lnTo>
                    <a:pt x="9849876" y="5851274"/>
                  </a:lnTo>
                  <a:lnTo>
                    <a:pt x="9816300" y="5886622"/>
                  </a:lnTo>
                  <a:lnTo>
                    <a:pt x="9780949" y="5919855"/>
                  </a:lnTo>
                  <a:lnTo>
                    <a:pt x="9743825" y="5950973"/>
                  </a:lnTo>
                  <a:lnTo>
                    <a:pt x="9704927" y="5979974"/>
                  </a:lnTo>
                  <a:lnTo>
                    <a:pt x="9664255" y="6006860"/>
                  </a:lnTo>
                  <a:lnTo>
                    <a:pt x="9739153" y="6127309"/>
                  </a:lnTo>
                  <a:lnTo>
                    <a:pt x="9091327" y="6127309"/>
                  </a:lnTo>
                  <a:lnTo>
                    <a:pt x="8497250" y="10286022"/>
                  </a:lnTo>
                  <a:close/>
                </a:path>
                <a:path w="18288000" h="10286365">
                  <a:moveTo>
                    <a:pt x="18288001" y="10286022"/>
                  </a:moveTo>
                  <a:lnTo>
                    <a:pt x="14797888" y="10286022"/>
                  </a:lnTo>
                  <a:lnTo>
                    <a:pt x="9849876" y="5851274"/>
                  </a:lnTo>
                  <a:lnTo>
                    <a:pt x="10957202" y="5851274"/>
                  </a:lnTo>
                  <a:lnTo>
                    <a:pt x="18288001" y="8251135"/>
                  </a:lnTo>
                  <a:lnTo>
                    <a:pt x="18288001" y="10286022"/>
                  </a:lnTo>
                  <a:close/>
                </a:path>
                <a:path w="18288000" h="10286365">
                  <a:moveTo>
                    <a:pt x="9236534" y="6135649"/>
                  </a:moveTo>
                  <a:lnTo>
                    <a:pt x="9188132" y="6135649"/>
                  </a:lnTo>
                  <a:lnTo>
                    <a:pt x="9139729" y="6132869"/>
                  </a:lnTo>
                  <a:lnTo>
                    <a:pt x="9091327" y="6127309"/>
                  </a:lnTo>
                  <a:lnTo>
                    <a:pt x="9333339" y="6127309"/>
                  </a:lnTo>
                  <a:lnTo>
                    <a:pt x="9284936" y="6132869"/>
                  </a:lnTo>
                  <a:lnTo>
                    <a:pt x="9236534" y="6135649"/>
                  </a:lnTo>
                  <a:close/>
                </a:path>
                <a:path w="18288000" h="10286365">
                  <a:moveTo>
                    <a:pt x="12325129" y="10286022"/>
                  </a:moveTo>
                  <a:lnTo>
                    <a:pt x="9927433" y="10286022"/>
                  </a:lnTo>
                  <a:lnTo>
                    <a:pt x="9333339" y="6127309"/>
                  </a:lnTo>
                  <a:lnTo>
                    <a:pt x="9739153" y="6127309"/>
                  </a:lnTo>
                  <a:lnTo>
                    <a:pt x="12325129" y="10286022"/>
                  </a:lnTo>
                  <a:close/>
                </a:path>
              </a:pathLst>
            </a:custGeom>
            <a:solidFill>
              <a:srgbClr val="990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9249" y="3780943"/>
              <a:ext cx="3235577" cy="277776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70484" y="2408249"/>
              <a:ext cx="5528310" cy="5527040"/>
            </a:xfrm>
            <a:custGeom>
              <a:avLst/>
              <a:gdLst/>
              <a:ahLst/>
              <a:cxnLst/>
              <a:rect l="l" t="t" r="r" b="b"/>
              <a:pathLst>
                <a:path w="5528309" h="5527040">
                  <a:moveTo>
                    <a:pt x="364324" y="4393463"/>
                  </a:moveTo>
                  <a:lnTo>
                    <a:pt x="358013" y="4347959"/>
                  </a:lnTo>
                  <a:lnTo>
                    <a:pt x="340309" y="4306405"/>
                  </a:lnTo>
                  <a:lnTo>
                    <a:pt x="312991" y="4270641"/>
                  </a:lnTo>
                  <a:lnTo>
                    <a:pt x="277837" y="4242473"/>
                  </a:lnTo>
                  <a:lnTo>
                    <a:pt x="236626" y="4223715"/>
                  </a:lnTo>
                  <a:lnTo>
                    <a:pt x="191122" y="4216184"/>
                  </a:lnTo>
                  <a:lnTo>
                    <a:pt x="144221" y="4221670"/>
                  </a:lnTo>
                  <a:lnTo>
                    <a:pt x="101257" y="4239463"/>
                  </a:lnTo>
                  <a:lnTo>
                    <a:pt x="64274" y="4267530"/>
                  </a:lnTo>
                  <a:lnTo>
                    <a:pt x="35331" y="4303903"/>
                  </a:lnTo>
                  <a:lnTo>
                    <a:pt x="16471" y="4346562"/>
                  </a:lnTo>
                  <a:lnTo>
                    <a:pt x="9728" y="4393527"/>
                  </a:lnTo>
                  <a:lnTo>
                    <a:pt x="16014" y="4439120"/>
                  </a:lnTo>
                  <a:lnTo>
                    <a:pt x="33705" y="4480687"/>
                  </a:lnTo>
                  <a:lnTo>
                    <a:pt x="61023" y="4516425"/>
                  </a:lnTo>
                  <a:lnTo>
                    <a:pt x="96177" y="4544555"/>
                  </a:lnTo>
                  <a:lnTo>
                    <a:pt x="137414" y="4563249"/>
                  </a:lnTo>
                  <a:lnTo>
                    <a:pt x="182930" y="4570742"/>
                  </a:lnTo>
                  <a:lnTo>
                    <a:pt x="229844" y="4565269"/>
                  </a:lnTo>
                  <a:lnTo>
                    <a:pt x="272808" y="4547514"/>
                  </a:lnTo>
                  <a:lnTo>
                    <a:pt x="309778" y="4519447"/>
                  </a:lnTo>
                  <a:lnTo>
                    <a:pt x="338721" y="4483087"/>
                  </a:lnTo>
                  <a:lnTo>
                    <a:pt x="357581" y="4440428"/>
                  </a:lnTo>
                  <a:lnTo>
                    <a:pt x="364324" y="4393463"/>
                  </a:lnTo>
                  <a:close/>
                </a:path>
                <a:path w="5528309" h="5527040">
                  <a:moveTo>
                    <a:pt x="365925" y="1584909"/>
                  </a:moveTo>
                  <a:lnTo>
                    <a:pt x="358635" y="1539608"/>
                  </a:lnTo>
                  <a:lnTo>
                    <a:pt x="340093" y="1498295"/>
                  </a:lnTo>
                  <a:lnTo>
                    <a:pt x="312127" y="1462786"/>
                  </a:lnTo>
                  <a:lnTo>
                    <a:pt x="276555" y="1434896"/>
                  </a:lnTo>
                  <a:lnTo>
                    <a:pt x="235204" y="1416469"/>
                  </a:lnTo>
                  <a:lnTo>
                    <a:pt x="189903" y="1409293"/>
                  </a:lnTo>
                  <a:lnTo>
                    <a:pt x="143205" y="1415148"/>
                  </a:lnTo>
                  <a:lnTo>
                    <a:pt x="100304" y="1433271"/>
                  </a:lnTo>
                  <a:lnTo>
                    <a:pt x="63271" y="1461604"/>
                  </a:lnTo>
                  <a:lnTo>
                    <a:pt x="34175" y="1498092"/>
                  </a:lnTo>
                  <a:lnTo>
                    <a:pt x="15074" y="1540687"/>
                  </a:lnTo>
                  <a:lnTo>
                    <a:pt x="8064" y="1587347"/>
                  </a:lnTo>
                  <a:lnTo>
                    <a:pt x="14541" y="1634058"/>
                  </a:lnTo>
                  <a:lnTo>
                    <a:pt x="33185" y="1676806"/>
                  </a:lnTo>
                  <a:lnTo>
                    <a:pt x="61937" y="1713547"/>
                  </a:lnTo>
                  <a:lnTo>
                    <a:pt x="98729" y="1742211"/>
                  </a:lnTo>
                  <a:lnTo>
                    <a:pt x="141516" y="1760766"/>
                  </a:lnTo>
                  <a:lnTo>
                    <a:pt x="188239" y="1767128"/>
                  </a:lnTo>
                  <a:lnTo>
                    <a:pt x="235026" y="1759991"/>
                  </a:lnTo>
                  <a:lnTo>
                    <a:pt x="277634" y="1740789"/>
                  </a:lnTo>
                  <a:lnTo>
                    <a:pt x="314045" y="1711604"/>
                  </a:lnTo>
                  <a:lnTo>
                    <a:pt x="342252" y="1674520"/>
                  </a:lnTo>
                  <a:lnTo>
                    <a:pt x="360210" y="1631594"/>
                  </a:lnTo>
                  <a:lnTo>
                    <a:pt x="365925" y="1584909"/>
                  </a:lnTo>
                  <a:close/>
                </a:path>
                <a:path w="5528309" h="5527040">
                  <a:moveTo>
                    <a:pt x="369760" y="3925849"/>
                  </a:moveTo>
                  <a:lnTo>
                    <a:pt x="363626" y="3881615"/>
                  </a:lnTo>
                  <a:lnTo>
                    <a:pt x="346951" y="3840213"/>
                  </a:lnTo>
                  <a:lnTo>
                    <a:pt x="320751" y="3804094"/>
                  </a:lnTo>
                  <a:lnTo>
                    <a:pt x="286550" y="3775379"/>
                  </a:lnTo>
                  <a:lnTo>
                    <a:pt x="246405" y="3755809"/>
                  </a:lnTo>
                  <a:lnTo>
                    <a:pt x="202730" y="3746563"/>
                  </a:lnTo>
                  <a:lnTo>
                    <a:pt x="184848" y="3745903"/>
                  </a:lnTo>
                  <a:lnTo>
                    <a:pt x="175806" y="3746220"/>
                  </a:lnTo>
                  <a:lnTo>
                    <a:pt x="131483" y="3754463"/>
                  </a:lnTo>
                  <a:lnTo>
                    <a:pt x="90525" y="3773309"/>
                  </a:lnTo>
                  <a:lnTo>
                    <a:pt x="55422" y="3801643"/>
                  </a:lnTo>
                  <a:lnTo>
                    <a:pt x="28333" y="3837698"/>
                  </a:lnTo>
                  <a:lnTo>
                    <a:pt x="10922" y="3879278"/>
                  </a:lnTo>
                  <a:lnTo>
                    <a:pt x="4229" y="3923855"/>
                  </a:lnTo>
                  <a:lnTo>
                    <a:pt x="4229" y="3932910"/>
                  </a:lnTo>
                  <a:lnTo>
                    <a:pt x="10706" y="3977094"/>
                  </a:lnTo>
                  <a:lnTo>
                    <a:pt x="27686" y="4018356"/>
                  </a:lnTo>
                  <a:lnTo>
                    <a:pt x="54178" y="4054284"/>
                  </a:lnTo>
                  <a:lnTo>
                    <a:pt x="88595" y="4082732"/>
                  </a:lnTo>
                  <a:lnTo>
                    <a:pt x="128892" y="4101985"/>
                  </a:lnTo>
                  <a:lnTo>
                    <a:pt x="172631" y="4110901"/>
                  </a:lnTo>
                  <a:lnTo>
                    <a:pt x="190512" y="4111421"/>
                  </a:lnTo>
                  <a:lnTo>
                    <a:pt x="199466" y="4111040"/>
                  </a:lnTo>
                  <a:lnTo>
                    <a:pt x="243293" y="4102570"/>
                  </a:lnTo>
                  <a:lnTo>
                    <a:pt x="283756" y="4083748"/>
                  </a:lnTo>
                  <a:lnTo>
                    <a:pt x="318477" y="4055656"/>
                  </a:lnTo>
                  <a:lnTo>
                    <a:pt x="345338" y="4019981"/>
                  </a:lnTo>
                  <a:lnTo>
                    <a:pt x="362750" y="3978897"/>
                  </a:lnTo>
                  <a:lnTo>
                    <a:pt x="369684" y="3934803"/>
                  </a:lnTo>
                  <a:lnTo>
                    <a:pt x="369760" y="3925849"/>
                  </a:lnTo>
                  <a:close/>
                </a:path>
                <a:path w="5528309" h="5527040">
                  <a:moveTo>
                    <a:pt x="370154" y="2055698"/>
                  </a:moveTo>
                  <a:lnTo>
                    <a:pt x="365480" y="2011057"/>
                  </a:lnTo>
                  <a:lnTo>
                    <a:pt x="350050" y="1968944"/>
                  </a:lnTo>
                  <a:lnTo>
                    <a:pt x="324777" y="1931873"/>
                  </a:lnTo>
                  <a:lnTo>
                    <a:pt x="291198" y="1902091"/>
                  </a:lnTo>
                  <a:lnTo>
                    <a:pt x="251345" y="1881428"/>
                  </a:lnTo>
                  <a:lnTo>
                    <a:pt x="207670" y="1871141"/>
                  </a:lnTo>
                  <a:lnTo>
                    <a:pt x="189712" y="1870100"/>
                  </a:lnTo>
                  <a:lnTo>
                    <a:pt x="180721" y="1870189"/>
                  </a:lnTo>
                  <a:lnTo>
                    <a:pt x="136436" y="1877212"/>
                  </a:lnTo>
                  <a:lnTo>
                    <a:pt x="95199" y="1894776"/>
                  </a:lnTo>
                  <a:lnTo>
                    <a:pt x="59436" y="1921852"/>
                  </a:lnTo>
                  <a:lnTo>
                    <a:pt x="31343" y="1956803"/>
                  </a:lnTo>
                  <a:lnTo>
                    <a:pt x="12585" y="1997519"/>
                  </a:lnTo>
                  <a:lnTo>
                    <a:pt x="4292" y="2041575"/>
                  </a:lnTo>
                  <a:lnTo>
                    <a:pt x="3937" y="2050567"/>
                  </a:lnTo>
                  <a:lnTo>
                    <a:pt x="4025" y="2059571"/>
                  </a:lnTo>
                  <a:lnTo>
                    <a:pt x="11061" y="2103843"/>
                  </a:lnTo>
                  <a:lnTo>
                    <a:pt x="28651" y="2145068"/>
                  </a:lnTo>
                  <a:lnTo>
                    <a:pt x="55740" y="2180818"/>
                  </a:lnTo>
                  <a:lnTo>
                    <a:pt x="90703" y="2208911"/>
                  </a:lnTo>
                  <a:lnTo>
                    <a:pt x="131419" y="2227643"/>
                  </a:lnTo>
                  <a:lnTo>
                    <a:pt x="175488" y="2235924"/>
                  </a:lnTo>
                  <a:lnTo>
                    <a:pt x="184480" y="2236279"/>
                  </a:lnTo>
                  <a:lnTo>
                    <a:pt x="193484" y="2236178"/>
                  </a:lnTo>
                  <a:lnTo>
                    <a:pt x="237756" y="2229142"/>
                  </a:lnTo>
                  <a:lnTo>
                    <a:pt x="278980" y="2211540"/>
                  </a:lnTo>
                  <a:lnTo>
                    <a:pt x="314718" y="2184450"/>
                  </a:lnTo>
                  <a:lnTo>
                    <a:pt x="342811" y="2149475"/>
                  </a:lnTo>
                  <a:lnTo>
                    <a:pt x="361530" y="2108746"/>
                  </a:lnTo>
                  <a:lnTo>
                    <a:pt x="369811" y="2064702"/>
                  </a:lnTo>
                  <a:lnTo>
                    <a:pt x="370154" y="2055698"/>
                  </a:lnTo>
                  <a:close/>
                </a:path>
                <a:path w="5528309" h="5527040">
                  <a:moveTo>
                    <a:pt x="372262" y="3462883"/>
                  </a:moveTo>
                  <a:lnTo>
                    <a:pt x="367334" y="3418255"/>
                  </a:lnTo>
                  <a:lnTo>
                    <a:pt x="351612" y="3376218"/>
                  </a:lnTo>
                  <a:lnTo>
                    <a:pt x="326059" y="3339312"/>
                  </a:lnTo>
                  <a:lnTo>
                    <a:pt x="292227" y="3309785"/>
                  </a:lnTo>
                  <a:lnTo>
                    <a:pt x="252183" y="3289452"/>
                  </a:lnTo>
                  <a:lnTo>
                    <a:pt x="208394" y="3279571"/>
                  </a:lnTo>
                  <a:lnTo>
                    <a:pt x="190423" y="3278695"/>
                  </a:lnTo>
                  <a:lnTo>
                    <a:pt x="139230" y="3284550"/>
                  </a:lnTo>
                  <a:lnTo>
                    <a:pt x="93865" y="3302558"/>
                  </a:lnTo>
                  <a:lnTo>
                    <a:pt x="55880" y="3331159"/>
                  </a:lnTo>
                  <a:lnTo>
                    <a:pt x="26873" y="3368789"/>
                  </a:lnTo>
                  <a:lnTo>
                    <a:pt x="8407" y="3413899"/>
                  </a:lnTo>
                  <a:lnTo>
                    <a:pt x="2044" y="3464941"/>
                  </a:lnTo>
                  <a:lnTo>
                    <a:pt x="2146" y="3473945"/>
                  </a:lnTo>
                  <a:lnTo>
                    <a:pt x="9283" y="3518268"/>
                  </a:lnTo>
                  <a:lnTo>
                    <a:pt x="27063" y="3559479"/>
                  </a:lnTo>
                  <a:lnTo>
                    <a:pt x="54419" y="3595103"/>
                  </a:lnTo>
                  <a:lnTo>
                    <a:pt x="89674" y="3622929"/>
                  </a:lnTo>
                  <a:lnTo>
                    <a:pt x="130657" y="3641255"/>
                  </a:lnTo>
                  <a:lnTo>
                    <a:pt x="174879" y="3648976"/>
                  </a:lnTo>
                  <a:lnTo>
                    <a:pt x="183896" y="3649192"/>
                  </a:lnTo>
                  <a:lnTo>
                    <a:pt x="235089" y="3643312"/>
                  </a:lnTo>
                  <a:lnTo>
                    <a:pt x="280466" y="3625291"/>
                  </a:lnTo>
                  <a:lnTo>
                    <a:pt x="318452" y="3596678"/>
                  </a:lnTo>
                  <a:lnTo>
                    <a:pt x="347472" y="3559035"/>
                  </a:lnTo>
                  <a:lnTo>
                    <a:pt x="365925" y="3513925"/>
                  </a:lnTo>
                  <a:lnTo>
                    <a:pt x="372262" y="3462883"/>
                  </a:lnTo>
                  <a:close/>
                </a:path>
                <a:path w="5528309" h="5527040">
                  <a:moveTo>
                    <a:pt x="372846" y="2513952"/>
                  </a:moveTo>
                  <a:lnTo>
                    <a:pt x="365709" y="2464651"/>
                  </a:lnTo>
                  <a:lnTo>
                    <a:pt x="347052" y="2420950"/>
                  </a:lnTo>
                  <a:lnTo>
                    <a:pt x="318363" y="2384336"/>
                  </a:lnTo>
                  <a:lnTo>
                    <a:pt x="281165" y="2356294"/>
                  </a:lnTo>
                  <a:lnTo>
                    <a:pt x="236943" y="2338349"/>
                  </a:lnTo>
                  <a:lnTo>
                    <a:pt x="187223" y="2331999"/>
                  </a:lnTo>
                  <a:lnTo>
                    <a:pt x="136080" y="2338501"/>
                  </a:lnTo>
                  <a:lnTo>
                    <a:pt x="90919" y="2357145"/>
                  </a:lnTo>
                  <a:lnTo>
                    <a:pt x="53276" y="2386368"/>
                  </a:lnTo>
                  <a:lnTo>
                    <a:pt x="24726" y="2424557"/>
                  </a:lnTo>
                  <a:lnTo>
                    <a:pt x="6807" y="2470150"/>
                  </a:lnTo>
                  <a:lnTo>
                    <a:pt x="1092" y="2521559"/>
                  </a:lnTo>
                  <a:lnTo>
                    <a:pt x="8255" y="2570937"/>
                  </a:lnTo>
                  <a:lnTo>
                    <a:pt x="26936" y="2614676"/>
                  </a:lnTo>
                  <a:lnTo>
                    <a:pt x="55638" y="2651302"/>
                  </a:lnTo>
                  <a:lnTo>
                    <a:pt x="92837" y="2679319"/>
                  </a:lnTo>
                  <a:lnTo>
                    <a:pt x="137033" y="2697213"/>
                  </a:lnTo>
                  <a:lnTo>
                    <a:pt x="186715" y="2703525"/>
                  </a:lnTo>
                  <a:lnTo>
                    <a:pt x="237845" y="2697010"/>
                  </a:lnTo>
                  <a:lnTo>
                    <a:pt x="282994" y="2678366"/>
                  </a:lnTo>
                  <a:lnTo>
                    <a:pt x="320624" y="2649156"/>
                  </a:lnTo>
                  <a:lnTo>
                    <a:pt x="349173" y="2610955"/>
                  </a:lnTo>
                  <a:lnTo>
                    <a:pt x="367093" y="2565362"/>
                  </a:lnTo>
                  <a:lnTo>
                    <a:pt x="372846" y="2513952"/>
                  </a:lnTo>
                  <a:close/>
                </a:path>
                <a:path w="5528309" h="5527040">
                  <a:moveTo>
                    <a:pt x="373989" y="3000743"/>
                  </a:moveTo>
                  <a:lnTo>
                    <a:pt x="367792" y="2949625"/>
                  </a:lnTo>
                  <a:lnTo>
                    <a:pt x="349465" y="2904274"/>
                  </a:lnTo>
                  <a:lnTo>
                    <a:pt x="320598" y="2866301"/>
                  </a:lnTo>
                  <a:lnTo>
                    <a:pt x="282765" y="2837269"/>
                  </a:lnTo>
                  <a:lnTo>
                    <a:pt x="237553" y="2818790"/>
                  </a:lnTo>
                  <a:lnTo>
                    <a:pt x="186512" y="2812453"/>
                  </a:lnTo>
                  <a:lnTo>
                    <a:pt x="177469" y="2812529"/>
                  </a:lnTo>
                  <a:lnTo>
                    <a:pt x="132994" y="2819552"/>
                  </a:lnTo>
                  <a:lnTo>
                    <a:pt x="91567" y="2837192"/>
                  </a:lnTo>
                  <a:lnTo>
                    <a:pt x="55651" y="2864383"/>
                  </a:lnTo>
                  <a:lnTo>
                    <a:pt x="27444" y="2899499"/>
                  </a:lnTo>
                  <a:lnTo>
                    <a:pt x="8636" y="2940405"/>
                  </a:lnTo>
                  <a:lnTo>
                    <a:pt x="342" y="2984665"/>
                  </a:lnTo>
                  <a:lnTo>
                    <a:pt x="0" y="2993694"/>
                  </a:lnTo>
                  <a:lnTo>
                    <a:pt x="5219" y="3045015"/>
                  </a:lnTo>
                  <a:lnTo>
                    <a:pt x="22567" y="3090862"/>
                  </a:lnTo>
                  <a:lnTo>
                    <a:pt x="50546" y="3129572"/>
                  </a:lnTo>
                  <a:lnTo>
                    <a:pt x="87680" y="3159493"/>
                  </a:lnTo>
                  <a:lnTo>
                    <a:pt x="132448" y="3178975"/>
                  </a:lnTo>
                  <a:lnTo>
                    <a:pt x="183375" y="3186341"/>
                  </a:lnTo>
                  <a:lnTo>
                    <a:pt x="234607" y="3180524"/>
                  </a:lnTo>
                  <a:lnTo>
                    <a:pt x="280187" y="3162604"/>
                  </a:lnTo>
                  <a:lnTo>
                    <a:pt x="318528" y="3134106"/>
                  </a:lnTo>
                  <a:lnTo>
                    <a:pt x="348018" y="3096590"/>
                  </a:lnTo>
                  <a:lnTo>
                    <a:pt x="367042" y="3051619"/>
                  </a:lnTo>
                  <a:lnTo>
                    <a:pt x="373989" y="3000743"/>
                  </a:lnTo>
                  <a:close/>
                </a:path>
                <a:path w="5528309" h="5527040">
                  <a:moveTo>
                    <a:pt x="831964" y="4871999"/>
                  </a:moveTo>
                  <a:lnTo>
                    <a:pt x="824496" y="4825301"/>
                  </a:lnTo>
                  <a:lnTo>
                    <a:pt x="805192" y="4782871"/>
                  </a:lnTo>
                  <a:lnTo>
                    <a:pt x="776046" y="4746663"/>
                  </a:lnTo>
                  <a:lnTo>
                    <a:pt x="739013" y="4718634"/>
                  </a:lnTo>
                  <a:lnTo>
                    <a:pt x="696087" y="4700752"/>
                  </a:lnTo>
                  <a:lnTo>
                    <a:pt x="649224" y="4694974"/>
                  </a:lnTo>
                  <a:lnTo>
                    <a:pt x="602538" y="4702467"/>
                  </a:lnTo>
                  <a:lnTo>
                    <a:pt x="560095" y="4721796"/>
                  </a:lnTo>
                  <a:lnTo>
                    <a:pt x="523887" y="4750955"/>
                  </a:lnTo>
                  <a:lnTo>
                    <a:pt x="495846" y="4788001"/>
                  </a:lnTo>
                  <a:lnTo>
                    <a:pt x="477964" y="4830915"/>
                  </a:lnTo>
                  <a:lnTo>
                    <a:pt x="472186" y="4877752"/>
                  </a:lnTo>
                  <a:lnTo>
                    <a:pt x="479691" y="4924412"/>
                  </a:lnTo>
                  <a:lnTo>
                    <a:pt x="499046" y="4966830"/>
                  </a:lnTo>
                  <a:lnTo>
                    <a:pt x="528243" y="5003025"/>
                  </a:lnTo>
                  <a:lnTo>
                    <a:pt x="565289" y="5031054"/>
                  </a:lnTo>
                  <a:lnTo>
                    <a:pt x="608177" y="5048936"/>
                  </a:lnTo>
                  <a:lnTo>
                    <a:pt x="654926" y="5054714"/>
                  </a:lnTo>
                  <a:lnTo>
                    <a:pt x="701497" y="5047246"/>
                  </a:lnTo>
                  <a:lnTo>
                    <a:pt x="743889" y="5027955"/>
                  </a:lnTo>
                  <a:lnTo>
                    <a:pt x="780122" y="4998809"/>
                  </a:lnTo>
                  <a:lnTo>
                    <a:pt x="808202" y="4961775"/>
                  </a:lnTo>
                  <a:lnTo>
                    <a:pt x="826135" y="4918849"/>
                  </a:lnTo>
                  <a:lnTo>
                    <a:pt x="831964" y="4871999"/>
                  </a:lnTo>
                  <a:close/>
                </a:path>
                <a:path w="5528309" h="5527040">
                  <a:moveTo>
                    <a:pt x="832929" y="1109319"/>
                  </a:moveTo>
                  <a:lnTo>
                    <a:pt x="827087" y="1062507"/>
                  </a:lnTo>
                  <a:lnTo>
                    <a:pt x="809345" y="1019619"/>
                  </a:lnTo>
                  <a:lnTo>
                    <a:pt x="781570" y="982573"/>
                  </a:lnTo>
                  <a:lnTo>
                    <a:pt x="745591" y="953325"/>
                  </a:lnTo>
                  <a:lnTo>
                    <a:pt x="703287" y="933818"/>
                  </a:lnTo>
                  <a:lnTo>
                    <a:pt x="656526" y="925957"/>
                  </a:lnTo>
                  <a:lnTo>
                    <a:pt x="608114" y="931519"/>
                  </a:lnTo>
                  <a:lnTo>
                    <a:pt x="563892" y="949807"/>
                  </a:lnTo>
                  <a:lnTo>
                    <a:pt x="525957" y="978738"/>
                  </a:lnTo>
                  <a:lnTo>
                    <a:pt x="496404" y="1016228"/>
                  </a:lnTo>
                  <a:lnTo>
                    <a:pt x="477354" y="1060196"/>
                  </a:lnTo>
                  <a:lnTo>
                    <a:pt x="470903" y="1108557"/>
                  </a:lnTo>
                  <a:lnTo>
                    <a:pt x="471322" y="1117333"/>
                  </a:lnTo>
                  <a:lnTo>
                    <a:pt x="479691" y="1160310"/>
                  </a:lnTo>
                  <a:lnTo>
                    <a:pt x="497979" y="1200086"/>
                  </a:lnTo>
                  <a:lnTo>
                    <a:pt x="525170" y="1234427"/>
                  </a:lnTo>
                  <a:lnTo>
                    <a:pt x="559714" y="1261364"/>
                  </a:lnTo>
                  <a:lnTo>
                    <a:pt x="599643" y="1279359"/>
                  </a:lnTo>
                  <a:lnTo>
                    <a:pt x="642683" y="1287399"/>
                  </a:lnTo>
                  <a:lnTo>
                    <a:pt x="651459" y="1287754"/>
                  </a:lnTo>
                  <a:lnTo>
                    <a:pt x="698411" y="1281315"/>
                  </a:lnTo>
                  <a:lnTo>
                    <a:pt x="741197" y="1263002"/>
                  </a:lnTo>
                  <a:lnTo>
                    <a:pt x="777938" y="1234732"/>
                  </a:lnTo>
                  <a:lnTo>
                    <a:pt x="806729" y="1198422"/>
                  </a:lnTo>
                  <a:lnTo>
                    <a:pt x="825690" y="1155979"/>
                  </a:lnTo>
                  <a:lnTo>
                    <a:pt x="832929" y="1109319"/>
                  </a:lnTo>
                  <a:close/>
                </a:path>
                <a:path w="5528309" h="5527040">
                  <a:moveTo>
                    <a:pt x="838365" y="4396079"/>
                  </a:moveTo>
                  <a:lnTo>
                    <a:pt x="832421" y="4344936"/>
                  </a:lnTo>
                  <a:lnTo>
                    <a:pt x="814387" y="4299547"/>
                  </a:lnTo>
                  <a:lnTo>
                    <a:pt x="785837" y="4261485"/>
                  </a:lnTo>
                  <a:lnTo>
                    <a:pt x="748271" y="4232326"/>
                  </a:lnTo>
                  <a:lnTo>
                    <a:pt x="703275" y="4213631"/>
                  </a:lnTo>
                  <a:lnTo>
                    <a:pt x="652360" y="4206964"/>
                  </a:lnTo>
                  <a:lnTo>
                    <a:pt x="602843" y="4213085"/>
                  </a:lnTo>
                  <a:lnTo>
                    <a:pt x="558609" y="4230713"/>
                  </a:lnTo>
                  <a:lnTo>
                    <a:pt x="521208" y="4258386"/>
                  </a:lnTo>
                  <a:lnTo>
                    <a:pt x="492150" y="4294606"/>
                  </a:lnTo>
                  <a:lnTo>
                    <a:pt x="472998" y="4337913"/>
                  </a:lnTo>
                  <a:lnTo>
                    <a:pt x="465264" y="4386808"/>
                  </a:lnTo>
                  <a:lnTo>
                    <a:pt x="470293" y="4438142"/>
                  </a:lnTo>
                  <a:lnTo>
                    <a:pt x="487476" y="4484001"/>
                  </a:lnTo>
                  <a:lnTo>
                    <a:pt x="515302" y="4522749"/>
                  </a:lnTo>
                  <a:lnTo>
                    <a:pt x="552208" y="4552759"/>
                  </a:lnTo>
                  <a:lnTo>
                    <a:pt x="596684" y="4572393"/>
                  </a:lnTo>
                  <a:lnTo>
                    <a:pt x="647179" y="4580026"/>
                  </a:lnTo>
                  <a:lnTo>
                    <a:pt x="698423" y="4574540"/>
                  </a:lnTo>
                  <a:lnTo>
                    <a:pt x="744054" y="4556925"/>
                  </a:lnTo>
                  <a:lnTo>
                    <a:pt x="782472" y="4528731"/>
                  </a:lnTo>
                  <a:lnTo>
                    <a:pt x="812063" y="4491507"/>
                  </a:lnTo>
                  <a:lnTo>
                    <a:pt x="831240" y="4446778"/>
                  </a:lnTo>
                  <a:lnTo>
                    <a:pt x="838365" y="4396079"/>
                  </a:lnTo>
                  <a:close/>
                </a:path>
                <a:path w="5528309" h="5527040">
                  <a:moveTo>
                    <a:pt x="839647" y="1588820"/>
                  </a:moveTo>
                  <a:lnTo>
                    <a:pt x="834669" y="1543100"/>
                  </a:lnTo>
                  <a:lnTo>
                    <a:pt x="818743" y="1499984"/>
                  </a:lnTo>
                  <a:lnTo>
                    <a:pt x="792810" y="1462024"/>
                  </a:lnTo>
                  <a:lnTo>
                    <a:pt x="758418" y="1431493"/>
                  </a:lnTo>
                  <a:lnTo>
                    <a:pt x="717638" y="1410233"/>
                  </a:lnTo>
                  <a:lnTo>
                    <a:pt x="672934" y="1399514"/>
                  </a:lnTo>
                  <a:lnTo>
                    <a:pt x="654532" y="1398346"/>
                  </a:lnTo>
                  <a:lnTo>
                    <a:pt x="645312" y="1398447"/>
                  </a:lnTo>
                  <a:lnTo>
                    <a:pt x="599909" y="1405648"/>
                  </a:lnTo>
                  <a:lnTo>
                    <a:pt x="557618" y="1423682"/>
                  </a:lnTo>
                  <a:lnTo>
                    <a:pt x="520954" y="1451444"/>
                  </a:lnTo>
                  <a:lnTo>
                    <a:pt x="492150" y="1487297"/>
                  </a:lnTo>
                  <a:lnTo>
                    <a:pt x="472909" y="1529041"/>
                  </a:lnTo>
                  <a:lnTo>
                    <a:pt x="464413" y="1574215"/>
                  </a:lnTo>
                  <a:lnTo>
                    <a:pt x="464045" y="1583436"/>
                  </a:lnTo>
                  <a:lnTo>
                    <a:pt x="467931" y="1627809"/>
                  </a:lnTo>
                  <a:lnTo>
                    <a:pt x="480949" y="1668284"/>
                  </a:lnTo>
                  <a:lnTo>
                    <a:pt x="502132" y="1703819"/>
                  </a:lnTo>
                  <a:lnTo>
                    <a:pt x="530517" y="1733397"/>
                  </a:lnTo>
                  <a:lnTo>
                    <a:pt x="565137" y="1755965"/>
                  </a:lnTo>
                  <a:lnTo>
                    <a:pt x="605002" y="1770494"/>
                  </a:lnTo>
                  <a:lnTo>
                    <a:pt x="649160" y="1775955"/>
                  </a:lnTo>
                  <a:lnTo>
                    <a:pt x="693483" y="1771637"/>
                  </a:lnTo>
                  <a:lnTo>
                    <a:pt x="733844" y="1758175"/>
                  </a:lnTo>
                  <a:lnTo>
                    <a:pt x="769175" y="1736572"/>
                  </a:lnTo>
                  <a:lnTo>
                    <a:pt x="798449" y="1707845"/>
                  </a:lnTo>
                  <a:lnTo>
                    <a:pt x="820648" y="1672983"/>
                  </a:lnTo>
                  <a:lnTo>
                    <a:pt x="834720" y="1632966"/>
                  </a:lnTo>
                  <a:lnTo>
                    <a:pt x="839647" y="1588820"/>
                  </a:lnTo>
                  <a:close/>
                </a:path>
                <a:path w="5528309" h="5527040">
                  <a:moveTo>
                    <a:pt x="847966" y="3929456"/>
                  </a:moveTo>
                  <a:lnTo>
                    <a:pt x="842810" y="3885488"/>
                  </a:lnTo>
                  <a:lnTo>
                    <a:pt x="827824" y="3844556"/>
                  </a:lnTo>
                  <a:lnTo>
                    <a:pt x="804341" y="3808018"/>
                  </a:lnTo>
                  <a:lnTo>
                    <a:pt x="773722" y="3777196"/>
                  </a:lnTo>
                  <a:lnTo>
                    <a:pt x="737311" y="3753459"/>
                  </a:lnTo>
                  <a:lnTo>
                    <a:pt x="696480" y="3738143"/>
                  </a:lnTo>
                  <a:lnTo>
                    <a:pt x="652551" y="3732593"/>
                  </a:lnTo>
                  <a:lnTo>
                    <a:pt x="608596" y="3737737"/>
                  </a:lnTo>
                  <a:lnTo>
                    <a:pt x="567677" y="3752723"/>
                  </a:lnTo>
                  <a:lnTo>
                    <a:pt x="531126" y="3776192"/>
                  </a:lnTo>
                  <a:lnTo>
                    <a:pt x="500303" y="3806799"/>
                  </a:lnTo>
                  <a:lnTo>
                    <a:pt x="476554" y="3843197"/>
                  </a:lnTo>
                  <a:lnTo>
                    <a:pt x="461225" y="3884041"/>
                  </a:lnTo>
                  <a:lnTo>
                    <a:pt x="455663" y="3927983"/>
                  </a:lnTo>
                  <a:lnTo>
                    <a:pt x="460819" y="3971950"/>
                  </a:lnTo>
                  <a:lnTo>
                    <a:pt x="475818" y="4012882"/>
                  </a:lnTo>
                  <a:lnTo>
                    <a:pt x="499313" y="4049420"/>
                  </a:lnTo>
                  <a:lnTo>
                    <a:pt x="529945" y="4080243"/>
                  </a:lnTo>
                  <a:lnTo>
                    <a:pt x="566369" y="4103979"/>
                  </a:lnTo>
                  <a:lnTo>
                    <a:pt x="607212" y="4119295"/>
                  </a:lnTo>
                  <a:lnTo>
                    <a:pt x="651141" y="4124845"/>
                  </a:lnTo>
                  <a:lnTo>
                    <a:pt x="695096" y="4119715"/>
                  </a:lnTo>
                  <a:lnTo>
                    <a:pt x="736015" y="4104754"/>
                  </a:lnTo>
                  <a:lnTo>
                    <a:pt x="772566" y="4081310"/>
                  </a:lnTo>
                  <a:lnTo>
                    <a:pt x="803389" y="4050715"/>
                  </a:lnTo>
                  <a:lnTo>
                    <a:pt x="827125" y="4014317"/>
                  </a:lnTo>
                  <a:lnTo>
                    <a:pt x="842429" y="3973449"/>
                  </a:lnTo>
                  <a:lnTo>
                    <a:pt x="847966" y="3929456"/>
                  </a:lnTo>
                  <a:close/>
                </a:path>
                <a:path w="5528309" h="5527040">
                  <a:moveTo>
                    <a:pt x="848601" y="2048598"/>
                  </a:moveTo>
                  <a:lnTo>
                    <a:pt x="842175" y="2004758"/>
                  </a:lnTo>
                  <a:lnTo>
                    <a:pt x="826173" y="1964220"/>
                  </a:lnTo>
                  <a:lnTo>
                    <a:pt x="801941" y="1928266"/>
                  </a:lnTo>
                  <a:lnTo>
                    <a:pt x="770839" y="1898205"/>
                  </a:lnTo>
                  <a:lnTo>
                    <a:pt x="734174" y="1875320"/>
                  </a:lnTo>
                  <a:lnTo>
                    <a:pt x="693293" y="1860892"/>
                  </a:lnTo>
                  <a:lnTo>
                    <a:pt x="649541" y="1856206"/>
                  </a:lnTo>
                  <a:lnTo>
                    <a:pt x="605637" y="1862099"/>
                  </a:lnTo>
                  <a:lnTo>
                    <a:pt x="564984" y="1877593"/>
                  </a:lnTo>
                  <a:lnTo>
                    <a:pt x="528840" y="1901367"/>
                  </a:lnTo>
                  <a:lnTo>
                    <a:pt x="498513" y="1932127"/>
                  </a:lnTo>
                  <a:lnTo>
                    <a:pt x="475284" y="1968576"/>
                  </a:lnTo>
                  <a:lnTo>
                    <a:pt x="460425" y="2009381"/>
                  </a:lnTo>
                  <a:lnTo>
                    <a:pt x="455218" y="2053272"/>
                  </a:lnTo>
                  <a:lnTo>
                    <a:pt x="460540" y="2097138"/>
                  </a:lnTo>
                  <a:lnTo>
                    <a:pt x="475526" y="2137918"/>
                  </a:lnTo>
                  <a:lnTo>
                    <a:pt x="498881" y="2174290"/>
                  </a:lnTo>
                  <a:lnTo>
                    <a:pt x="529310" y="2204961"/>
                  </a:lnTo>
                  <a:lnTo>
                    <a:pt x="565531" y="2228634"/>
                  </a:lnTo>
                  <a:lnTo>
                    <a:pt x="606259" y="2243988"/>
                  </a:lnTo>
                  <a:lnTo>
                    <a:pt x="650189" y="2249754"/>
                  </a:lnTo>
                  <a:lnTo>
                    <a:pt x="695185" y="2244623"/>
                  </a:lnTo>
                  <a:lnTo>
                    <a:pt x="737057" y="2229180"/>
                  </a:lnTo>
                  <a:lnTo>
                    <a:pt x="774331" y="2204885"/>
                  </a:lnTo>
                  <a:lnTo>
                    <a:pt x="805573" y="2173211"/>
                  </a:lnTo>
                  <a:lnTo>
                    <a:pt x="829335" y="2135632"/>
                  </a:lnTo>
                  <a:lnTo>
                    <a:pt x="844169" y="2093595"/>
                  </a:lnTo>
                  <a:lnTo>
                    <a:pt x="848601" y="2048598"/>
                  </a:lnTo>
                  <a:close/>
                </a:path>
                <a:path w="5528309" h="5527040">
                  <a:moveTo>
                    <a:pt x="851230" y="3461410"/>
                  </a:moveTo>
                  <a:lnTo>
                    <a:pt x="846836" y="3422599"/>
                  </a:lnTo>
                  <a:lnTo>
                    <a:pt x="834986" y="3385388"/>
                  </a:lnTo>
                  <a:lnTo>
                    <a:pt x="816114" y="3351187"/>
                  </a:lnTo>
                  <a:lnTo>
                    <a:pt x="790943" y="3321304"/>
                  </a:lnTo>
                  <a:lnTo>
                    <a:pt x="760437" y="3296894"/>
                  </a:lnTo>
                  <a:lnTo>
                    <a:pt x="725779" y="3278886"/>
                  </a:lnTo>
                  <a:lnTo>
                    <a:pt x="688263" y="3267964"/>
                  </a:lnTo>
                  <a:lnTo>
                    <a:pt x="649351" y="3264547"/>
                  </a:lnTo>
                  <a:lnTo>
                    <a:pt x="639559" y="3264916"/>
                  </a:lnTo>
                  <a:lnTo>
                    <a:pt x="600976" y="3271139"/>
                  </a:lnTo>
                  <a:lnTo>
                    <a:pt x="564349" y="3284766"/>
                  </a:lnTo>
                  <a:lnTo>
                    <a:pt x="531075" y="3305276"/>
                  </a:lnTo>
                  <a:lnTo>
                    <a:pt x="502450" y="3331883"/>
                  </a:lnTo>
                  <a:lnTo>
                    <a:pt x="479564" y="3363569"/>
                  </a:lnTo>
                  <a:lnTo>
                    <a:pt x="463308" y="3399104"/>
                  </a:lnTo>
                  <a:lnTo>
                    <a:pt x="454291" y="3437128"/>
                  </a:lnTo>
                  <a:lnTo>
                    <a:pt x="452501" y="3466401"/>
                  </a:lnTo>
                  <a:lnTo>
                    <a:pt x="452856" y="3476193"/>
                  </a:lnTo>
                  <a:lnTo>
                    <a:pt x="459079" y="3514775"/>
                  </a:lnTo>
                  <a:lnTo>
                    <a:pt x="472719" y="3551402"/>
                  </a:lnTo>
                  <a:lnTo>
                    <a:pt x="493229" y="3584664"/>
                  </a:lnTo>
                  <a:lnTo>
                    <a:pt x="519836" y="3613289"/>
                  </a:lnTo>
                  <a:lnTo>
                    <a:pt x="551522" y="3636175"/>
                  </a:lnTo>
                  <a:lnTo>
                    <a:pt x="587057" y="3652431"/>
                  </a:lnTo>
                  <a:lnTo>
                    <a:pt x="625094" y="3661460"/>
                  </a:lnTo>
                  <a:lnTo>
                    <a:pt x="654354" y="3663238"/>
                  </a:lnTo>
                  <a:lnTo>
                    <a:pt x="664146" y="3662883"/>
                  </a:lnTo>
                  <a:lnTo>
                    <a:pt x="702729" y="3656660"/>
                  </a:lnTo>
                  <a:lnTo>
                    <a:pt x="739368" y="3643033"/>
                  </a:lnTo>
                  <a:lnTo>
                    <a:pt x="772629" y="3622522"/>
                  </a:lnTo>
                  <a:lnTo>
                    <a:pt x="801268" y="3595916"/>
                  </a:lnTo>
                  <a:lnTo>
                    <a:pt x="824153" y="3564242"/>
                  </a:lnTo>
                  <a:lnTo>
                    <a:pt x="840422" y="3528707"/>
                  </a:lnTo>
                  <a:lnTo>
                    <a:pt x="849439" y="3490684"/>
                  </a:lnTo>
                  <a:lnTo>
                    <a:pt x="851230" y="3461410"/>
                  </a:lnTo>
                  <a:close/>
                </a:path>
                <a:path w="5528309" h="5527040">
                  <a:moveTo>
                    <a:pt x="851420" y="2513038"/>
                  </a:moveTo>
                  <a:lnTo>
                    <a:pt x="846670" y="2474188"/>
                  </a:lnTo>
                  <a:lnTo>
                    <a:pt x="834415" y="2437003"/>
                  </a:lnTo>
                  <a:lnTo>
                    <a:pt x="815124" y="2402929"/>
                  </a:lnTo>
                  <a:lnTo>
                    <a:pt x="789533" y="2373299"/>
                  </a:lnTo>
                  <a:lnTo>
                    <a:pt x="758647" y="2349233"/>
                  </a:lnTo>
                  <a:lnTo>
                    <a:pt x="723658" y="2331682"/>
                  </a:lnTo>
                  <a:lnTo>
                    <a:pt x="685901" y="2321306"/>
                  </a:lnTo>
                  <a:lnTo>
                    <a:pt x="653389" y="2318550"/>
                  </a:lnTo>
                  <a:lnTo>
                    <a:pt x="643585" y="2318715"/>
                  </a:lnTo>
                  <a:lnTo>
                    <a:pt x="604850" y="2324163"/>
                  </a:lnTo>
                  <a:lnTo>
                    <a:pt x="567931" y="2337054"/>
                  </a:lnTo>
                  <a:lnTo>
                    <a:pt x="534225" y="2356904"/>
                  </a:lnTo>
                  <a:lnTo>
                    <a:pt x="505053" y="2382951"/>
                  </a:lnTo>
                  <a:lnTo>
                    <a:pt x="481520" y="2414181"/>
                  </a:lnTo>
                  <a:lnTo>
                    <a:pt x="464527" y="2449398"/>
                  </a:lnTo>
                  <a:lnTo>
                    <a:pt x="454736" y="2487269"/>
                  </a:lnTo>
                  <a:lnTo>
                    <a:pt x="452348" y="2516505"/>
                  </a:lnTo>
                  <a:lnTo>
                    <a:pt x="452513" y="2526309"/>
                  </a:lnTo>
                  <a:lnTo>
                    <a:pt x="457962" y="2565031"/>
                  </a:lnTo>
                  <a:lnTo>
                    <a:pt x="470852" y="2601950"/>
                  </a:lnTo>
                  <a:lnTo>
                    <a:pt x="490702" y="2635643"/>
                  </a:lnTo>
                  <a:lnTo>
                    <a:pt x="516750" y="2664828"/>
                  </a:lnTo>
                  <a:lnTo>
                    <a:pt x="547979" y="2688361"/>
                  </a:lnTo>
                  <a:lnTo>
                    <a:pt x="583209" y="2705354"/>
                  </a:lnTo>
                  <a:lnTo>
                    <a:pt x="621068" y="2715145"/>
                  </a:lnTo>
                  <a:lnTo>
                    <a:pt x="650316" y="2717520"/>
                  </a:lnTo>
                  <a:lnTo>
                    <a:pt x="660120" y="2717355"/>
                  </a:lnTo>
                  <a:lnTo>
                    <a:pt x="698855" y="2711920"/>
                  </a:lnTo>
                  <a:lnTo>
                    <a:pt x="735774" y="2699029"/>
                  </a:lnTo>
                  <a:lnTo>
                    <a:pt x="769480" y="2679179"/>
                  </a:lnTo>
                  <a:lnTo>
                    <a:pt x="798652" y="2653144"/>
                  </a:lnTo>
                  <a:lnTo>
                    <a:pt x="822185" y="2621902"/>
                  </a:lnTo>
                  <a:lnTo>
                    <a:pt x="839177" y="2586685"/>
                  </a:lnTo>
                  <a:lnTo>
                    <a:pt x="848982" y="2548826"/>
                  </a:lnTo>
                  <a:lnTo>
                    <a:pt x="851420" y="2513038"/>
                  </a:lnTo>
                  <a:close/>
                </a:path>
                <a:path w="5528309" h="5527040">
                  <a:moveTo>
                    <a:pt x="852119" y="2992678"/>
                  </a:moveTo>
                  <a:lnTo>
                    <a:pt x="847001" y="2953651"/>
                  </a:lnTo>
                  <a:lnTo>
                    <a:pt x="834339" y="2916377"/>
                  </a:lnTo>
                  <a:lnTo>
                    <a:pt x="814628" y="2882303"/>
                  </a:lnTo>
                  <a:lnTo>
                    <a:pt x="788644" y="2852724"/>
                  </a:lnTo>
                  <a:lnTo>
                    <a:pt x="757377" y="2828810"/>
                  </a:lnTo>
                  <a:lnTo>
                    <a:pt x="722033" y="2811462"/>
                  </a:lnTo>
                  <a:lnTo>
                    <a:pt x="683983" y="2801366"/>
                  </a:lnTo>
                  <a:lnTo>
                    <a:pt x="657847" y="2798864"/>
                  </a:lnTo>
                  <a:lnTo>
                    <a:pt x="651268" y="2798876"/>
                  </a:lnTo>
                  <a:lnTo>
                    <a:pt x="644740" y="2798838"/>
                  </a:lnTo>
                  <a:lnTo>
                    <a:pt x="605917" y="2803728"/>
                  </a:lnTo>
                  <a:lnTo>
                    <a:pt x="568807" y="2816123"/>
                  </a:lnTo>
                  <a:lnTo>
                    <a:pt x="534860" y="2835567"/>
                  </a:lnTo>
                  <a:lnTo>
                    <a:pt x="505371" y="2861284"/>
                  </a:lnTo>
                  <a:lnTo>
                    <a:pt x="481507" y="2892285"/>
                  </a:lnTo>
                  <a:lnTo>
                    <a:pt x="464185" y="2927362"/>
                  </a:lnTo>
                  <a:lnTo>
                    <a:pt x="454075" y="2965158"/>
                  </a:lnTo>
                  <a:lnTo>
                    <a:pt x="451523" y="3004235"/>
                  </a:lnTo>
                  <a:lnTo>
                    <a:pt x="451802" y="3010801"/>
                  </a:lnTo>
                  <a:lnTo>
                    <a:pt x="457936" y="3049676"/>
                  </a:lnTo>
                  <a:lnTo>
                    <a:pt x="471563" y="3086608"/>
                  </a:lnTo>
                  <a:lnTo>
                    <a:pt x="492137" y="3120161"/>
                  </a:lnTo>
                  <a:lnTo>
                    <a:pt x="518883" y="3149054"/>
                  </a:lnTo>
                  <a:lnTo>
                    <a:pt x="550760" y="3172142"/>
                  </a:lnTo>
                  <a:lnTo>
                    <a:pt x="586549" y="3188563"/>
                  </a:lnTo>
                  <a:lnTo>
                    <a:pt x="624840" y="3197682"/>
                  </a:lnTo>
                  <a:lnTo>
                    <a:pt x="657631" y="3199422"/>
                  </a:lnTo>
                  <a:lnTo>
                    <a:pt x="664184" y="3199130"/>
                  </a:lnTo>
                  <a:lnTo>
                    <a:pt x="703046" y="3192856"/>
                  </a:lnTo>
                  <a:lnTo>
                    <a:pt x="739940" y="3179102"/>
                  </a:lnTo>
                  <a:lnTo>
                    <a:pt x="773430" y="3158413"/>
                  </a:lnTo>
                  <a:lnTo>
                    <a:pt x="802220" y="3131566"/>
                  </a:lnTo>
                  <a:lnTo>
                    <a:pt x="825207" y="3099612"/>
                  </a:lnTo>
                  <a:lnTo>
                    <a:pt x="841514" y="3063786"/>
                  </a:lnTo>
                  <a:lnTo>
                    <a:pt x="850493" y="3025457"/>
                  </a:lnTo>
                  <a:lnTo>
                    <a:pt x="852119" y="3005823"/>
                  </a:lnTo>
                  <a:lnTo>
                    <a:pt x="852119" y="2992678"/>
                  </a:lnTo>
                  <a:close/>
                </a:path>
                <a:path w="5528309" h="5527040">
                  <a:moveTo>
                    <a:pt x="1293964" y="5338686"/>
                  </a:moveTo>
                  <a:lnTo>
                    <a:pt x="1287399" y="5293195"/>
                  </a:lnTo>
                  <a:lnTo>
                    <a:pt x="1269466" y="5251729"/>
                  </a:lnTo>
                  <a:lnTo>
                    <a:pt x="1241958" y="5216106"/>
                  </a:lnTo>
                  <a:lnTo>
                    <a:pt x="1206665" y="5188140"/>
                  </a:lnTo>
                  <a:lnTo>
                    <a:pt x="1165377" y="5169624"/>
                  </a:lnTo>
                  <a:lnTo>
                    <a:pt x="1119873" y="5162372"/>
                  </a:lnTo>
                  <a:lnTo>
                    <a:pt x="1072921" y="5168138"/>
                  </a:lnTo>
                  <a:lnTo>
                    <a:pt x="1030008" y="5186146"/>
                  </a:lnTo>
                  <a:lnTo>
                    <a:pt x="993165" y="5214404"/>
                  </a:lnTo>
                  <a:lnTo>
                    <a:pt x="964412" y="5250904"/>
                  </a:lnTo>
                  <a:lnTo>
                    <a:pt x="945807" y="5293639"/>
                  </a:lnTo>
                  <a:lnTo>
                    <a:pt x="939368" y="5340604"/>
                  </a:lnTo>
                  <a:lnTo>
                    <a:pt x="945934" y="5386108"/>
                  </a:lnTo>
                  <a:lnTo>
                    <a:pt x="963866" y="5427586"/>
                  </a:lnTo>
                  <a:lnTo>
                    <a:pt x="991374" y="5463210"/>
                  </a:lnTo>
                  <a:lnTo>
                    <a:pt x="1026668" y="5491188"/>
                  </a:lnTo>
                  <a:lnTo>
                    <a:pt x="1067968" y="5509692"/>
                  </a:lnTo>
                  <a:lnTo>
                    <a:pt x="1113472" y="5516931"/>
                  </a:lnTo>
                  <a:lnTo>
                    <a:pt x="1160424" y="5511165"/>
                  </a:lnTo>
                  <a:lnTo>
                    <a:pt x="1203337" y="5493143"/>
                  </a:lnTo>
                  <a:lnTo>
                    <a:pt x="1240180" y="5464886"/>
                  </a:lnTo>
                  <a:lnTo>
                    <a:pt x="1268920" y="5428386"/>
                  </a:lnTo>
                  <a:lnTo>
                    <a:pt x="1287526" y="5385651"/>
                  </a:lnTo>
                  <a:lnTo>
                    <a:pt x="1293964" y="5338686"/>
                  </a:lnTo>
                  <a:close/>
                </a:path>
                <a:path w="5528309" h="5527040">
                  <a:moveTo>
                    <a:pt x="1302804" y="4873726"/>
                  </a:moveTo>
                  <a:lnTo>
                    <a:pt x="1296263" y="4824006"/>
                  </a:lnTo>
                  <a:lnTo>
                    <a:pt x="1278166" y="4779848"/>
                  </a:lnTo>
                  <a:lnTo>
                    <a:pt x="1249984" y="4742739"/>
                  </a:lnTo>
                  <a:lnTo>
                    <a:pt x="1213180" y="4714202"/>
                  </a:lnTo>
                  <a:lnTo>
                    <a:pt x="1169250" y="4695710"/>
                  </a:lnTo>
                  <a:lnTo>
                    <a:pt x="1119682" y="4688764"/>
                  </a:lnTo>
                  <a:lnTo>
                    <a:pt x="1075207" y="4693043"/>
                  </a:lnTo>
                  <a:lnTo>
                    <a:pt x="1034910" y="4706442"/>
                  </a:lnTo>
                  <a:lnTo>
                    <a:pt x="999769" y="4727968"/>
                  </a:lnTo>
                  <a:lnTo>
                    <a:pt x="970775" y="4756670"/>
                  </a:lnTo>
                  <a:lnTo>
                    <a:pt x="948918" y="4791557"/>
                  </a:lnTo>
                  <a:lnTo>
                    <a:pt x="935177" y="4831639"/>
                  </a:lnTo>
                  <a:lnTo>
                    <a:pt x="930541" y="4875962"/>
                  </a:lnTo>
                  <a:lnTo>
                    <a:pt x="937069" y="4925707"/>
                  </a:lnTo>
                  <a:lnTo>
                    <a:pt x="955167" y="4969891"/>
                  </a:lnTo>
                  <a:lnTo>
                    <a:pt x="983361" y="5007000"/>
                  </a:lnTo>
                  <a:lnTo>
                    <a:pt x="1020152" y="5035550"/>
                  </a:lnTo>
                  <a:lnTo>
                    <a:pt x="1064082" y="5054041"/>
                  </a:lnTo>
                  <a:lnTo>
                    <a:pt x="1113663" y="5060988"/>
                  </a:lnTo>
                  <a:lnTo>
                    <a:pt x="1158125" y="5056708"/>
                  </a:lnTo>
                  <a:lnTo>
                    <a:pt x="1198422" y="5043309"/>
                  </a:lnTo>
                  <a:lnTo>
                    <a:pt x="1233563" y="5021770"/>
                  </a:lnTo>
                  <a:lnTo>
                    <a:pt x="1262557" y="4993068"/>
                  </a:lnTo>
                  <a:lnTo>
                    <a:pt x="1284427" y="4958169"/>
                  </a:lnTo>
                  <a:lnTo>
                    <a:pt x="1298168" y="4918062"/>
                  </a:lnTo>
                  <a:lnTo>
                    <a:pt x="1302804" y="4873726"/>
                  </a:lnTo>
                  <a:close/>
                </a:path>
                <a:path w="5528309" h="5527040">
                  <a:moveTo>
                    <a:pt x="1312976" y="643978"/>
                  </a:moveTo>
                  <a:lnTo>
                    <a:pt x="1306957" y="597458"/>
                  </a:lnTo>
                  <a:lnTo>
                    <a:pt x="1288783" y="554774"/>
                  </a:lnTo>
                  <a:lnTo>
                    <a:pt x="1260487" y="517893"/>
                  </a:lnTo>
                  <a:lnTo>
                    <a:pt x="1224114" y="488861"/>
                  </a:lnTo>
                  <a:lnTo>
                    <a:pt x="1181684" y="469671"/>
                  </a:lnTo>
                  <a:lnTo>
                    <a:pt x="1135227" y="462343"/>
                  </a:lnTo>
                  <a:lnTo>
                    <a:pt x="1088694" y="468363"/>
                  </a:lnTo>
                  <a:lnTo>
                    <a:pt x="1045984" y="486524"/>
                  </a:lnTo>
                  <a:lnTo>
                    <a:pt x="1009116" y="514819"/>
                  </a:lnTo>
                  <a:lnTo>
                    <a:pt x="980097" y="551192"/>
                  </a:lnTo>
                  <a:lnTo>
                    <a:pt x="960907" y="593623"/>
                  </a:lnTo>
                  <a:lnTo>
                    <a:pt x="953579" y="640067"/>
                  </a:lnTo>
                  <a:lnTo>
                    <a:pt x="959561" y="686612"/>
                  </a:lnTo>
                  <a:lnTo>
                    <a:pt x="977671" y="729348"/>
                  </a:lnTo>
                  <a:lnTo>
                    <a:pt x="1005890" y="766241"/>
                  </a:lnTo>
                  <a:lnTo>
                    <a:pt x="1042250" y="795274"/>
                  </a:lnTo>
                  <a:lnTo>
                    <a:pt x="1084719" y="814438"/>
                  </a:lnTo>
                  <a:lnTo>
                    <a:pt x="1131328" y="821702"/>
                  </a:lnTo>
                  <a:lnTo>
                    <a:pt x="1177836" y="815619"/>
                  </a:lnTo>
                  <a:lnTo>
                    <a:pt x="1220533" y="797407"/>
                  </a:lnTo>
                  <a:lnTo>
                    <a:pt x="1257414" y="769124"/>
                  </a:lnTo>
                  <a:lnTo>
                    <a:pt x="1286446" y="732777"/>
                  </a:lnTo>
                  <a:lnTo>
                    <a:pt x="1305648" y="690384"/>
                  </a:lnTo>
                  <a:lnTo>
                    <a:pt x="1312976" y="643978"/>
                  </a:lnTo>
                  <a:close/>
                </a:path>
                <a:path w="5528309" h="5527040">
                  <a:moveTo>
                    <a:pt x="1321587" y="1098969"/>
                  </a:moveTo>
                  <a:lnTo>
                    <a:pt x="1315377" y="1056208"/>
                  </a:lnTo>
                  <a:lnTo>
                    <a:pt x="1296428" y="1010640"/>
                  </a:lnTo>
                  <a:lnTo>
                    <a:pt x="1270482" y="976083"/>
                  </a:lnTo>
                  <a:lnTo>
                    <a:pt x="1232001" y="945159"/>
                  </a:lnTo>
                  <a:lnTo>
                    <a:pt x="1192669" y="927265"/>
                  </a:lnTo>
                  <a:lnTo>
                    <a:pt x="1144079" y="918565"/>
                  </a:lnTo>
                  <a:lnTo>
                    <a:pt x="1137894" y="918400"/>
                  </a:lnTo>
                  <a:lnTo>
                    <a:pt x="1122464" y="918832"/>
                  </a:lnTo>
                  <a:lnTo>
                    <a:pt x="1077112" y="927087"/>
                  </a:lnTo>
                  <a:lnTo>
                    <a:pt x="1035126" y="946111"/>
                  </a:lnTo>
                  <a:lnTo>
                    <a:pt x="998994" y="974788"/>
                  </a:lnTo>
                  <a:lnTo>
                    <a:pt x="970927" y="1011377"/>
                  </a:lnTo>
                  <a:lnTo>
                    <a:pt x="952601" y="1053668"/>
                  </a:lnTo>
                  <a:lnTo>
                    <a:pt x="945095" y="1099146"/>
                  </a:lnTo>
                  <a:lnTo>
                    <a:pt x="944956" y="1108405"/>
                  </a:lnTo>
                  <a:lnTo>
                    <a:pt x="945261" y="1117650"/>
                  </a:lnTo>
                  <a:lnTo>
                    <a:pt x="953516" y="1163002"/>
                  </a:lnTo>
                  <a:lnTo>
                    <a:pt x="972553" y="1204976"/>
                  </a:lnTo>
                  <a:lnTo>
                    <a:pt x="1001229" y="1241094"/>
                  </a:lnTo>
                  <a:lnTo>
                    <a:pt x="1037831" y="1269149"/>
                  </a:lnTo>
                  <a:lnTo>
                    <a:pt x="1080135" y="1287462"/>
                  </a:lnTo>
                  <a:lnTo>
                    <a:pt x="1125626" y="1294955"/>
                  </a:lnTo>
                  <a:lnTo>
                    <a:pt x="1134872" y="1295107"/>
                  </a:lnTo>
                  <a:lnTo>
                    <a:pt x="1144117" y="1294803"/>
                  </a:lnTo>
                  <a:lnTo>
                    <a:pt x="1189469" y="1286522"/>
                  </a:lnTo>
                  <a:lnTo>
                    <a:pt x="1231455" y="1267485"/>
                  </a:lnTo>
                  <a:lnTo>
                    <a:pt x="1267561" y="1238796"/>
                  </a:lnTo>
                  <a:lnTo>
                    <a:pt x="1295615" y="1202194"/>
                  </a:lnTo>
                  <a:lnTo>
                    <a:pt x="1313929" y="1159903"/>
                  </a:lnTo>
                  <a:lnTo>
                    <a:pt x="1321409" y="1114412"/>
                  </a:lnTo>
                  <a:lnTo>
                    <a:pt x="1321587" y="1098969"/>
                  </a:lnTo>
                  <a:close/>
                </a:path>
                <a:path w="5528309" h="5527040">
                  <a:moveTo>
                    <a:pt x="1331544" y="4391609"/>
                  </a:moveTo>
                  <a:lnTo>
                    <a:pt x="1327353" y="4353014"/>
                  </a:lnTo>
                  <a:lnTo>
                    <a:pt x="1315745" y="4315993"/>
                  </a:lnTo>
                  <a:lnTo>
                    <a:pt x="1297139" y="4281919"/>
                  </a:lnTo>
                  <a:lnTo>
                    <a:pt x="1272260" y="4252138"/>
                  </a:lnTo>
                  <a:lnTo>
                    <a:pt x="1242060" y="4227754"/>
                  </a:lnTo>
                  <a:lnTo>
                    <a:pt x="1207681" y="4209719"/>
                  </a:lnTo>
                  <a:lnTo>
                    <a:pt x="1170457" y="4198734"/>
                  </a:lnTo>
                  <a:lnTo>
                    <a:pt x="1131811" y="4195191"/>
                  </a:lnTo>
                  <a:lnTo>
                    <a:pt x="1122083" y="4195495"/>
                  </a:lnTo>
                  <a:lnTo>
                    <a:pt x="1083729" y="4201426"/>
                  </a:lnTo>
                  <a:lnTo>
                    <a:pt x="1047254" y="4214723"/>
                  </a:lnTo>
                  <a:lnTo>
                    <a:pt x="1014082" y="4234866"/>
                  </a:lnTo>
                  <a:lnTo>
                    <a:pt x="985456" y="4261078"/>
                  </a:lnTo>
                  <a:lnTo>
                    <a:pt x="962482" y="4292358"/>
                  </a:lnTo>
                  <a:lnTo>
                    <a:pt x="946035" y="4327512"/>
                  </a:lnTo>
                  <a:lnTo>
                    <a:pt x="936739" y="4365193"/>
                  </a:lnTo>
                  <a:lnTo>
                    <a:pt x="934707" y="4394238"/>
                  </a:lnTo>
                  <a:lnTo>
                    <a:pt x="934974" y="4403966"/>
                  </a:lnTo>
                  <a:lnTo>
                    <a:pt x="940790" y="4442345"/>
                  </a:lnTo>
                  <a:lnTo>
                    <a:pt x="953960" y="4478845"/>
                  </a:lnTo>
                  <a:lnTo>
                    <a:pt x="973988" y="4512094"/>
                  </a:lnTo>
                  <a:lnTo>
                    <a:pt x="1000112" y="4540809"/>
                  </a:lnTo>
                  <a:lnTo>
                    <a:pt x="1031316" y="4563884"/>
                  </a:lnTo>
                  <a:lnTo>
                    <a:pt x="1066419" y="4580445"/>
                  </a:lnTo>
                  <a:lnTo>
                    <a:pt x="1104074" y="4589856"/>
                  </a:lnTo>
                  <a:lnTo>
                    <a:pt x="1133119" y="4591990"/>
                  </a:lnTo>
                  <a:lnTo>
                    <a:pt x="1142898" y="4591647"/>
                  </a:lnTo>
                  <a:lnTo>
                    <a:pt x="1181455" y="4585551"/>
                  </a:lnTo>
                  <a:lnTo>
                    <a:pt x="1218095" y="4572101"/>
                  </a:lnTo>
                  <a:lnTo>
                    <a:pt x="1251445" y="4551819"/>
                  </a:lnTo>
                  <a:lnTo>
                    <a:pt x="1280223" y="4525454"/>
                  </a:lnTo>
                  <a:lnTo>
                    <a:pt x="1303350" y="4494009"/>
                  </a:lnTo>
                  <a:lnTo>
                    <a:pt x="1319949" y="4458678"/>
                  </a:lnTo>
                  <a:lnTo>
                    <a:pt x="1329385" y="4420806"/>
                  </a:lnTo>
                  <a:lnTo>
                    <a:pt x="1331544" y="4391609"/>
                  </a:lnTo>
                  <a:close/>
                </a:path>
                <a:path w="5528309" h="5527040">
                  <a:moveTo>
                    <a:pt x="1346009" y="3468395"/>
                  </a:moveTo>
                  <a:lnTo>
                    <a:pt x="1341488" y="3421138"/>
                  </a:lnTo>
                  <a:lnTo>
                    <a:pt x="1326349" y="3376853"/>
                  </a:lnTo>
                  <a:lnTo>
                    <a:pt x="1301965" y="3337001"/>
                  </a:lnTo>
                  <a:lnTo>
                    <a:pt x="1269733" y="3303054"/>
                  </a:lnTo>
                  <a:lnTo>
                    <a:pt x="1231023" y="3276447"/>
                  </a:lnTo>
                  <a:lnTo>
                    <a:pt x="1187246" y="3258667"/>
                  </a:lnTo>
                  <a:lnTo>
                    <a:pt x="1139774" y="3251174"/>
                  </a:lnTo>
                  <a:lnTo>
                    <a:pt x="1091272" y="3255441"/>
                  </a:lnTo>
                  <a:lnTo>
                    <a:pt x="1045806" y="3270974"/>
                  </a:lnTo>
                  <a:lnTo>
                    <a:pt x="1004989" y="3296247"/>
                  </a:lnTo>
                  <a:lnTo>
                    <a:pt x="970432" y="3329698"/>
                  </a:lnTo>
                  <a:lnTo>
                    <a:pt x="943762" y="3369767"/>
                  </a:lnTo>
                  <a:lnTo>
                    <a:pt x="926579" y="3414915"/>
                  </a:lnTo>
                  <a:lnTo>
                    <a:pt x="920483" y="3463594"/>
                  </a:lnTo>
                  <a:lnTo>
                    <a:pt x="926122" y="3510965"/>
                  </a:lnTo>
                  <a:lnTo>
                    <a:pt x="942251" y="3555060"/>
                  </a:lnTo>
                  <a:lnTo>
                    <a:pt x="967460" y="3594481"/>
                  </a:lnTo>
                  <a:lnTo>
                    <a:pt x="1000340" y="3627767"/>
                  </a:lnTo>
                  <a:lnTo>
                    <a:pt x="1039482" y="3653523"/>
                  </a:lnTo>
                  <a:lnTo>
                    <a:pt x="1083462" y="3670287"/>
                  </a:lnTo>
                  <a:lnTo>
                    <a:pt x="1130884" y="3676650"/>
                  </a:lnTo>
                  <a:lnTo>
                    <a:pt x="1178191" y="3671493"/>
                  </a:lnTo>
                  <a:lnTo>
                    <a:pt x="1222387" y="3655822"/>
                  </a:lnTo>
                  <a:lnTo>
                    <a:pt x="1262024" y="3631019"/>
                  </a:lnTo>
                  <a:lnTo>
                    <a:pt x="1295654" y="3598481"/>
                  </a:lnTo>
                  <a:lnTo>
                    <a:pt x="1321816" y="3559594"/>
                  </a:lnTo>
                  <a:lnTo>
                    <a:pt x="1339088" y="3515766"/>
                  </a:lnTo>
                  <a:lnTo>
                    <a:pt x="1346009" y="3468395"/>
                  </a:lnTo>
                  <a:close/>
                </a:path>
                <a:path w="5528309" h="5527040">
                  <a:moveTo>
                    <a:pt x="1346581" y="2520353"/>
                  </a:moveTo>
                  <a:lnTo>
                    <a:pt x="1341539" y="2472855"/>
                  </a:lnTo>
                  <a:lnTo>
                    <a:pt x="1325918" y="2428506"/>
                  </a:lnTo>
                  <a:lnTo>
                    <a:pt x="1301115" y="2388743"/>
                  </a:lnTo>
                  <a:lnTo>
                    <a:pt x="1268514" y="2355011"/>
                  </a:lnTo>
                  <a:lnTo>
                    <a:pt x="1229512" y="2328761"/>
                  </a:lnTo>
                  <a:lnTo>
                    <a:pt x="1185519" y="2311425"/>
                  </a:lnTo>
                  <a:lnTo>
                    <a:pt x="1137920" y="2304478"/>
                  </a:lnTo>
                  <a:lnTo>
                    <a:pt x="1090485" y="2308974"/>
                  </a:lnTo>
                  <a:lnTo>
                    <a:pt x="1046035" y="2324138"/>
                  </a:lnTo>
                  <a:lnTo>
                    <a:pt x="1006043" y="2348547"/>
                  </a:lnTo>
                  <a:lnTo>
                    <a:pt x="971981" y="2380843"/>
                  </a:lnTo>
                  <a:lnTo>
                    <a:pt x="945286" y="2419629"/>
                  </a:lnTo>
                  <a:lnTo>
                    <a:pt x="927442" y="2463495"/>
                  </a:lnTo>
                  <a:lnTo>
                    <a:pt x="919911" y="2511069"/>
                  </a:lnTo>
                  <a:lnTo>
                    <a:pt x="924166" y="2559774"/>
                  </a:lnTo>
                  <a:lnTo>
                    <a:pt x="939698" y="2605367"/>
                  </a:lnTo>
                  <a:lnTo>
                    <a:pt x="964984" y="2646261"/>
                  </a:lnTo>
                  <a:lnTo>
                    <a:pt x="998461" y="2680881"/>
                  </a:lnTo>
                  <a:lnTo>
                    <a:pt x="1038606" y="2707614"/>
                  </a:lnTo>
                  <a:lnTo>
                    <a:pt x="1083868" y="2724886"/>
                  </a:lnTo>
                  <a:lnTo>
                    <a:pt x="1132738" y="2731109"/>
                  </a:lnTo>
                  <a:lnTo>
                    <a:pt x="1180287" y="2725547"/>
                  </a:lnTo>
                  <a:lnTo>
                    <a:pt x="1224546" y="2709456"/>
                  </a:lnTo>
                  <a:lnTo>
                    <a:pt x="1264107" y="2684234"/>
                  </a:lnTo>
                  <a:lnTo>
                    <a:pt x="1297508" y="2651290"/>
                  </a:lnTo>
                  <a:lnTo>
                    <a:pt x="1323340" y="2612059"/>
                  </a:lnTo>
                  <a:lnTo>
                    <a:pt x="1340180" y="2567940"/>
                  </a:lnTo>
                  <a:lnTo>
                    <a:pt x="1346581" y="2520353"/>
                  </a:lnTo>
                  <a:close/>
                </a:path>
                <a:path w="5528309" h="5527040">
                  <a:moveTo>
                    <a:pt x="1780870" y="5342013"/>
                  </a:moveTo>
                  <a:lnTo>
                    <a:pt x="1775904" y="5297195"/>
                  </a:lnTo>
                  <a:lnTo>
                    <a:pt x="1760105" y="5254980"/>
                  </a:lnTo>
                  <a:lnTo>
                    <a:pt x="1734451" y="5217922"/>
                  </a:lnTo>
                  <a:lnTo>
                    <a:pt x="1700479" y="5188267"/>
                  </a:lnTo>
                  <a:lnTo>
                    <a:pt x="1660271" y="5167833"/>
                  </a:lnTo>
                  <a:lnTo>
                    <a:pt x="1616316" y="5157876"/>
                  </a:lnTo>
                  <a:lnTo>
                    <a:pt x="1598256" y="5156987"/>
                  </a:lnTo>
                  <a:lnTo>
                    <a:pt x="1589303" y="5157203"/>
                  </a:lnTo>
                  <a:lnTo>
                    <a:pt x="1545310" y="5164772"/>
                  </a:lnTo>
                  <a:lnTo>
                    <a:pt x="1504467" y="5182768"/>
                  </a:lnTo>
                  <a:lnTo>
                    <a:pt x="1469186" y="5210162"/>
                  </a:lnTo>
                  <a:lnTo>
                    <a:pt x="1441602" y="5245278"/>
                  </a:lnTo>
                  <a:lnTo>
                    <a:pt x="1423365" y="5286006"/>
                  </a:lnTo>
                  <a:lnTo>
                    <a:pt x="1415542" y="5329948"/>
                  </a:lnTo>
                  <a:lnTo>
                    <a:pt x="1415275" y="5338915"/>
                  </a:lnTo>
                  <a:lnTo>
                    <a:pt x="1415453" y="5347868"/>
                  </a:lnTo>
                  <a:lnTo>
                    <a:pt x="1422857" y="5391886"/>
                  </a:lnTo>
                  <a:lnTo>
                    <a:pt x="1440713" y="5432793"/>
                  </a:lnTo>
                  <a:lnTo>
                    <a:pt x="1467967" y="5468163"/>
                  </a:lnTo>
                  <a:lnTo>
                    <a:pt x="1502981" y="5495887"/>
                  </a:lnTo>
                  <a:lnTo>
                    <a:pt x="1543646" y="5514276"/>
                  </a:lnTo>
                  <a:lnTo>
                    <a:pt x="1587576" y="5522265"/>
                  </a:lnTo>
                  <a:lnTo>
                    <a:pt x="1596529" y="5522557"/>
                  </a:lnTo>
                  <a:lnTo>
                    <a:pt x="1605483" y="5522417"/>
                  </a:lnTo>
                  <a:lnTo>
                    <a:pt x="1649539" y="5515178"/>
                  </a:lnTo>
                  <a:lnTo>
                    <a:pt x="1690509" y="5497474"/>
                  </a:lnTo>
                  <a:lnTo>
                    <a:pt x="1725993" y="5470360"/>
                  </a:lnTo>
                  <a:lnTo>
                    <a:pt x="1753844" y="5435447"/>
                  </a:lnTo>
                  <a:lnTo>
                    <a:pt x="1772386" y="5394858"/>
                  </a:lnTo>
                  <a:lnTo>
                    <a:pt x="1780540" y="5350967"/>
                  </a:lnTo>
                  <a:lnTo>
                    <a:pt x="1780870" y="5342013"/>
                  </a:lnTo>
                  <a:close/>
                </a:path>
                <a:path w="5528309" h="5527040">
                  <a:moveTo>
                    <a:pt x="1781695" y="641858"/>
                  </a:moveTo>
                  <a:lnTo>
                    <a:pt x="1776069" y="597255"/>
                  </a:lnTo>
                  <a:lnTo>
                    <a:pt x="1759775" y="555358"/>
                  </a:lnTo>
                  <a:lnTo>
                    <a:pt x="1733791" y="518693"/>
                  </a:lnTo>
                  <a:lnTo>
                    <a:pt x="1699666" y="489419"/>
                  </a:lnTo>
                  <a:lnTo>
                    <a:pt x="1659445" y="469315"/>
                  </a:lnTo>
                  <a:lnTo>
                    <a:pt x="1615554" y="459587"/>
                  </a:lnTo>
                  <a:lnTo>
                    <a:pt x="1597558" y="458749"/>
                  </a:lnTo>
                  <a:lnTo>
                    <a:pt x="1588503" y="458901"/>
                  </a:lnTo>
                  <a:lnTo>
                    <a:pt x="1544040" y="466356"/>
                  </a:lnTo>
                  <a:lnTo>
                    <a:pt x="1502791" y="484517"/>
                  </a:lnTo>
                  <a:lnTo>
                    <a:pt x="1467256" y="512305"/>
                  </a:lnTo>
                  <a:lnTo>
                    <a:pt x="1439672" y="547979"/>
                  </a:lnTo>
                  <a:lnTo>
                    <a:pt x="1421726" y="589343"/>
                  </a:lnTo>
                  <a:lnTo>
                    <a:pt x="1414526" y="633831"/>
                  </a:lnTo>
                  <a:lnTo>
                    <a:pt x="1414424" y="642886"/>
                  </a:lnTo>
                  <a:lnTo>
                    <a:pt x="1414678" y="651903"/>
                  </a:lnTo>
                  <a:lnTo>
                    <a:pt x="1422488" y="696163"/>
                  </a:lnTo>
                  <a:lnTo>
                    <a:pt x="1440815" y="737196"/>
                  </a:lnTo>
                  <a:lnTo>
                    <a:pt x="1468577" y="772566"/>
                  </a:lnTo>
                  <a:lnTo>
                    <a:pt x="1504111" y="800138"/>
                  </a:lnTo>
                  <a:lnTo>
                    <a:pt x="1545247" y="818235"/>
                  </a:lnTo>
                  <a:lnTo>
                    <a:pt x="1589557" y="825792"/>
                  </a:lnTo>
                  <a:lnTo>
                    <a:pt x="1598574" y="825995"/>
                  </a:lnTo>
                  <a:lnTo>
                    <a:pt x="1607604" y="825741"/>
                  </a:lnTo>
                  <a:lnTo>
                    <a:pt x="1651863" y="817930"/>
                  </a:lnTo>
                  <a:lnTo>
                    <a:pt x="1692897" y="799604"/>
                  </a:lnTo>
                  <a:lnTo>
                    <a:pt x="1728279" y="771842"/>
                  </a:lnTo>
                  <a:lnTo>
                    <a:pt x="1755838" y="736320"/>
                  </a:lnTo>
                  <a:lnTo>
                    <a:pt x="1773948" y="695185"/>
                  </a:lnTo>
                  <a:lnTo>
                    <a:pt x="1781505" y="650887"/>
                  </a:lnTo>
                  <a:lnTo>
                    <a:pt x="1781695" y="641858"/>
                  </a:lnTo>
                  <a:close/>
                </a:path>
                <a:path w="5528309" h="5527040">
                  <a:moveTo>
                    <a:pt x="1794243" y="4873015"/>
                  </a:moveTo>
                  <a:lnTo>
                    <a:pt x="1788426" y="4829035"/>
                  </a:lnTo>
                  <a:lnTo>
                    <a:pt x="1772881" y="4788230"/>
                  </a:lnTo>
                  <a:lnTo>
                    <a:pt x="1748967" y="4751946"/>
                  </a:lnTo>
                  <a:lnTo>
                    <a:pt x="1718017" y="4721504"/>
                  </a:lnTo>
                  <a:lnTo>
                    <a:pt x="1681353" y="4698263"/>
                  </a:lnTo>
                  <a:lnTo>
                    <a:pt x="1640332" y="4683544"/>
                  </a:lnTo>
                  <a:lnTo>
                    <a:pt x="1596275" y="4678718"/>
                  </a:lnTo>
                  <a:lnTo>
                    <a:pt x="1552295" y="4684560"/>
                  </a:lnTo>
                  <a:lnTo>
                    <a:pt x="1511490" y="4700117"/>
                  </a:lnTo>
                  <a:lnTo>
                    <a:pt x="1475206" y="4724031"/>
                  </a:lnTo>
                  <a:lnTo>
                    <a:pt x="1444764" y="4754994"/>
                  </a:lnTo>
                  <a:lnTo>
                    <a:pt x="1421523" y="4791659"/>
                  </a:lnTo>
                  <a:lnTo>
                    <a:pt x="1406804" y="4832680"/>
                  </a:lnTo>
                  <a:lnTo>
                    <a:pt x="1401953" y="4876736"/>
                  </a:lnTo>
                  <a:lnTo>
                    <a:pt x="1407795" y="4920704"/>
                  </a:lnTo>
                  <a:lnTo>
                    <a:pt x="1423403" y="4961509"/>
                  </a:lnTo>
                  <a:lnTo>
                    <a:pt x="1447393" y="4997793"/>
                  </a:lnTo>
                  <a:lnTo>
                    <a:pt x="1478394" y="5028222"/>
                  </a:lnTo>
                  <a:lnTo>
                    <a:pt x="1515059" y="5051463"/>
                  </a:lnTo>
                  <a:lnTo>
                    <a:pt x="1556029" y="5066182"/>
                  </a:lnTo>
                  <a:lnTo>
                    <a:pt x="1599920" y="5071034"/>
                  </a:lnTo>
                  <a:lnTo>
                    <a:pt x="1643900" y="5065192"/>
                  </a:lnTo>
                  <a:lnTo>
                    <a:pt x="1684705" y="5049634"/>
                  </a:lnTo>
                  <a:lnTo>
                    <a:pt x="1720989" y="5025707"/>
                  </a:lnTo>
                  <a:lnTo>
                    <a:pt x="1751431" y="4994757"/>
                  </a:lnTo>
                  <a:lnTo>
                    <a:pt x="1774672" y="4958092"/>
                  </a:lnTo>
                  <a:lnTo>
                    <a:pt x="1789391" y="4917071"/>
                  </a:lnTo>
                  <a:lnTo>
                    <a:pt x="1794243" y="4873015"/>
                  </a:lnTo>
                  <a:close/>
                </a:path>
                <a:path w="5528309" h="5527040">
                  <a:moveTo>
                    <a:pt x="1795716" y="1105166"/>
                  </a:moveTo>
                  <a:lnTo>
                    <a:pt x="1790128" y="1061364"/>
                  </a:lnTo>
                  <a:lnTo>
                    <a:pt x="1775015" y="1020711"/>
                  </a:lnTo>
                  <a:lnTo>
                    <a:pt x="1751634" y="984491"/>
                  </a:lnTo>
                  <a:lnTo>
                    <a:pt x="1721243" y="953960"/>
                  </a:lnTo>
                  <a:lnTo>
                    <a:pt x="1685124" y="930376"/>
                  </a:lnTo>
                  <a:lnTo>
                    <a:pt x="1644510" y="915009"/>
                  </a:lnTo>
                  <a:lnTo>
                    <a:pt x="1600695" y="909129"/>
                  </a:lnTo>
                  <a:lnTo>
                    <a:pt x="1555572" y="913968"/>
                  </a:lnTo>
                  <a:lnTo>
                    <a:pt x="1513636" y="928992"/>
                  </a:lnTo>
                  <a:lnTo>
                    <a:pt x="1476286" y="952804"/>
                  </a:lnTo>
                  <a:lnTo>
                    <a:pt x="1444891" y="984021"/>
                  </a:lnTo>
                  <a:lnTo>
                    <a:pt x="1420876" y="1021257"/>
                  </a:lnTo>
                  <a:lnTo>
                    <a:pt x="1405597" y="1063117"/>
                  </a:lnTo>
                  <a:lnTo>
                    <a:pt x="1400479" y="1108240"/>
                  </a:lnTo>
                  <a:lnTo>
                    <a:pt x="1406067" y="1152067"/>
                  </a:lnTo>
                  <a:lnTo>
                    <a:pt x="1421193" y="1192733"/>
                  </a:lnTo>
                  <a:lnTo>
                    <a:pt x="1444574" y="1228979"/>
                  </a:lnTo>
                  <a:lnTo>
                    <a:pt x="1474952" y="1259522"/>
                  </a:lnTo>
                  <a:lnTo>
                    <a:pt x="1511071" y="1283093"/>
                  </a:lnTo>
                  <a:lnTo>
                    <a:pt x="1551686" y="1298435"/>
                  </a:lnTo>
                  <a:lnTo>
                    <a:pt x="1595501" y="1304264"/>
                  </a:lnTo>
                  <a:lnTo>
                    <a:pt x="1640624" y="1299413"/>
                  </a:lnTo>
                  <a:lnTo>
                    <a:pt x="1682559" y="1284376"/>
                  </a:lnTo>
                  <a:lnTo>
                    <a:pt x="1719910" y="1260576"/>
                  </a:lnTo>
                  <a:lnTo>
                    <a:pt x="1751304" y="1229360"/>
                  </a:lnTo>
                  <a:lnTo>
                    <a:pt x="1775320" y="1192136"/>
                  </a:lnTo>
                  <a:lnTo>
                    <a:pt x="1790598" y="1150277"/>
                  </a:lnTo>
                  <a:lnTo>
                    <a:pt x="1795716" y="1105166"/>
                  </a:lnTo>
                  <a:close/>
                </a:path>
                <a:path w="5528309" h="5527040">
                  <a:moveTo>
                    <a:pt x="1802714" y="4399178"/>
                  </a:moveTo>
                  <a:lnTo>
                    <a:pt x="1799945" y="4359135"/>
                  </a:lnTo>
                  <a:lnTo>
                    <a:pt x="1789404" y="4320387"/>
                  </a:lnTo>
                  <a:lnTo>
                    <a:pt x="1771510" y="4284434"/>
                  </a:lnTo>
                  <a:lnTo>
                    <a:pt x="1746961" y="4252671"/>
                  </a:lnTo>
                  <a:lnTo>
                    <a:pt x="1716671" y="4226306"/>
                  </a:lnTo>
                  <a:lnTo>
                    <a:pt x="1681835" y="4206341"/>
                  </a:lnTo>
                  <a:lnTo>
                    <a:pt x="1643773" y="4193565"/>
                  </a:lnTo>
                  <a:lnTo>
                    <a:pt x="1603933" y="4188447"/>
                  </a:lnTo>
                  <a:lnTo>
                    <a:pt x="1597228" y="4188460"/>
                  </a:lnTo>
                  <a:lnTo>
                    <a:pt x="1590497" y="4188396"/>
                  </a:lnTo>
                  <a:lnTo>
                    <a:pt x="1550416" y="4193336"/>
                  </a:lnTo>
                  <a:lnTo>
                    <a:pt x="1512112" y="4206151"/>
                  </a:lnTo>
                  <a:lnTo>
                    <a:pt x="1477137" y="4226306"/>
                  </a:lnTo>
                  <a:lnTo>
                    <a:pt x="1446847" y="4253027"/>
                  </a:lnTo>
                  <a:lnTo>
                    <a:pt x="1422488" y="4285221"/>
                  </a:lnTo>
                  <a:lnTo>
                    <a:pt x="1405001" y="4321619"/>
                  </a:lnTo>
                  <a:lnTo>
                    <a:pt x="1395107" y="4360761"/>
                  </a:lnTo>
                  <a:lnTo>
                    <a:pt x="1392923" y="4387621"/>
                  </a:lnTo>
                  <a:lnTo>
                    <a:pt x="1393088" y="4401058"/>
                  </a:lnTo>
                  <a:lnTo>
                    <a:pt x="1398536" y="4440847"/>
                  </a:lnTo>
                  <a:lnTo>
                    <a:pt x="1411643" y="4478794"/>
                  </a:lnTo>
                  <a:lnTo>
                    <a:pt x="1431899" y="4513465"/>
                  </a:lnTo>
                  <a:lnTo>
                    <a:pt x="1458518" y="4543514"/>
                  </a:lnTo>
                  <a:lnTo>
                    <a:pt x="1490497" y="4567809"/>
                  </a:lnTo>
                  <a:lnTo>
                    <a:pt x="1526603" y="4585386"/>
                  </a:lnTo>
                  <a:lnTo>
                    <a:pt x="1565440" y="4595596"/>
                  </a:lnTo>
                  <a:lnTo>
                    <a:pt x="1592110" y="4598098"/>
                  </a:lnTo>
                  <a:lnTo>
                    <a:pt x="1605521" y="4598035"/>
                  </a:lnTo>
                  <a:lnTo>
                    <a:pt x="1645310" y="4592612"/>
                  </a:lnTo>
                  <a:lnTo>
                    <a:pt x="1683270" y="4579544"/>
                  </a:lnTo>
                  <a:lnTo>
                    <a:pt x="1717954" y="4559312"/>
                  </a:lnTo>
                  <a:lnTo>
                    <a:pt x="1748040" y="4532719"/>
                  </a:lnTo>
                  <a:lnTo>
                    <a:pt x="1772348" y="4500753"/>
                  </a:lnTo>
                  <a:lnTo>
                    <a:pt x="1789963" y="4464672"/>
                  </a:lnTo>
                  <a:lnTo>
                    <a:pt x="1800199" y="4425848"/>
                  </a:lnTo>
                  <a:lnTo>
                    <a:pt x="1802422" y="4405871"/>
                  </a:lnTo>
                  <a:lnTo>
                    <a:pt x="1802714" y="4399178"/>
                  </a:lnTo>
                  <a:close/>
                </a:path>
                <a:path w="5528309" h="5527040">
                  <a:moveTo>
                    <a:pt x="2248319" y="5347652"/>
                  </a:moveTo>
                  <a:lnTo>
                    <a:pt x="2243531" y="5296103"/>
                  </a:lnTo>
                  <a:lnTo>
                    <a:pt x="2226513" y="5250104"/>
                  </a:lnTo>
                  <a:lnTo>
                    <a:pt x="2198789" y="5211267"/>
                  </a:lnTo>
                  <a:lnTo>
                    <a:pt x="2161895" y="5181231"/>
                  </a:lnTo>
                  <a:lnTo>
                    <a:pt x="2117382" y="5161661"/>
                  </a:lnTo>
                  <a:lnTo>
                    <a:pt x="2066785" y="5154180"/>
                  </a:lnTo>
                  <a:lnTo>
                    <a:pt x="2016950" y="5159603"/>
                  </a:lnTo>
                  <a:lnTo>
                    <a:pt x="1972335" y="5176659"/>
                  </a:lnTo>
                  <a:lnTo>
                    <a:pt x="1934514" y="5203863"/>
                  </a:lnTo>
                  <a:lnTo>
                    <a:pt x="1905076" y="5239740"/>
                  </a:lnTo>
                  <a:lnTo>
                    <a:pt x="1885556" y="5282831"/>
                  </a:lnTo>
                  <a:lnTo>
                    <a:pt x="1877517" y="5331650"/>
                  </a:lnTo>
                  <a:lnTo>
                    <a:pt x="1882305" y="5383187"/>
                  </a:lnTo>
                  <a:lnTo>
                    <a:pt x="1899323" y="5429199"/>
                  </a:lnTo>
                  <a:lnTo>
                    <a:pt x="1927047" y="5468036"/>
                  </a:lnTo>
                  <a:lnTo>
                    <a:pt x="1963940" y="5498058"/>
                  </a:lnTo>
                  <a:lnTo>
                    <a:pt x="2008454" y="5517642"/>
                  </a:lnTo>
                  <a:lnTo>
                    <a:pt x="2059051" y="5525122"/>
                  </a:lnTo>
                  <a:lnTo>
                    <a:pt x="2108898" y="5519686"/>
                  </a:lnTo>
                  <a:lnTo>
                    <a:pt x="2153501" y="5502643"/>
                  </a:lnTo>
                  <a:lnTo>
                    <a:pt x="2191321" y="5475452"/>
                  </a:lnTo>
                  <a:lnTo>
                    <a:pt x="2220760" y="5439588"/>
                  </a:lnTo>
                  <a:lnTo>
                    <a:pt x="2240292" y="5396496"/>
                  </a:lnTo>
                  <a:lnTo>
                    <a:pt x="2248319" y="5347652"/>
                  </a:lnTo>
                  <a:close/>
                </a:path>
                <a:path w="5528309" h="5527040">
                  <a:moveTo>
                    <a:pt x="2250300" y="635520"/>
                  </a:moveTo>
                  <a:lnTo>
                    <a:pt x="2242616" y="586308"/>
                  </a:lnTo>
                  <a:lnTo>
                    <a:pt x="2223490" y="542721"/>
                  </a:lnTo>
                  <a:lnTo>
                    <a:pt x="2194433" y="506272"/>
                  </a:lnTo>
                  <a:lnTo>
                    <a:pt x="2156968" y="478396"/>
                  </a:lnTo>
                  <a:lnTo>
                    <a:pt x="2112632" y="460603"/>
                  </a:lnTo>
                  <a:lnTo>
                    <a:pt x="2062949" y="454342"/>
                  </a:lnTo>
                  <a:lnTo>
                    <a:pt x="2011857" y="460933"/>
                  </a:lnTo>
                  <a:lnTo>
                    <a:pt x="1966595" y="479679"/>
                  </a:lnTo>
                  <a:lnTo>
                    <a:pt x="1928749" y="508927"/>
                  </a:lnTo>
                  <a:lnTo>
                    <a:pt x="1899907" y="547103"/>
                  </a:lnTo>
                  <a:lnTo>
                    <a:pt x="1881632" y="592594"/>
                  </a:lnTo>
                  <a:lnTo>
                    <a:pt x="1875536" y="643775"/>
                  </a:lnTo>
                  <a:lnTo>
                    <a:pt x="1882635" y="694817"/>
                  </a:lnTo>
                  <a:lnTo>
                    <a:pt x="1901812" y="739902"/>
                  </a:lnTo>
                  <a:lnTo>
                    <a:pt x="1931466" y="777455"/>
                  </a:lnTo>
                  <a:lnTo>
                    <a:pt x="1969973" y="805929"/>
                  </a:lnTo>
                  <a:lnTo>
                    <a:pt x="2015705" y="823760"/>
                  </a:lnTo>
                  <a:lnTo>
                    <a:pt x="2067052" y="829386"/>
                  </a:lnTo>
                  <a:lnTo>
                    <a:pt x="2117788" y="821804"/>
                  </a:lnTo>
                  <a:lnTo>
                    <a:pt x="2162530" y="802132"/>
                  </a:lnTo>
                  <a:lnTo>
                    <a:pt x="2199716" y="772033"/>
                  </a:lnTo>
                  <a:lnTo>
                    <a:pt x="2227783" y="733132"/>
                  </a:lnTo>
                  <a:lnTo>
                    <a:pt x="2245156" y="687082"/>
                  </a:lnTo>
                  <a:lnTo>
                    <a:pt x="2250300" y="635520"/>
                  </a:lnTo>
                  <a:close/>
                </a:path>
                <a:path w="5528309" h="5527040">
                  <a:moveTo>
                    <a:pt x="2262289" y="4877930"/>
                  </a:moveTo>
                  <a:lnTo>
                    <a:pt x="2259063" y="4838979"/>
                  </a:lnTo>
                  <a:lnTo>
                    <a:pt x="2248293" y="4801413"/>
                  </a:lnTo>
                  <a:lnTo>
                    <a:pt x="2230399" y="4766665"/>
                  </a:lnTo>
                  <a:lnTo>
                    <a:pt x="2206079" y="4736084"/>
                  </a:lnTo>
                  <a:lnTo>
                    <a:pt x="2176259" y="4710823"/>
                  </a:lnTo>
                  <a:lnTo>
                    <a:pt x="2142071" y="4691862"/>
                  </a:lnTo>
                  <a:lnTo>
                    <a:pt x="2104859" y="4679950"/>
                  </a:lnTo>
                  <a:lnTo>
                    <a:pt x="2066023" y="4675517"/>
                  </a:lnTo>
                  <a:lnTo>
                    <a:pt x="2056231" y="4675619"/>
                  </a:lnTo>
                  <a:lnTo>
                    <a:pt x="2017496" y="4680801"/>
                  </a:lnTo>
                  <a:lnTo>
                    <a:pt x="1980514" y="4693424"/>
                  </a:lnTo>
                  <a:lnTo>
                    <a:pt x="1946706" y="4713008"/>
                  </a:lnTo>
                  <a:lnTo>
                    <a:pt x="1917357" y="4738802"/>
                  </a:lnTo>
                  <a:lnTo>
                    <a:pt x="1893595" y="4769815"/>
                  </a:lnTo>
                  <a:lnTo>
                    <a:pt x="1876323" y="4804867"/>
                  </a:lnTo>
                  <a:lnTo>
                    <a:pt x="1866214" y="4842611"/>
                  </a:lnTo>
                  <a:lnTo>
                    <a:pt x="1863572" y="4871809"/>
                  </a:lnTo>
                  <a:lnTo>
                    <a:pt x="1863661" y="4881600"/>
                  </a:lnTo>
                  <a:lnTo>
                    <a:pt x="1868805" y="4920335"/>
                  </a:lnTo>
                  <a:lnTo>
                    <a:pt x="1881403" y="4957330"/>
                  </a:lnTo>
                  <a:lnTo>
                    <a:pt x="1900986" y="4991151"/>
                  </a:lnTo>
                  <a:lnTo>
                    <a:pt x="1926793" y="5020513"/>
                  </a:lnTo>
                  <a:lnTo>
                    <a:pt x="1957819" y="5044262"/>
                  </a:lnTo>
                  <a:lnTo>
                    <a:pt x="1992896" y="5061509"/>
                  </a:lnTo>
                  <a:lnTo>
                    <a:pt x="2030653" y="5071580"/>
                  </a:lnTo>
                  <a:lnTo>
                    <a:pt x="2059863" y="5074183"/>
                  </a:lnTo>
                  <a:lnTo>
                    <a:pt x="2069655" y="5074094"/>
                  </a:lnTo>
                  <a:lnTo>
                    <a:pt x="2108403" y="5068963"/>
                  </a:lnTo>
                  <a:lnTo>
                    <a:pt x="2145398" y="5056352"/>
                  </a:lnTo>
                  <a:lnTo>
                    <a:pt x="2179231" y="5036782"/>
                  </a:lnTo>
                  <a:lnTo>
                    <a:pt x="2208593" y="5010988"/>
                  </a:lnTo>
                  <a:lnTo>
                    <a:pt x="2232355" y="4979962"/>
                  </a:lnTo>
                  <a:lnTo>
                    <a:pt x="2249601" y="4944884"/>
                  </a:lnTo>
                  <a:lnTo>
                    <a:pt x="2259685" y="4907127"/>
                  </a:lnTo>
                  <a:lnTo>
                    <a:pt x="2262289" y="4877930"/>
                  </a:lnTo>
                  <a:close/>
                </a:path>
                <a:path w="5528309" h="5527040">
                  <a:moveTo>
                    <a:pt x="2263241" y="1101280"/>
                  </a:moveTo>
                  <a:lnTo>
                    <a:pt x="2258250" y="1062240"/>
                  </a:lnTo>
                  <a:lnTo>
                    <a:pt x="2245728" y="1024915"/>
                  </a:lnTo>
                  <a:lnTo>
                    <a:pt x="2226145" y="990765"/>
                  </a:lnTo>
                  <a:lnTo>
                    <a:pt x="2200262" y="961097"/>
                  </a:lnTo>
                  <a:lnTo>
                    <a:pt x="2169083" y="937069"/>
                  </a:lnTo>
                  <a:lnTo>
                    <a:pt x="2133803" y="919594"/>
                  </a:lnTo>
                  <a:lnTo>
                    <a:pt x="2095792" y="909358"/>
                  </a:lnTo>
                  <a:lnTo>
                    <a:pt x="2063076" y="906754"/>
                  </a:lnTo>
                  <a:lnTo>
                    <a:pt x="2056549" y="906691"/>
                  </a:lnTo>
                  <a:lnTo>
                    <a:pt x="2017712" y="911440"/>
                  </a:lnTo>
                  <a:lnTo>
                    <a:pt x="1980565" y="923709"/>
                  </a:lnTo>
                  <a:lnTo>
                    <a:pt x="1946554" y="943013"/>
                  </a:lnTo>
                  <a:lnTo>
                    <a:pt x="1916976" y="968616"/>
                  </a:lnTo>
                  <a:lnTo>
                    <a:pt x="1892998" y="999528"/>
                  </a:lnTo>
                  <a:lnTo>
                    <a:pt x="1875548" y="1034529"/>
                  </a:lnTo>
                  <a:lnTo>
                    <a:pt x="1865299" y="1072286"/>
                  </a:lnTo>
                  <a:lnTo>
                    <a:pt x="1862594" y="1111351"/>
                  </a:lnTo>
                  <a:lnTo>
                    <a:pt x="1862848" y="1117917"/>
                  </a:lnTo>
                  <a:lnTo>
                    <a:pt x="1868843" y="1156817"/>
                  </a:lnTo>
                  <a:lnTo>
                    <a:pt x="1882330" y="1193800"/>
                  </a:lnTo>
                  <a:lnTo>
                    <a:pt x="1902777" y="1227442"/>
                  </a:lnTo>
                  <a:lnTo>
                    <a:pt x="1929422" y="1256423"/>
                  </a:lnTo>
                  <a:lnTo>
                    <a:pt x="1961210" y="1279639"/>
                  </a:lnTo>
                  <a:lnTo>
                    <a:pt x="1996922" y="1296200"/>
                  </a:lnTo>
                  <a:lnTo>
                    <a:pt x="2035200" y="1305458"/>
                  </a:lnTo>
                  <a:lnTo>
                    <a:pt x="2067966" y="1307325"/>
                  </a:lnTo>
                  <a:lnTo>
                    <a:pt x="2074532" y="1307045"/>
                  </a:lnTo>
                  <a:lnTo>
                    <a:pt x="2113419" y="1300924"/>
                  </a:lnTo>
                  <a:lnTo>
                    <a:pt x="2150364" y="1287310"/>
                  </a:lnTo>
                  <a:lnTo>
                    <a:pt x="2183930" y="1266736"/>
                  </a:lnTo>
                  <a:lnTo>
                    <a:pt x="2212822" y="1240002"/>
                  </a:lnTo>
                  <a:lnTo>
                    <a:pt x="2235936" y="1208138"/>
                  </a:lnTo>
                  <a:lnTo>
                    <a:pt x="2252370" y="1172362"/>
                  </a:lnTo>
                  <a:lnTo>
                    <a:pt x="2261489" y="1134071"/>
                  </a:lnTo>
                  <a:lnTo>
                    <a:pt x="2263190" y="1114437"/>
                  </a:lnTo>
                  <a:lnTo>
                    <a:pt x="2263241" y="1101280"/>
                  </a:lnTo>
                  <a:close/>
                </a:path>
                <a:path w="5528309" h="5527040">
                  <a:moveTo>
                    <a:pt x="2275649" y="4388599"/>
                  </a:moveTo>
                  <a:lnTo>
                    <a:pt x="2268601" y="4341152"/>
                  </a:lnTo>
                  <a:lnTo>
                    <a:pt x="2251214" y="4297299"/>
                  </a:lnTo>
                  <a:lnTo>
                    <a:pt x="2224938" y="4258424"/>
                  </a:lnTo>
                  <a:lnTo>
                    <a:pt x="2191232" y="4225925"/>
                  </a:lnTo>
                  <a:lnTo>
                    <a:pt x="2151557" y="4201210"/>
                  </a:lnTo>
                  <a:lnTo>
                    <a:pt x="2107349" y="4185678"/>
                  </a:lnTo>
                  <a:lnTo>
                    <a:pt x="2060067" y="4180725"/>
                  </a:lnTo>
                  <a:lnTo>
                    <a:pt x="2012708" y="4187202"/>
                  </a:lnTo>
                  <a:lnTo>
                    <a:pt x="1968855" y="4204081"/>
                  </a:lnTo>
                  <a:lnTo>
                    <a:pt x="1929892" y="4229900"/>
                  </a:lnTo>
                  <a:lnTo>
                    <a:pt x="1897202" y="4263250"/>
                  </a:lnTo>
                  <a:lnTo>
                    <a:pt x="1872145" y="4302722"/>
                  </a:lnTo>
                  <a:lnTo>
                    <a:pt x="1856105" y="4346880"/>
                  </a:lnTo>
                  <a:lnTo>
                    <a:pt x="1850453" y="4394289"/>
                  </a:lnTo>
                  <a:lnTo>
                    <a:pt x="1856193" y="4441672"/>
                  </a:lnTo>
                  <a:lnTo>
                    <a:pt x="1872475" y="4485729"/>
                  </a:lnTo>
                  <a:lnTo>
                    <a:pt x="1897849" y="4525022"/>
                  </a:lnTo>
                  <a:lnTo>
                    <a:pt x="1930895" y="4558131"/>
                  </a:lnTo>
                  <a:lnTo>
                    <a:pt x="1970163" y="4583646"/>
                  </a:lnTo>
                  <a:lnTo>
                    <a:pt x="2014232" y="4600143"/>
                  </a:lnTo>
                  <a:lnTo>
                    <a:pt x="2061667" y="4606201"/>
                  </a:lnTo>
                  <a:lnTo>
                    <a:pt x="2110282" y="4600499"/>
                  </a:lnTo>
                  <a:lnTo>
                    <a:pt x="2155494" y="4583684"/>
                  </a:lnTo>
                  <a:lnTo>
                    <a:pt x="2195728" y="4557344"/>
                  </a:lnTo>
                  <a:lnTo>
                    <a:pt x="2229434" y="4523079"/>
                  </a:lnTo>
                  <a:lnTo>
                    <a:pt x="2255037" y="4482465"/>
                  </a:lnTo>
                  <a:lnTo>
                    <a:pt x="2270963" y="4437113"/>
                  </a:lnTo>
                  <a:lnTo>
                    <a:pt x="2275649" y="4388599"/>
                  </a:lnTo>
                  <a:close/>
                </a:path>
                <a:path w="5528309" h="5527040">
                  <a:moveTo>
                    <a:pt x="2705074" y="182143"/>
                  </a:moveTo>
                  <a:lnTo>
                    <a:pt x="2699816" y="135242"/>
                  </a:lnTo>
                  <a:lnTo>
                    <a:pt x="2682227" y="92214"/>
                  </a:lnTo>
                  <a:lnTo>
                    <a:pt x="2654312" y="55118"/>
                  </a:lnTo>
                  <a:lnTo>
                    <a:pt x="2618054" y="26009"/>
                  </a:lnTo>
                  <a:lnTo>
                    <a:pt x="2575445" y="6959"/>
                  </a:lnTo>
                  <a:lnTo>
                    <a:pt x="2528468" y="0"/>
                  </a:lnTo>
                  <a:lnTo>
                    <a:pt x="2482989" y="6045"/>
                  </a:lnTo>
                  <a:lnTo>
                    <a:pt x="2441384" y="23533"/>
                  </a:lnTo>
                  <a:lnTo>
                    <a:pt x="2405507" y="50685"/>
                  </a:lnTo>
                  <a:lnTo>
                    <a:pt x="2377173" y="85725"/>
                  </a:lnTo>
                  <a:lnTo>
                    <a:pt x="2358225" y="126898"/>
                  </a:lnTo>
                  <a:lnTo>
                    <a:pt x="2350465" y="172415"/>
                  </a:lnTo>
                  <a:lnTo>
                    <a:pt x="2355697" y="219290"/>
                  </a:lnTo>
                  <a:lnTo>
                    <a:pt x="2373261" y="262305"/>
                  </a:lnTo>
                  <a:lnTo>
                    <a:pt x="2401176" y="299389"/>
                  </a:lnTo>
                  <a:lnTo>
                    <a:pt x="2437422" y="328498"/>
                  </a:lnTo>
                  <a:lnTo>
                    <a:pt x="2480030" y="347573"/>
                  </a:lnTo>
                  <a:lnTo>
                    <a:pt x="2527008" y="354558"/>
                  </a:lnTo>
                  <a:lnTo>
                    <a:pt x="2572486" y="348462"/>
                  </a:lnTo>
                  <a:lnTo>
                    <a:pt x="2614091" y="330949"/>
                  </a:lnTo>
                  <a:lnTo>
                    <a:pt x="2649982" y="303796"/>
                  </a:lnTo>
                  <a:lnTo>
                    <a:pt x="2678315" y="268770"/>
                  </a:lnTo>
                  <a:lnTo>
                    <a:pt x="2697289" y="227634"/>
                  </a:lnTo>
                  <a:lnTo>
                    <a:pt x="2705074" y="182143"/>
                  </a:lnTo>
                  <a:close/>
                </a:path>
                <a:path w="5528309" h="5527040">
                  <a:moveTo>
                    <a:pt x="2714739" y="5337670"/>
                  </a:moveTo>
                  <a:lnTo>
                    <a:pt x="2707690" y="5286819"/>
                  </a:lnTo>
                  <a:lnTo>
                    <a:pt x="2688577" y="5241912"/>
                  </a:lnTo>
                  <a:lnTo>
                    <a:pt x="2658999" y="5204472"/>
                  </a:lnTo>
                  <a:lnTo>
                    <a:pt x="2620594" y="5176088"/>
                  </a:lnTo>
                  <a:lnTo>
                    <a:pt x="2574937" y="5158308"/>
                  </a:lnTo>
                  <a:lnTo>
                    <a:pt x="2523680" y="5152707"/>
                  </a:lnTo>
                  <a:lnTo>
                    <a:pt x="2514638" y="5152961"/>
                  </a:lnTo>
                  <a:lnTo>
                    <a:pt x="2470315" y="5160861"/>
                  </a:lnTo>
                  <a:lnTo>
                    <a:pt x="2429256" y="5179314"/>
                  </a:lnTo>
                  <a:lnTo>
                    <a:pt x="2393886" y="5207203"/>
                  </a:lnTo>
                  <a:lnTo>
                    <a:pt x="2366365" y="5242852"/>
                  </a:lnTo>
                  <a:lnTo>
                    <a:pt x="2348357" y="5284101"/>
                  </a:lnTo>
                  <a:lnTo>
                    <a:pt x="2340914" y="5328501"/>
                  </a:lnTo>
                  <a:lnTo>
                    <a:pt x="2340737" y="5337530"/>
                  </a:lnTo>
                  <a:lnTo>
                    <a:pt x="2346820" y="5388673"/>
                  </a:lnTo>
                  <a:lnTo>
                    <a:pt x="2365032" y="5434063"/>
                  </a:lnTo>
                  <a:lnTo>
                    <a:pt x="2393810" y="5472150"/>
                  </a:lnTo>
                  <a:lnTo>
                    <a:pt x="2431554" y="5501322"/>
                  </a:lnTo>
                  <a:lnTo>
                    <a:pt x="2476716" y="5519991"/>
                  </a:lnTo>
                  <a:lnTo>
                    <a:pt x="2527706" y="5526595"/>
                  </a:lnTo>
                  <a:lnTo>
                    <a:pt x="2578697" y="5520055"/>
                  </a:lnTo>
                  <a:lnTo>
                    <a:pt x="2623858" y="5501411"/>
                  </a:lnTo>
                  <a:lnTo>
                    <a:pt x="2661615" y="5472252"/>
                  </a:lnTo>
                  <a:lnTo>
                    <a:pt x="2690393" y="5434190"/>
                  </a:lnTo>
                  <a:lnTo>
                    <a:pt x="2708630" y="5388800"/>
                  </a:lnTo>
                  <a:lnTo>
                    <a:pt x="2714739" y="5337670"/>
                  </a:lnTo>
                  <a:close/>
                </a:path>
                <a:path w="5528309" h="5527040">
                  <a:moveTo>
                    <a:pt x="2717215" y="639635"/>
                  </a:moveTo>
                  <a:lnTo>
                    <a:pt x="2710967" y="593661"/>
                  </a:lnTo>
                  <a:lnTo>
                    <a:pt x="2693733" y="550595"/>
                  </a:lnTo>
                  <a:lnTo>
                    <a:pt x="2666542" y="512991"/>
                  </a:lnTo>
                  <a:lnTo>
                    <a:pt x="2631021" y="483120"/>
                  </a:lnTo>
                  <a:lnTo>
                    <a:pt x="2589326" y="462775"/>
                  </a:lnTo>
                  <a:lnTo>
                    <a:pt x="2543937" y="453174"/>
                  </a:lnTo>
                  <a:lnTo>
                    <a:pt x="2525331" y="452501"/>
                  </a:lnTo>
                  <a:lnTo>
                    <a:pt x="2516047" y="452843"/>
                  </a:lnTo>
                  <a:lnTo>
                    <a:pt x="2470442" y="461340"/>
                  </a:lnTo>
                  <a:lnTo>
                    <a:pt x="2428240" y="480682"/>
                  </a:lnTo>
                  <a:lnTo>
                    <a:pt x="2392019" y="509689"/>
                  </a:lnTo>
                  <a:lnTo>
                    <a:pt x="2363927" y="546608"/>
                  </a:lnTo>
                  <a:lnTo>
                    <a:pt x="2345664" y="589254"/>
                  </a:lnTo>
                  <a:lnTo>
                    <a:pt x="2338311" y="635076"/>
                  </a:lnTo>
                  <a:lnTo>
                    <a:pt x="2338120" y="644410"/>
                  </a:lnTo>
                  <a:lnTo>
                    <a:pt x="2338387" y="653719"/>
                  </a:lnTo>
                  <a:lnTo>
                    <a:pt x="2346617" y="699465"/>
                  </a:lnTo>
                  <a:lnTo>
                    <a:pt x="2365845" y="741819"/>
                  </a:lnTo>
                  <a:lnTo>
                    <a:pt x="2394877" y="778141"/>
                  </a:lnTo>
                  <a:lnTo>
                    <a:pt x="2431935" y="806208"/>
                  </a:lnTo>
                  <a:lnTo>
                    <a:pt x="2474760" y="824318"/>
                  </a:lnTo>
                  <a:lnTo>
                    <a:pt x="2520734" y="831367"/>
                  </a:lnTo>
                  <a:lnTo>
                    <a:pt x="2530043" y="831481"/>
                  </a:lnTo>
                  <a:lnTo>
                    <a:pt x="2539327" y="831138"/>
                  </a:lnTo>
                  <a:lnTo>
                    <a:pt x="2584932" y="822655"/>
                  </a:lnTo>
                  <a:lnTo>
                    <a:pt x="2627134" y="803325"/>
                  </a:lnTo>
                  <a:lnTo>
                    <a:pt x="2663367" y="774319"/>
                  </a:lnTo>
                  <a:lnTo>
                    <a:pt x="2691460" y="737400"/>
                  </a:lnTo>
                  <a:lnTo>
                    <a:pt x="2709735" y="694766"/>
                  </a:lnTo>
                  <a:lnTo>
                    <a:pt x="2717101" y="648944"/>
                  </a:lnTo>
                  <a:lnTo>
                    <a:pt x="2717215" y="639635"/>
                  </a:lnTo>
                  <a:close/>
                </a:path>
                <a:path w="5528309" h="5527040">
                  <a:moveTo>
                    <a:pt x="2728315" y="4870335"/>
                  </a:moveTo>
                  <a:lnTo>
                    <a:pt x="2723565" y="4831219"/>
                  </a:lnTo>
                  <a:lnTo>
                    <a:pt x="2711272" y="4793780"/>
                  </a:lnTo>
                  <a:lnTo>
                    <a:pt x="2691879" y="4759464"/>
                  </a:lnTo>
                  <a:lnTo>
                    <a:pt x="2666174" y="4729607"/>
                  </a:lnTo>
                  <a:lnTo>
                    <a:pt x="2635110" y="4705350"/>
                  </a:lnTo>
                  <a:lnTo>
                    <a:pt x="2599906" y="4687621"/>
                  </a:lnTo>
                  <a:lnTo>
                    <a:pt x="2561920" y="4677118"/>
                  </a:lnTo>
                  <a:lnTo>
                    <a:pt x="2522613" y="4674247"/>
                  </a:lnTo>
                  <a:lnTo>
                    <a:pt x="2516047" y="4674527"/>
                  </a:lnTo>
                  <a:lnTo>
                    <a:pt x="2477109" y="4680674"/>
                  </a:lnTo>
                  <a:lnTo>
                    <a:pt x="2440140" y="4694313"/>
                  </a:lnTo>
                  <a:lnTo>
                    <a:pt x="2406535" y="4714913"/>
                  </a:lnTo>
                  <a:lnTo>
                    <a:pt x="2377617" y="4741684"/>
                  </a:lnTo>
                  <a:lnTo>
                    <a:pt x="2354491" y="4773587"/>
                  </a:lnTo>
                  <a:lnTo>
                    <a:pt x="2338044" y="4809401"/>
                  </a:lnTo>
                  <a:lnTo>
                    <a:pt x="2328913" y="4847729"/>
                  </a:lnTo>
                  <a:lnTo>
                    <a:pt x="2327160" y="4880546"/>
                  </a:lnTo>
                  <a:lnTo>
                    <a:pt x="2327452" y="4887112"/>
                  </a:lnTo>
                  <a:lnTo>
                    <a:pt x="2333726" y="4926025"/>
                  </a:lnTo>
                  <a:lnTo>
                    <a:pt x="2347480" y="4962957"/>
                  </a:lnTo>
                  <a:lnTo>
                    <a:pt x="2368181" y="4996485"/>
                  </a:lnTo>
                  <a:lnTo>
                    <a:pt x="2395055" y="5025314"/>
                  </a:lnTo>
                  <a:lnTo>
                    <a:pt x="2427033" y="5048339"/>
                  </a:lnTo>
                  <a:lnTo>
                    <a:pt x="2462898" y="5064671"/>
                  </a:lnTo>
                  <a:lnTo>
                    <a:pt x="2501277" y="5073688"/>
                  </a:lnTo>
                  <a:lnTo>
                    <a:pt x="2527516" y="5075326"/>
                  </a:lnTo>
                  <a:lnTo>
                    <a:pt x="2534056" y="5075402"/>
                  </a:lnTo>
                  <a:lnTo>
                    <a:pt x="2572982" y="5070703"/>
                  </a:lnTo>
                  <a:lnTo>
                    <a:pt x="2610231" y="5058435"/>
                  </a:lnTo>
                  <a:lnTo>
                    <a:pt x="2644330" y="5039093"/>
                  </a:lnTo>
                  <a:lnTo>
                    <a:pt x="2673972" y="5013426"/>
                  </a:lnTo>
                  <a:lnTo>
                    <a:pt x="2697988" y="4982438"/>
                  </a:lnTo>
                  <a:lnTo>
                    <a:pt x="2715437" y="4947348"/>
                  </a:lnTo>
                  <a:lnTo>
                    <a:pt x="2725661" y="4909490"/>
                  </a:lnTo>
                  <a:lnTo>
                    <a:pt x="2728239" y="4883467"/>
                  </a:lnTo>
                  <a:lnTo>
                    <a:pt x="2728315" y="4870335"/>
                  </a:lnTo>
                  <a:close/>
                </a:path>
                <a:path w="5528309" h="5527040">
                  <a:moveTo>
                    <a:pt x="2729319" y="1098613"/>
                  </a:moveTo>
                  <a:lnTo>
                    <a:pt x="2724493" y="1059713"/>
                  </a:lnTo>
                  <a:lnTo>
                    <a:pt x="2712085" y="1022515"/>
                  </a:lnTo>
                  <a:lnTo>
                    <a:pt x="2692577" y="988504"/>
                  </a:lnTo>
                  <a:lnTo>
                    <a:pt x="2666758" y="959002"/>
                  </a:lnTo>
                  <a:lnTo>
                    <a:pt x="2635631" y="935177"/>
                  </a:lnTo>
                  <a:lnTo>
                    <a:pt x="2600401" y="917943"/>
                  </a:lnTo>
                  <a:lnTo>
                    <a:pt x="2562479" y="907999"/>
                  </a:lnTo>
                  <a:lnTo>
                    <a:pt x="2536431" y="905624"/>
                  </a:lnTo>
                  <a:lnTo>
                    <a:pt x="2529878" y="905675"/>
                  </a:lnTo>
                  <a:lnTo>
                    <a:pt x="2482024" y="910551"/>
                  </a:lnTo>
                  <a:lnTo>
                    <a:pt x="2438616" y="925296"/>
                  </a:lnTo>
                  <a:lnTo>
                    <a:pt x="2400744" y="948817"/>
                  </a:lnTo>
                  <a:lnTo>
                    <a:pt x="2369502" y="980033"/>
                  </a:lnTo>
                  <a:lnTo>
                    <a:pt x="2345944" y="1017879"/>
                  </a:lnTo>
                  <a:lnTo>
                    <a:pt x="2331186" y="1061275"/>
                  </a:lnTo>
                  <a:lnTo>
                    <a:pt x="2326271" y="1109129"/>
                  </a:lnTo>
                  <a:lnTo>
                    <a:pt x="2326221" y="1115682"/>
                  </a:lnTo>
                  <a:lnTo>
                    <a:pt x="2326487" y="1122210"/>
                  </a:lnTo>
                  <a:lnTo>
                    <a:pt x="2332583" y="1160932"/>
                  </a:lnTo>
                  <a:lnTo>
                    <a:pt x="2346210" y="1197686"/>
                  </a:lnTo>
                  <a:lnTo>
                    <a:pt x="2366810" y="1231049"/>
                  </a:lnTo>
                  <a:lnTo>
                    <a:pt x="2393581" y="1259674"/>
                  </a:lnTo>
                  <a:lnTo>
                    <a:pt x="2425484" y="1282471"/>
                  </a:lnTo>
                  <a:lnTo>
                    <a:pt x="2461247" y="1298524"/>
                  </a:lnTo>
                  <a:lnTo>
                    <a:pt x="2499474" y="1307211"/>
                  </a:lnTo>
                  <a:lnTo>
                    <a:pt x="2519045" y="1308671"/>
                  </a:lnTo>
                  <a:lnTo>
                    <a:pt x="2525598" y="1308620"/>
                  </a:lnTo>
                  <a:lnTo>
                    <a:pt x="2573477" y="1303743"/>
                  </a:lnTo>
                  <a:lnTo>
                    <a:pt x="2616911" y="1288999"/>
                  </a:lnTo>
                  <a:lnTo>
                    <a:pt x="2654782" y="1265478"/>
                  </a:lnTo>
                  <a:lnTo>
                    <a:pt x="2686037" y="1234262"/>
                  </a:lnTo>
                  <a:lnTo>
                    <a:pt x="2709595" y="1196416"/>
                  </a:lnTo>
                  <a:lnTo>
                    <a:pt x="2724353" y="1153020"/>
                  </a:lnTo>
                  <a:lnTo>
                    <a:pt x="2729268" y="1105166"/>
                  </a:lnTo>
                  <a:lnTo>
                    <a:pt x="2729319" y="1098613"/>
                  </a:lnTo>
                  <a:close/>
                </a:path>
                <a:path w="5528309" h="5527040">
                  <a:moveTo>
                    <a:pt x="2742260" y="4395889"/>
                  </a:moveTo>
                  <a:lnTo>
                    <a:pt x="2737027" y="4347045"/>
                  </a:lnTo>
                  <a:lnTo>
                    <a:pt x="2720987" y="4301756"/>
                  </a:lnTo>
                  <a:lnTo>
                    <a:pt x="2695562" y="4261472"/>
                  </a:lnTo>
                  <a:lnTo>
                    <a:pt x="2662161" y="4227601"/>
                  </a:lnTo>
                  <a:lnTo>
                    <a:pt x="2622169" y="4201617"/>
                  </a:lnTo>
                  <a:lnTo>
                    <a:pt x="2577020" y="4184929"/>
                  </a:lnTo>
                  <a:lnTo>
                    <a:pt x="2528087" y="4178998"/>
                  </a:lnTo>
                  <a:lnTo>
                    <a:pt x="2480538" y="4184459"/>
                  </a:lnTo>
                  <a:lnTo>
                    <a:pt x="2436380" y="4200156"/>
                  </a:lnTo>
                  <a:lnTo>
                    <a:pt x="2396947" y="4224807"/>
                  </a:lnTo>
                  <a:lnTo>
                    <a:pt x="2363584" y="4257103"/>
                  </a:lnTo>
                  <a:lnTo>
                    <a:pt x="2337625" y="4295762"/>
                  </a:lnTo>
                  <a:lnTo>
                    <a:pt x="2320417" y="4339488"/>
                  </a:lnTo>
                  <a:lnTo>
                    <a:pt x="2313279" y="4386999"/>
                  </a:lnTo>
                  <a:lnTo>
                    <a:pt x="2317546" y="4435780"/>
                  </a:lnTo>
                  <a:lnTo>
                    <a:pt x="2332786" y="4481284"/>
                  </a:lnTo>
                  <a:lnTo>
                    <a:pt x="2357577" y="4522038"/>
                  </a:lnTo>
                  <a:lnTo>
                    <a:pt x="2390457" y="4556557"/>
                  </a:lnTo>
                  <a:lnTo>
                    <a:pt x="2429992" y="4583379"/>
                  </a:lnTo>
                  <a:lnTo>
                    <a:pt x="2474747" y="4601019"/>
                  </a:lnTo>
                  <a:lnTo>
                    <a:pt x="2523286" y="4607992"/>
                  </a:lnTo>
                  <a:lnTo>
                    <a:pt x="2572042" y="4603242"/>
                  </a:lnTo>
                  <a:lnTo>
                    <a:pt x="2617419" y="4587621"/>
                  </a:lnTo>
                  <a:lnTo>
                    <a:pt x="2657945" y="4562538"/>
                  </a:lnTo>
                  <a:lnTo>
                    <a:pt x="2692158" y="4529417"/>
                  </a:lnTo>
                  <a:lnTo>
                    <a:pt x="2718587" y="4489653"/>
                  </a:lnTo>
                  <a:lnTo>
                    <a:pt x="2735783" y="4444682"/>
                  </a:lnTo>
                  <a:lnTo>
                    <a:pt x="2742260" y="4395889"/>
                  </a:lnTo>
                  <a:close/>
                </a:path>
                <a:path w="5528309" h="5527040">
                  <a:moveTo>
                    <a:pt x="3194977" y="5343550"/>
                  </a:moveTo>
                  <a:lnTo>
                    <a:pt x="3189262" y="5292128"/>
                  </a:lnTo>
                  <a:lnTo>
                    <a:pt x="3171367" y="5246522"/>
                  </a:lnTo>
                  <a:lnTo>
                    <a:pt x="3142818" y="5208333"/>
                  </a:lnTo>
                  <a:lnTo>
                    <a:pt x="3105200" y="5179111"/>
                  </a:lnTo>
                  <a:lnTo>
                    <a:pt x="3060052" y="5160429"/>
                  </a:lnTo>
                  <a:lnTo>
                    <a:pt x="3008909" y="5153850"/>
                  </a:lnTo>
                  <a:lnTo>
                    <a:pt x="2959239" y="5160200"/>
                  </a:lnTo>
                  <a:lnTo>
                    <a:pt x="2915043" y="5178107"/>
                  </a:lnTo>
                  <a:lnTo>
                    <a:pt x="2877845" y="5206111"/>
                  </a:lnTo>
                  <a:lnTo>
                    <a:pt x="2849143" y="5242712"/>
                  </a:lnTo>
                  <a:lnTo>
                    <a:pt x="2830449" y="5286413"/>
                  </a:lnTo>
                  <a:lnTo>
                    <a:pt x="2823286" y="5335740"/>
                  </a:lnTo>
                  <a:lnTo>
                    <a:pt x="2829026" y="5387175"/>
                  </a:lnTo>
                  <a:lnTo>
                    <a:pt x="2846933" y="5432768"/>
                  </a:lnTo>
                  <a:lnTo>
                    <a:pt x="2875470" y="5470957"/>
                  </a:lnTo>
                  <a:lnTo>
                    <a:pt x="2913088" y="5500179"/>
                  </a:lnTo>
                  <a:lnTo>
                    <a:pt x="2958236" y="5518861"/>
                  </a:lnTo>
                  <a:lnTo>
                    <a:pt x="3009366" y="5525440"/>
                  </a:lnTo>
                  <a:lnTo>
                    <a:pt x="3059087" y="5519102"/>
                  </a:lnTo>
                  <a:lnTo>
                    <a:pt x="3103295" y="5501195"/>
                  </a:lnTo>
                  <a:lnTo>
                    <a:pt x="3140506" y="5473204"/>
                  </a:lnTo>
                  <a:lnTo>
                    <a:pt x="3169183" y="5436616"/>
                  </a:lnTo>
                  <a:lnTo>
                    <a:pt x="3187852" y="5392902"/>
                  </a:lnTo>
                  <a:lnTo>
                    <a:pt x="3194977" y="5343550"/>
                  </a:lnTo>
                  <a:close/>
                </a:path>
                <a:path w="5528309" h="5527040">
                  <a:moveTo>
                    <a:pt x="3196767" y="645502"/>
                  </a:moveTo>
                  <a:lnTo>
                    <a:pt x="3192602" y="601179"/>
                  </a:lnTo>
                  <a:lnTo>
                    <a:pt x="3179280" y="560806"/>
                  </a:lnTo>
                  <a:lnTo>
                    <a:pt x="3157791" y="525424"/>
                  </a:lnTo>
                  <a:lnTo>
                    <a:pt x="3129165" y="496062"/>
                  </a:lnTo>
                  <a:lnTo>
                    <a:pt x="3094380" y="473735"/>
                  </a:lnTo>
                  <a:lnTo>
                    <a:pt x="3054451" y="459460"/>
                  </a:lnTo>
                  <a:lnTo>
                    <a:pt x="3010382" y="454279"/>
                  </a:lnTo>
                  <a:lnTo>
                    <a:pt x="3001149" y="454342"/>
                  </a:lnTo>
                  <a:lnTo>
                    <a:pt x="2955709" y="461429"/>
                  </a:lnTo>
                  <a:lnTo>
                    <a:pt x="2913354" y="479348"/>
                  </a:lnTo>
                  <a:lnTo>
                    <a:pt x="2876613" y="507034"/>
                  </a:lnTo>
                  <a:lnTo>
                    <a:pt x="2847683" y="542810"/>
                  </a:lnTo>
                  <a:lnTo>
                    <a:pt x="2828340" y="584530"/>
                  </a:lnTo>
                  <a:lnTo>
                    <a:pt x="2819704" y="629691"/>
                  </a:lnTo>
                  <a:lnTo>
                    <a:pt x="2819323" y="638911"/>
                  </a:lnTo>
                  <a:lnTo>
                    <a:pt x="2819387" y="648144"/>
                  </a:lnTo>
                  <a:lnTo>
                    <a:pt x="2826474" y="693585"/>
                  </a:lnTo>
                  <a:lnTo>
                    <a:pt x="2844393" y="735926"/>
                  </a:lnTo>
                  <a:lnTo>
                    <a:pt x="2872079" y="772680"/>
                  </a:lnTo>
                  <a:lnTo>
                    <a:pt x="2907868" y="801598"/>
                  </a:lnTo>
                  <a:lnTo>
                    <a:pt x="2949587" y="820940"/>
                  </a:lnTo>
                  <a:lnTo>
                    <a:pt x="2994761" y="829576"/>
                  </a:lnTo>
                  <a:lnTo>
                    <a:pt x="3003981" y="829957"/>
                  </a:lnTo>
                  <a:lnTo>
                    <a:pt x="3055302" y="824636"/>
                  </a:lnTo>
                  <a:lnTo>
                    <a:pt x="3101149" y="807110"/>
                  </a:lnTo>
                  <a:lnTo>
                    <a:pt x="3139859" y="778916"/>
                  </a:lnTo>
                  <a:lnTo>
                    <a:pt x="3169805" y="741565"/>
                  </a:lnTo>
                  <a:lnTo>
                    <a:pt x="3189325" y="696595"/>
                  </a:lnTo>
                  <a:lnTo>
                    <a:pt x="3196767" y="645502"/>
                  </a:lnTo>
                  <a:close/>
                </a:path>
                <a:path w="5528309" h="5527040">
                  <a:moveTo>
                    <a:pt x="3209201" y="4876939"/>
                  </a:moveTo>
                  <a:lnTo>
                    <a:pt x="3205759" y="4837900"/>
                  </a:lnTo>
                  <a:lnTo>
                    <a:pt x="3194761" y="4800295"/>
                  </a:lnTo>
                  <a:lnTo>
                    <a:pt x="3176638" y="4765560"/>
                  </a:lnTo>
                  <a:lnTo>
                    <a:pt x="3152076" y="4735030"/>
                  </a:lnTo>
                  <a:lnTo>
                    <a:pt x="3122041" y="4709871"/>
                  </a:lnTo>
                  <a:lnTo>
                    <a:pt x="3087662" y="4691075"/>
                  </a:lnTo>
                  <a:lnTo>
                    <a:pt x="3050273" y="4679327"/>
                  </a:lnTo>
                  <a:lnTo>
                    <a:pt x="3008071" y="4674959"/>
                  </a:lnTo>
                  <a:lnTo>
                    <a:pt x="2994990" y="4675441"/>
                  </a:lnTo>
                  <a:lnTo>
                    <a:pt x="2956344" y="4681994"/>
                  </a:lnTo>
                  <a:lnTo>
                    <a:pt x="2919730" y="4695977"/>
                  </a:lnTo>
                  <a:lnTo>
                    <a:pt x="2886570" y="4716856"/>
                  </a:lnTo>
                  <a:lnTo>
                    <a:pt x="2858122" y="4743818"/>
                  </a:lnTo>
                  <a:lnTo>
                    <a:pt x="2835503" y="4775822"/>
                  </a:lnTo>
                  <a:lnTo>
                    <a:pt x="2819590" y="4811636"/>
                  </a:lnTo>
                  <a:lnTo>
                    <a:pt x="2810980" y="4849876"/>
                  </a:lnTo>
                  <a:lnTo>
                    <a:pt x="2809570" y="4872723"/>
                  </a:lnTo>
                  <a:lnTo>
                    <a:pt x="2809697" y="4882515"/>
                  </a:lnTo>
                  <a:lnTo>
                    <a:pt x="2815018" y="4921339"/>
                  </a:lnTo>
                  <a:lnTo>
                    <a:pt x="2827820" y="4958372"/>
                  </a:lnTo>
                  <a:lnTo>
                    <a:pt x="2847594" y="4992192"/>
                  </a:lnTo>
                  <a:lnTo>
                    <a:pt x="2873591" y="5021504"/>
                  </a:lnTo>
                  <a:lnTo>
                    <a:pt x="2904807" y="5045189"/>
                  </a:lnTo>
                  <a:lnTo>
                    <a:pt x="2940050" y="5062309"/>
                  </a:lnTo>
                  <a:lnTo>
                    <a:pt x="2977959" y="5072240"/>
                  </a:lnTo>
                  <a:lnTo>
                    <a:pt x="3007283" y="5074717"/>
                  </a:lnTo>
                  <a:lnTo>
                    <a:pt x="3017075" y="5074577"/>
                  </a:lnTo>
                  <a:lnTo>
                    <a:pt x="3055899" y="5069243"/>
                  </a:lnTo>
                  <a:lnTo>
                    <a:pt x="3092920" y="5056429"/>
                  </a:lnTo>
                  <a:lnTo>
                    <a:pt x="3126740" y="5036642"/>
                  </a:lnTo>
                  <a:lnTo>
                    <a:pt x="3156051" y="5010632"/>
                  </a:lnTo>
                  <a:lnTo>
                    <a:pt x="3179711" y="4979403"/>
                  </a:lnTo>
                  <a:lnTo>
                    <a:pt x="3196831" y="4944161"/>
                  </a:lnTo>
                  <a:lnTo>
                    <a:pt x="3206750" y="4906251"/>
                  </a:lnTo>
                  <a:lnTo>
                    <a:pt x="3209201" y="4876939"/>
                  </a:lnTo>
                  <a:close/>
                </a:path>
                <a:path w="5528309" h="5527040">
                  <a:moveTo>
                    <a:pt x="3209836" y="1102207"/>
                  </a:moveTo>
                  <a:lnTo>
                    <a:pt x="3205480" y="1063256"/>
                  </a:lnTo>
                  <a:lnTo>
                    <a:pt x="3193554" y="1025918"/>
                  </a:lnTo>
                  <a:lnTo>
                    <a:pt x="3174517" y="991666"/>
                  </a:lnTo>
                  <a:lnTo>
                    <a:pt x="3149130" y="961809"/>
                  </a:lnTo>
                  <a:lnTo>
                    <a:pt x="3118358" y="937514"/>
                  </a:lnTo>
                  <a:lnTo>
                    <a:pt x="3083420" y="919746"/>
                  </a:lnTo>
                  <a:lnTo>
                    <a:pt x="3045676" y="909193"/>
                  </a:lnTo>
                  <a:lnTo>
                    <a:pt x="3006560" y="906183"/>
                  </a:lnTo>
                  <a:lnTo>
                    <a:pt x="2999981" y="906373"/>
                  </a:lnTo>
                  <a:lnTo>
                    <a:pt x="2960979" y="912037"/>
                  </a:lnTo>
                  <a:lnTo>
                    <a:pt x="2923832" y="925220"/>
                  </a:lnTo>
                  <a:lnTo>
                    <a:pt x="2889974" y="945400"/>
                  </a:lnTo>
                  <a:lnTo>
                    <a:pt x="2860725" y="971816"/>
                  </a:lnTo>
                  <a:lnTo>
                    <a:pt x="2837205" y="1003439"/>
                  </a:lnTo>
                  <a:lnTo>
                    <a:pt x="2820314" y="1039050"/>
                  </a:lnTo>
                  <a:lnTo>
                    <a:pt x="2810713" y="1077277"/>
                  </a:lnTo>
                  <a:lnTo>
                    <a:pt x="2808567" y="1110081"/>
                  </a:lnTo>
                  <a:lnTo>
                    <a:pt x="2808782" y="1116647"/>
                  </a:lnTo>
                  <a:lnTo>
                    <a:pt x="2814574" y="1155623"/>
                  </a:lnTo>
                  <a:lnTo>
                    <a:pt x="2827871" y="1192733"/>
                  </a:lnTo>
                  <a:lnTo>
                    <a:pt x="2848178" y="1226515"/>
                  </a:lnTo>
                  <a:lnTo>
                    <a:pt x="2874695" y="1255674"/>
                  </a:lnTo>
                  <a:lnTo>
                    <a:pt x="2906395" y="1279093"/>
                  </a:lnTo>
                  <a:lnTo>
                    <a:pt x="2942069" y="1295857"/>
                  </a:lnTo>
                  <a:lnTo>
                    <a:pt x="2980321" y="1305331"/>
                  </a:lnTo>
                  <a:lnTo>
                    <a:pt x="3013138" y="1307376"/>
                  </a:lnTo>
                  <a:lnTo>
                    <a:pt x="3019704" y="1307134"/>
                  </a:lnTo>
                  <a:lnTo>
                    <a:pt x="3058668" y="1301216"/>
                  </a:lnTo>
                  <a:lnTo>
                    <a:pt x="3095726" y="1287780"/>
                  </a:lnTo>
                  <a:lnTo>
                    <a:pt x="3129445" y="1267371"/>
                  </a:lnTo>
                  <a:lnTo>
                    <a:pt x="3158528" y="1240764"/>
                  </a:lnTo>
                  <a:lnTo>
                    <a:pt x="3181832" y="1208989"/>
                  </a:lnTo>
                  <a:lnTo>
                    <a:pt x="3198482" y="1173264"/>
                  </a:lnTo>
                  <a:lnTo>
                    <a:pt x="3207829" y="1134973"/>
                  </a:lnTo>
                  <a:lnTo>
                    <a:pt x="3209709" y="1108748"/>
                  </a:lnTo>
                  <a:lnTo>
                    <a:pt x="3209836" y="1102207"/>
                  </a:lnTo>
                  <a:close/>
                </a:path>
                <a:path w="5528309" h="5527040">
                  <a:moveTo>
                    <a:pt x="3222510" y="4391545"/>
                  </a:moveTo>
                  <a:lnTo>
                    <a:pt x="3216249" y="4343946"/>
                  </a:lnTo>
                  <a:lnTo>
                    <a:pt x="3199523" y="4299788"/>
                  </a:lnTo>
                  <a:lnTo>
                    <a:pt x="3173768" y="4260481"/>
                  </a:lnTo>
                  <a:lnTo>
                    <a:pt x="3140405" y="4227461"/>
                  </a:lnTo>
                  <a:lnTo>
                    <a:pt x="3100882" y="4202112"/>
                  </a:lnTo>
                  <a:lnTo>
                    <a:pt x="3056610" y="4185869"/>
                  </a:lnTo>
                  <a:lnTo>
                    <a:pt x="3009036" y="4180141"/>
                  </a:lnTo>
                  <a:lnTo>
                    <a:pt x="2961475" y="4185869"/>
                  </a:lnTo>
                  <a:lnTo>
                    <a:pt x="2917228" y="4202074"/>
                  </a:lnTo>
                  <a:lnTo>
                    <a:pt x="2877718" y="4227385"/>
                  </a:lnTo>
                  <a:lnTo>
                    <a:pt x="2844368" y="4260367"/>
                  </a:lnTo>
                  <a:lnTo>
                    <a:pt x="2818612" y="4299623"/>
                  </a:lnTo>
                  <a:lnTo>
                    <a:pt x="2801874" y="4343755"/>
                  </a:lnTo>
                  <a:lnTo>
                    <a:pt x="2795574" y="4391342"/>
                  </a:lnTo>
                  <a:lnTo>
                    <a:pt x="2801162" y="4440123"/>
                  </a:lnTo>
                  <a:lnTo>
                    <a:pt x="2817876" y="4485500"/>
                  </a:lnTo>
                  <a:lnTo>
                    <a:pt x="2844127" y="4525911"/>
                  </a:lnTo>
                  <a:lnTo>
                    <a:pt x="2878353" y="4559808"/>
                  </a:lnTo>
                  <a:lnTo>
                    <a:pt x="2918993" y="4585627"/>
                  </a:lnTo>
                  <a:lnTo>
                    <a:pt x="2964472" y="4601807"/>
                  </a:lnTo>
                  <a:lnTo>
                    <a:pt x="3013202" y="4606772"/>
                  </a:lnTo>
                  <a:lnTo>
                    <a:pt x="3060814" y="4599978"/>
                  </a:lnTo>
                  <a:lnTo>
                    <a:pt x="3104858" y="4582795"/>
                  </a:lnTo>
                  <a:lnTo>
                    <a:pt x="3143923" y="4556671"/>
                  </a:lnTo>
                  <a:lnTo>
                    <a:pt x="3176613" y="4523041"/>
                  </a:lnTo>
                  <a:lnTo>
                    <a:pt x="3201543" y="4483354"/>
                  </a:lnTo>
                  <a:lnTo>
                    <a:pt x="3217303" y="4439031"/>
                  </a:lnTo>
                  <a:lnTo>
                    <a:pt x="3222510" y="4391545"/>
                  </a:lnTo>
                  <a:close/>
                </a:path>
                <a:path w="5528309" h="5527040">
                  <a:moveTo>
                    <a:pt x="3657181" y="5337213"/>
                  </a:moveTo>
                  <a:lnTo>
                    <a:pt x="3651085" y="5292763"/>
                  </a:lnTo>
                  <a:lnTo>
                    <a:pt x="3634384" y="5251158"/>
                  </a:lnTo>
                  <a:lnTo>
                    <a:pt x="3608070" y="5214848"/>
                  </a:lnTo>
                  <a:lnTo>
                    <a:pt x="3573703" y="5186007"/>
                  </a:lnTo>
                  <a:lnTo>
                    <a:pt x="3533356" y="5166372"/>
                  </a:lnTo>
                  <a:lnTo>
                    <a:pt x="3489464" y="5157152"/>
                  </a:lnTo>
                  <a:lnTo>
                    <a:pt x="3471507" y="5156517"/>
                  </a:lnTo>
                  <a:lnTo>
                    <a:pt x="3462502" y="5156860"/>
                  </a:lnTo>
                  <a:lnTo>
                    <a:pt x="3418421" y="5165128"/>
                  </a:lnTo>
                  <a:lnTo>
                    <a:pt x="3377679" y="5183860"/>
                  </a:lnTo>
                  <a:lnTo>
                    <a:pt x="3342690" y="5211953"/>
                  </a:lnTo>
                  <a:lnTo>
                    <a:pt x="3315589" y="5247691"/>
                  </a:lnTo>
                  <a:lnTo>
                    <a:pt x="3297986" y="5288940"/>
                  </a:lnTo>
                  <a:lnTo>
                    <a:pt x="3290925" y="5333225"/>
                  </a:lnTo>
                  <a:lnTo>
                    <a:pt x="3290836" y="5342229"/>
                  </a:lnTo>
                  <a:lnTo>
                    <a:pt x="3291179" y="5351221"/>
                  </a:lnTo>
                  <a:lnTo>
                    <a:pt x="3299460" y="5395290"/>
                  </a:lnTo>
                  <a:lnTo>
                    <a:pt x="3318218" y="5436032"/>
                  </a:lnTo>
                  <a:lnTo>
                    <a:pt x="3346310" y="5471007"/>
                  </a:lnTo>
                  <a:lnTo>
                    <a:pt x="3382073" y="5498096"/>
                  </a:lnTo>
                  <a:lnTo>
                    <a:pt x="3423323" y="5515686"/>
                  </a:lnTo>
                  <a:lnTo>
                    <a:pt x="3467608" y="5522722"/>
                  </a:lnTo>
                  <a:lnTo>
                    <a:pt x="3476612" y="5522823"/>
                  </a:lnTo>
                  <a:lnTo>
                    <a:pt x="3485616" y="5522531"/>
                  </a:lnTo>
                  <a:lnTo>
                    <a:pt x="3529787" y="5514454"/>
                  </a:lnTo>
                  <a:lnTo>
                    <a:pt x="3570630" y="5495823"/>
                  </a:lnTo>
                  <a:lnTo>
                    <a:pt x="3605682" y="5467743"/>
                  </a:lnTo>
                  <a:lnTo>
                    <a:pt x="3632784" y="5431929"/>
                  </a:lnTo>
                  <a:lnTo>
                    <a:pt x="3650284" y="5390591"/>
                  </a:lnTo>
                  <a:lnTo>
                    <a:pt x="3657130" y="5346230"/>
                  </a:lnTo>
                  <a:lnTo>
                    <a:pt x="3657181" y="5337213"/>
                  </a:lnTo>
                  <a:close/>
                </a:path>
                <a:path w="5528309" h="5527040">
                  <a:moveTo>
                    <a:pt x="3658260" y="643331"/>
                  </a:moveTo>
                  <a:lnTo>
                    <a:pt x="3653028" y="598411"/>
                  </a:lnTo>
                  <a:lnTo>
                    <a:pt x="3637013" y="556133"/>
                  </a:lnTo>
                  <a:lnTo>
                    <a:pt x="3611181" y="519036"/>
                  </a:lnTo>
                  <a:lnTo>
                    <a:pt x="3577082" y="489318"/>
                  </a:lnTo>
                  <a:lnTo>
                    <a:pt x="3536772" y="468820"/>
                  </a:lnTo>
                  <a:lnTo>
                    <a:pt x="3492690" y="458749"/>
                  </a:lnTo>
                  <a:lnTo>
                    <a:pt x="3474593" y="457796"/>
                  </a:lnTo>
                  <a:lnTo>
                    <a:pt x="3465512" y="457987"/>
                  </a:lnTo>
                  <a:lnTo>
                    <a:pt x="3420948" y="465594"/>
                  </a:lnTo>
                  <a:lnTo>
                    <a:pt x="3379584" y="483819"/>
                  </a:lnTo>
                  <a:lnTo>
                    <a:pt x="3343872" y="511581"/>
                  </a:lnTo>
                  <a:lnTo>
                    <a:pt x="3316008" y="547204"/>
                  </a:lnTo>
                  <a:lnTo>
                    <a:pt x="3297656" y="588518"/>
                  </a:lnTo>
                  <a:lnTo>
                    <a:pt x="3289935" y="633069"/>
                  </a:lnTo>
                  <a:lnTo>
                    <a:pt x="3289719" y="642137"/>
                  </a:lnTo>
                  <a:lnTo>
                    <a:pt x="3289947" y="651205"/>
                  </a:lnTo>
                  <a:lnTo>
                    <a:pt x="3297707" y="695744"/>
                  </a:lnTo>
                  <a:lnTo>
                    <a:pt x="3316097" y="737044"/>
                  </a:lnTo>
                  <a:lnTo>
                    <a:pt x="3343986" y="772642"/>
                  </a:lnTo>
                  <a:lnTo>
                    <a:pt x="3379724" y="800379"/>
                  </a:lnTo>
                  <a:lnTo>
                    <a:pt x="3421113" y="818565"/>
                  </a:lnTo>
                  <a:lnTo>
                    <a:pt x="3465677" y="826122"/>
                  </a:lnTo>
                  <a:lnTo>
                    <a:pt x="3474758" y="826312"/>
                  </a:lnTo>
                  <a:lnTo>
                    <a:pt x="3483787" y="826185"/>
                  </a:lnTo>
                  <a:lnTo>
                    <a:pt x="3528149" y="818857"/>
                  </a:lnTo>
                  <a:lnTo>
                    <a:pt x="3569347" y="800874"/>
                  </a:lnTo>
                  <a:lnTo>
                    <a:pt x="3604882" y="773303"/>
                  </a:lnTo>
                  <a:lnTo>
                    <a:pt x="3632555" y="737844"/>
                  </a:lnTo>
                  <a:lnTo>
                    <a:pt x="3650665" y="696696"/>
                  </a:lnTo>
                  <a:lnTo>
                    <a:pt x="3658108" y="652360"/>
                  </a:lnTo>
                  <a:lnTo>
                    <a:pt x="3658260" y="643331"/>
                  </a:lnTo>
                  <a:close/>
                </a:path>
                <a:path w="5528309" h="5527040">
                  <a:moveTo>
                    <a:pt x="3671062" y="4871872"/>
                  </a:moveTo>
                  <a:lnTo>
                    <a:pt x="3665004" y="4827917"/>
                  </a:lnTo>
                  <a:lnTo>
                    <a:pt x="3649345" y="4787214"/>
                  </a:lnTo>
                  <a:lnTo>
                    <a:pt x="3625392" y="4751057"/>
                  </a:lnTo>
                  <a:lnTo>
                    <a:pt x="3594468" y="4720755"/>
                  </a:lnTo>
                  <a:lnTo>
                    <a:pt x="3557892" y="4697577"/>
                  </a:lnTo>
                  <a:lnTo>
                    <a:pt x="3516973" y="4682833"/>
                  </a:lnTo>
                  <a:lnTo>
                    <a:pt x="3473031" y="4677816"/>
                  </a:lnTo>
                  <a:lnTo>
                    <a:pt x="3429089" y="4683341"/>
                  </a:lnTo>
                  <a:lnTo>
                    <a:pt x="3388283" y="4698504"/>
                  </a:lnTo>
                  <a:lnTo>
                    <a:pt x="3351911" y="4721999"/>
                  </a:lnTo>
                  <a:lnTo>
                    <a:pt x="3321278" y="4752556"/>
                  </a:lnTo>
                  <a:lnTo>
                    <a:pt x="3297707" y="4788852"/>
                  </a:lnTo>
                  <a:lnTo>
                    <a:pt x="3282480" y="4829607"/>
                  </a:lnTo>
                  <a:lnTo>
                    <a:pt x="3276904" y="4873536"/>
                  </a:lnTo>
                  <a:lnTo>
                    <a:pt x="3281908" y="4917529"/>
                  </a:lnTo>
                  <a:lnTo>
                    <a:pt x="3296628" y="4958486"/>
                  </a:lnTo>
                  <a:lnTo>
                    <a:pt x="3319780" y="4995126"/>
                  </a:lnTo>
                  <a:lnTo>
                    <a:pt x="3350069" y="5026088"/>
                  </a:lnTo>
                  <a:lnTo>
                    <a:pt x="3386201" y="5050104"/>
                  </a:lnTo>
                  <a:lnTo>
                    <a:pt x="3426904" y="5065814"/>
                  </a:lnTo>
                  <a:lnTo>
                    <a:pt x="3470846" y="5071935"/>
                  </a:lnTo>
                  <a:lnTo>
                    <a:pt x="3516071" y="5067173"/>
                  </a:lnTo>
                  <a:lnTo>
                    <a:pt x="3558146" y="5052072"/>
                  </a:lnTo>
                  <a:lnTo>
                    <a:pt x="3595636" y="5028082"/>
                  </a:lnTo>
                  <a:lnTo>
                    <a:pt x="3627120" y="4996637"/>
                  </a:lnTo>
                  <a:lnTo>
                    <a:pt x="3651135" y="4959159"/>
                  </a:lnTo>
                  <a:lnTo>
                    <a:pt x="3666274" y="4917097"/>
                  </a:lnTo>
                  <a:lnTo>
                    <a:pt x="3671062" y="4871872"/>
                  </a:lnTo>
                  <a:close/>
                </a:path>
                <a:path w="5528309" h="5527040">
                  <a:moveTo>
                    <a:pt x="3672281" y="1120013"/>
                  </a:moveTo>
                  <a:lnTo>
                    <a:pt x="3667518" y="1082065"/>
                  </a:lnTo>
                  <a:lnTo>
                    <a:pt x="3655657" y="1045718"/>
                  </a:lnTo>
                  <a:lnTo>
                    <a:pt x="3637115" y="1012278"/>
                  </a:lnTo>
                  <a:lnTo>
                    <a:pt x="3612565" y="982954"/>
                  </a:lnTo>
                  <a:lnTo>
                    <a:pt x="3582911" y="958811"/>
                  </a:lnTo>
                  <a:lnTo>
                    <a:pt x="3549205" y="940739"/>
                  </a:lnTo>
                  <a:lnTo>
                    <a:pt x="3512693" y="929373"/>
                  </a:lnTo>
                  <a:lnTo>
                    <a:pt x="3474694" y="925131"/>
                  </a:lnTo>
                  <a:lnTo>
                    <a:pt x="3429127" y="930478"/>
                  </a:lnTo>
                  <a:lnTo>
                    <a:pt x="3387052" y="945921"/>
                  </a:lnTo>
                  <a:lnTo>
                    <a:pt x="3349815" y="970102"/>
                  </a:lnTo>
                  <a:lnTo>
                    <a:pt x="3318738" y="1001661"/>
                  </a:lnTo>
                  <a:lnTo>
                    <a:pt x="3295142" y="1039215"/>
                  </a:lnTo>
                  <a:lnTo>
                    <a:pt x="3280359" y="1081405"/>
                  </a:lnTo>
                  <a:lnTo>
                    <a:pt x="3275698" y="1126858"/>
                  </a:lnTo>
                  <a:lnTo>
                    <a:pt x="3276206" y="1136421"/>
                  </a:lnTo>
                  <a:lnTo>
                    <a:pt x="3282797" y="1174076"/>
                  </a:lnTo>
                  <a:lnTo>
                    <a:pt x="3296399" y="1209814"/>
                  </a:lnTo>
                  <a:lnTo>
                    <a:pt x="3316516" y="1242314"/>
                  </a:lnTo>
                  <a:lnTo>
                    <a:pt x="3342436" y="1270419"/>
                  </a:lnTo>
                  <a:lnTo>
                    <a:pt x="3373196" y="1293101"/>
                  </a:lnTo>
                  <a:lnTo>
                    <a:pt x="3407714" y="1309560"/>
                  </a:lnTo>
                  <a:lnTo>
                    <a:pt x="3444710" y="1319174"/>
                  </a:lnTo>
                  <a:lnTo>
                    <a:pt x="3473285" y="1321676"/>
                  </a:lnTo>
                  <a:lnTo>
                    <a:pt x="3518865" y="1316355"/>
                  </a:lnTo>
                  <a:lnTo>
                    <a:pt x="3560927" y="1300924"/>
                  </a:lnTo>
                  <a:lnTo>
                    <a:pt x="3598176" y="1276756"/>
                  </a:lnTo>
                  <a:lnTo>
                    <a:pt x="3629266" y="1245196"/>
                  </a:lnTo>
                  <a:lnTo>
                    <a:pt x="3652863" y="1207655"/>
                  </a:lnTo>
                  <a:lnTo>
                    <a:pt x="3667645" y="1165466"/>
                  </a:lnTo>
                  <a:lnTo>
                    <a:pt x="3672281" y="1120013"/>
                  </a:lnTo>
                  <a:close/>
                </a:path>
                <a:path w="5528309" h="5527040">
                  <a:moveTo>
                    <a:pt x="3680409" y="4387050"/>
                  </a:moveTo>
                  <a:lnTo>
                    <a:pt x="3675481" y="4347057"/>
                  </a:lnTo>
                  <a:lnTo>
                    <a:pt x="3662819" y="4308805"/>
                  </a:lnTo>
                  <a:lnTo>
                    <a:pt x="3642931" y="4273778"/>
                  </a:lnTo>
                  <a:lnTo>
                    <a:pt x="3616566" y="4243311"/>
                  </a:lnTo>
                  <a:lnTo>
                    <a:pt x="3584740" y="4218584"/>
                  </a:lnTo>
                  <a:lnTo>
                    <a:pt x="3548697" y="4200575"/>
                  </a:lnTo>
                  <a:lnTo>
                    <a:pt x="3509822" y="4189958"/>
                  </a:lnTo>
                  <a:lnTo>
                    <a:pt x="3469589" y="4187113"/>
                  </a:lnTo>
                  <a:lnTo>
                    <a:pt x="3462820" y="4187367"/>
                  </a:lnTo>
                  <a:lnTo>
                    <a:pt x="3422739" y="4193527"/>
                  </a:lnTo>
                  <a:lnTo>
                    <a:pt x="3384626" y="4207408"/>
                  </a:lnTo>
                  <a:lnTo>
                    <a:pt x="3349955" y="4228465"/>
                  </a:lnTo>
                  <a:lnTo>
                    <a:pt x="3320072" y="4255897"/>
                  </a:lnTo>
                  <a:lnTo>
                    <a:pt x="3296145" y="4288637"/>
                  </a:lnTo>
                  <a:lnTo>
                    <a:pt x="3279063" y="4325429"/>
                  </a:lnTo>
                  <a:lnTo>
                    <a:pt x="3269513" y="4364850"/>
                  </a:lnTo>
                  <a:lnTo>
                    <a:pt x="3267583" y="4398619"/>
                  </a:lnTo>
                  <a:lnTo>
                    <a:pt x="3267862" y="4405376"/>
                  </a:lnTo>
                  <a:lnTo>
                    <a:pt x="3274161" y="4445444"/>
                  </a:lnTo>
                  <a:lnTo>
                    <a:pt x="3288169" y="4483506"/>
                  </a:lnTo>
                  <a:lnTo>
                    <a:pt x="3309353" y="4518088"/>
                  </a:lnTo>
                  <a:lnTo>
                    <a:pt x="3336887" y="4547870"/>
                  </a:lnTo>
                  <a:lnTo>
                    <a:pt x="3369716" y="4571695"/>
                  </a:lnTo>
                  <a:lnTo>
                    <a:pt x="3406559" y="4588637"/>
                  </a:lnTo>
                  <a:lnTo>
                    <a:pt x="3446018" y="4598060"/>
                  </a:lnTo>
                  <a:lnTo>
                    <a:pt x="3479800" y="4599876"/>
                  </a:lnTo>
                  <a:lnTo>
                    <a:pt x="3486556" y="4599584"/>
                  </a:lnTo>
                  <a:lnTo>
                    <a:pt x="3526599" y="4593145"/>
                  </a:lnTo>
                  <a:lnTo>
                    <a:pt x="3564623" y="4579010"/>
                  </a:lnTo>
                  <a:lnTo>
                    <a:pt x="3599142" y="4557712"/>
                  </a:lnTo>
                  <a:lnTo>
                    <a:pt x="3628834" y="4530077"/>
                  </a:lnTo>
                  <a:lnTo>
                    <a:pt x="3652545" y="4497171"/>
                  </a:lnTo>
                  <a:lnTo>
                    <a:pt x="3669373" y="4460265"/>
                  </a:lnTo>
                  <a:lnTo>
                    <a:pt x="3678644" y="4420781"/>
                  </a:lnTo>
                  <a:lnTo>
                    <a:pt x="3680345" y="4393781"/>
                  </a:lnTo>
                  <a:lnTo>
                    <a:pt x="3680409" y="4387050"/>
                  </a:lnTo>
                  <a:close/>
                </a:path>
                <a:path w="5528309" h="5527040">
                  <a:moveTo>
                    <a:pt x="4117708" y="5337086"/>
                  </a:moveTo>
                  <a:lnTo>
                    <a:pt x="4110164" y="5290324"/>
                  </a:lnTo>
                  <a:lnTo>
                    <a:pt x="4090619" y="5247818"/>
                  </a:lnTo>
                  <a:lnTo>
                    <a:pt x="4061168" y="5211597"/>
                  </a:lnTo>
                  <a:lnTo>
                    <a:pt x="4023906" y="5183657"/>
                  </a:lnTo>
                  <a:lnTo>
                    <a:pt x="3980954" y="5166030"/>
                  </a:lnTo>
                  <a:lnTo>
                    <a:pt x="3934396" y="5160708"/>
                  </a:lnTo>
                  <a:lnTo>
                    <a:pt x="3889108" y="5168417"/>
                  </a:lnTo>
                  <a:lnTo>
                    <a:pt x="3847896" y="5187340"/>
                  </a:lnTo>
                  <a:lnTo>
                    <a:pt x="3812590" y="5215610"/>
                  </a:lnTo>
                  <a:lnTo>
                    <a:pt x="3784981" y="5251399"/>
                  </a:lnTo>
                  <a:lnTo>
                    <a:pt x="3766883" y="5292852"/>
                  </a:lnTo>
                  <a:lnTo>
                    <a:pt x="3760101" y="5338115"/>
                  </a:lnTo>
                  <a:lnTo>
                    <a:pt x="3766248" y="5384800"/>
                  </a:lnTo>
                  <a:lnTo>
                    <a:pt x="3784612" y="5427599"/>
                  </a:lnTo>
                  <a:lnTo>
                    <a:pt x="3813149" y="5464454"/>
                  </a:lnTo>
                  <a:lnTo>
                    <a:pt x="3849814" y="5493283"/>
                  </a:lnTo>
                  <a:lnTo>
                    <a:pt x="3892550" y="5512016"/>
                  </a:lnTo>
                  <a:lnTo>
                    <a:pt x="3939324" y="5518594"/>
                  </a:lnTo>
                  <a:lnTo>
                    <a:pt x="3986060" y="5511685"/>
                  </a:lnTo>
                  <a:lnTo>
                    <a:pt x="4028694" y="5492699"/>
                  </a:lnTo>
                  <a:lnTo>
                    <a:pt x="4065219" y="5463692"/>
                  </a:lnTo>
                  <a:lnTo>
                    <a:pt x="4093578" y="5426722"/>
                  </a:lnTo>
                  <a:lnTo>
                    <a:pt x="4111752" y="5383835"/>
                  </a:lnTo>
                  <a:lnTo>
                    <a:pt x="4117708" y="5337086"/>
                  </a:lnTo>
                  <a:close/>
                </a:path>
                <a:path w="5528309" h="5527040">
                  <a:moveTo>
                    <a:pt x="4119372" y="637959"/>
                  </a:moveTo>
                  <a:lnTo>
                    <a:pt x="4111701" y="591464"/>
                  </a:lnTo>
                  <a:lnTo>
                    <a:pt x="4092384" y="549249"/>
                  </a:lnTo>
                  <a:lnTo>
                    <a:pt x="4063339" y="513232"/>
                  </a:lnTo>
                  <a:lnTo>
                    <a:pt x="4026484" y="485292"/>
                  </a:lnTo>
                  <a:lnTo>
                    <a:pt x="3983736" y="467360"/>
                  </a:lnTo>
                  <a:lnTo>
                    <a:pt x="3937012" y="461314"/>
                  </a:lnTo>
                  <a:lnTo>
                    <a:pt x="3890403" y="468376"/>
                  </a:lnTo>
                  <a:lnTo>
                    <a:pt x="3847960" y="487210"/>
                  </a:lnTo>
                  <a:lnTo>
                    <a:pt x="3811613" y="515861"/>
                  </a:lnTo>
                  <a:lnTo>
                    <a:pt x="3783279" y="552437"/>
                  </a:lnTo>
                  <a:lnTo>
                    <a:pt x="3764864" y="594995"/>
                  </a:lnTo>
                  <a:lnTo>
                    <a:pt x="3758311" y="641604"/>
                  </a:lnTo>
                  <a:lnTo>
                    <a:pt x="3765207" y="689673"/>
                  </a:lnTo>
                  <a:lnTo>
                    <a:pt x="3784663" y="733361"/>
                  </a:lnTo>
                  <a:lnTo>
                    <a:pt x="3814495" y="770572"/>
                  </a:lnTo>
                  <a:lnTo>
                    <a:pt x="3852570" y="799198"/>
                  </a:lnTo>
                  <a:lnTo>
                    <a:pt x="3896715" y="817156"/>
                  </a:lnTo>
                  <a:lnTo>
                    <a:pt x="3944759" y="822337"/>
                  </a:lnTo>
                  <a:lnTo>
                    <a:pt x="3991330" y="814031"/>
                  </a:lnTo>
                  <a:lnTo>
                    <a:pt x="4033405" y="794143"/>
                  </a:lnTo>
                  <a:lnTo>
                    <a:pt x="4069105" y="764616"/>
                  </a:lnTo>
                  <a:lnTo>
                    <a:pt x="4096575" y="727430"/>
                  </a:lnTo>
                  <a:lnTo>
                    <a:pt x="4113961" y="684555"/>
                  </a:lnTo>
                  <a:lnTo>
                    <a:pt x="4119372" y="637959"/>
                  </a:lnTo>
                  <a:close/>
                </a:path>
                <a:path w="5528309" h="5527040">
                  <a:moveTo>
                    <a:pt x="4126280" y="4885690"/>
                  </a:moveTo>
                  <a:lnTo>
                    <a:pt x="4123702" y="4841075"/>
                  </a:lnTo>
                  <a:lnTo>
                    <a:pt x="4111891" y="4800104"/>
                  </a:lnTo>
                  <a:lnTo>
                    <a:pt x="4091800" y="4763859"/>
                  </a:lnTo>
                  <a:lnTo>
                    <a:pt x="4064381" y="4733379"/>
                  </a:lnTo>
                  <a:lnTo>
                    <a:pt x="4030611" y="4709744"/>
                  </a:lnTo>
                  <a:lnTo>
                    <a:pt x="3991445" y="4694021"/>
                  </a:lnTo>
                  <a:lnTo>
                    <a:pt x="3947833" y="4687290"/>
                  </a:lnTo>
                  <a:lnTo>
                    <a:pt x="3903357" y="4690313"/>
                  </a:lnTo>
                  <a:lnTo>
                    <a:pt x="3862527" y="4702556"/>
                  </a:lnTo>
                  <a:lnTo>
                    <a:pt x="3826421" y="4723041"/>
                  </a:lnTo>
                  <a:lnTo>
                    <a:pt x="3796144" y="4750816"/>
                  </a:lnTo>
                  <a:lnTo>
                    <a:pt x="3772763" y="4784877"/>
                  </a:lnTo>
                  <a:lnTo>
                    <a:pt x="3757358" y="4824247"/>
                  </a:lnTo>
                  <a:lnTo>
                    <a:pt x="3751008" y="4867961"/>
                  </a:lnTo>
                  <a:lnTo>
                    <a:pt x="3754488" y="4912449"/>
                  </a:lnTo>
                  <a:lnTo>
                    <a:pt x="3767188" y="4953127"/>
                  </a:lnTo>
                  <a:lnTo>
                    <a:pt x="3788092" y="4988953"/>
                  </a:lnTo>
                  <a:lnTo>
                    <a:pt x="3816248" y="5018862"/>
                  </a:lnTo>
                  <a:lnTo>
                    <a:pt x="3850652" y="5041798"/>
                  </a:lnTo>
                  <a:lnTo>
                    <a:pt x="3890314" y="5056683"/>
                  </a:lnTo>
                  <a:lnTo>
                    <a:pt x="3934269" y="5062461"/>
                  </a:lnTo>
                  <a:lnTo>
                    <a:pt x="3984167" y="5057356"/>
                  </a:lnTo>
                  <a:lnTo>
                    <a:pt x="4029024" y="5040566"/>
                  </a:lnTo>
                  <a:lnTo>
                    <a:pt x="4067238" y="5013553"/>
                  </a:lnTo>
                  <a:lnTo>
                    <a:pt x="4097236" y="4977777"/>
                  </a:lnTo>
                  <a:lnTo>
                    <a:pt x="4117454" y="4934661"/>
                  </a:lnTo>
                  <a:lnTo>
                    <a:pt x="4126280" y="4885690"/>
                  </a:lnTo>
                  <a:close/>
                </a:path>
                <a:path w="5528309" h="5527040">
                  <a:moveTo>
                    <a:pt x="4129608" y="1119695"/>
                  </a:moveTo>
                  <a:lnTo>
                    <a:pt x="4123105" y="1073734"/>
                  </a:lnTo>
                  <a:lnTo>
                    <a:pt x="4105681" y="1030744"/>
                  </a:lnTo>
                  <a:lnTo>
                    <a:pt x="4078389" y="993228"/>
                  </a:lnTo>
                  <a:lnTo>
                    <a:pt x="4042829" y="963409"/>
                  </a:lnTo>
                  <a:lnTo>
                    <a:pt x="4001109" y="943063"/>
                  </a:lnTo>
                  <a:lnTo>
                    <a:pt x="3955732" y="933399"/>
                  </a:lnTo>
                  <a:lnTo>
                    <a:pt x="3937139" y="932675"/>
                  </a:lnTo>
                  <a:lnTo>
                    <a:pt x="3927754" y="932992"/>
                  </a:lnTo>
                  <a:lnTo>
                    <a:pt x="3881704" y="941425"/>
                  </a:lnTo>
                  <a:lnTo>
                    <a:pt x="3839108" y="960818"/>
                  </a:lnTo>
                  <a:lnTo>
                    <a:pt x="3802494" y="990003"/>
                  </a:lnTo>
                  <a:lnTo>
                    <a:pt x="3774084" y="1027239"/>
                  </a:lnTo>
                  <a:lnTo>
                    <a:pt x="3755618" y="1070241"/>
                  </a:lnTo>
                  <a:lnTo>
                    <a:pt x="3748163" y="1116457"/>
                  </a:lnTo>
                  <a:lnTo>
                    <a:pt x="3748062" y="1125855"/>
                  </a:lnTo>
                  <a:lnTo>
                    <a:pt x="3748405" y="1135240"/>
                  </a:lnTo>
                  <a:lnTo>
                    <a:pt x="3757003" y="1181252"/>
                  </a:lnTo>
                  <a:lnTo>
                    <a:pt x="3776548" y="1223784"/>
                  </a:lnTo>
                  <a:lnTo>
                    <a:pt x="3805872" y="1260284"/>
                  </a:lnTo>
                  <a:lnTo>
                    <a:pt x="3843210" y="1288554"/>
                  </a:lnTo>
                  <a:lnTo>
                    <a:pt x="3886289" y="1306868"/>
                  </a:lnTo>
                  <a:lnTo>
                    <a:pt x="3932529" y="1314145"/>
                  </a:lnTo>
                  <a:lnTo>
                    <a:pt x="3941927" y="1314221"/>
                  </a:lnTo>
                  <a:lnTo>
                    <a:pt x="3951313" y="1313840"/>
                  </a:lnTo>
                  <a:lnTo>
                    <a:pt x="3997299" y="1305077"/>
                  </a:lnTo>
                  <a:lnTo>
                    <a:pt x="4039768" y="1285379"/>
                  </a:lnTo>
                  <a:lnTo>
                    <a:pt x="4076166" y="1255928"/>
                  </a:lnTo>
                  <a:lnTo>
                    <a:pt x="4104297" y="1218488"/>
                  </a:lnTo>
                  <a:lnTo>
                    <a:pt x="4122458" y="1175346"/>
                  </a:lnTo>
                  <a:lnTo>
                    <a:pt x="4129570" y="1129093"/>
                  </a:lnTo>
                  <a:lnTo>
                    <a:pt x="4129608" y="1119695"/>
                  </a:lnTo>
                  <a:close/>
                </a:path>
                <a:path w="5528309" h="5527040">
                  <a:moveTo>
                    <a:pt x="4138193" y="4395444"/>
                  </a:moveTo>
                  <a:lnTo>
                    <a:pt x="4134701" y="4356544"/>
                  </a:lnTo>
                  <a:lnTo>
                    <a:pt x="4123690" y="4319054"/>
                  </a:lnTo>
                  <a:lnTo>
                    <a:pt x="4105592" y="4284434"/>
                  </a:lnTo>
                  <a:lnTo>
                    <a:pt x="4081094" y="4254004"/>
                  </a:lnTo>
                  <a:lnTo>
                    <a:pt x="4051147" y="4228922"/>
                  </a:lnTo>
                  <a:lnTo>
                    <a:pt x="4016883" y="4210151"/>
                  </a:lnTo>
                  <a:lnTo>
                    <a:pt x="3979621" y="4198416"/>
                  </a:lnTo>
                  <a:lnTo>
                    <a:pt x="3940797" y="4194162"/>
                  </a:lnTo>
                  <a:lnTo>
                    <a:pt x="3930993" y="4194302"/>
                  </a:lnTo>
                  <a:lnTo>
                    <a:pt x="3892270" y="4199661"/>
                  </a:lnTo>
                  <a:lnTo>
                    <a:pt x="3855339" y="4212463"/>
                  </a:lnTo>
                  <a:lnTo>
                    <a:pt x="3821620" y="4232224"/>
                  </a:lnTo>
                  <a:lnTo>
                    <a:pt x="3792410" y="4258183"/>
                  </a:lnTo>
                  <a:lnTo>
                    <a:pt x="3768814" y="4289349"/>
                  </a:lnTo>
                  <a:lnTo>
                    <a:pt x="3751757" y="4324515"/>
                  </a:lnTo>
                  <a:lnTo>
                    <a:pt x="3741890" y="4362335"/>
                  </a:lnTo>
                  <a:lnTo>
                    <a:pt x="3739451" y="4391558"/>
                  </a:lnTo>
                  <a:lnTo>
                    <a:pt x="3739591" y="4401350"/>
                  </a:lnTo>
                  <a:lnTo>
                    <a:pt x="3744950" y="4440072"/>
                  </a:lnTo>
                  <a:lnTo>
                    <a:pt x="3757752" y="4476991"/>
                  </a:lnTo>
                  <a:lnTo>
                    <a:pt x="3777526" y="4510710"/>
                  </a:lnTo>
                  <a:lnTo>
                    <a:pt x="3803485" y="4539920"/>
                  </a:lnTo>
                  <a:lnTo>
                    <a:pt x="3834663" y="4563516"/>
                  </a:lnTo>
                  <a:lnTo>
                    <a:pt x="3869829" y="4580560"/>
                  </a:lnTo>
                  <a:lnTo>
                    <a:pt x="3907650" y="4590427"/>
                  </a:lnTo>
                  <a:lnTo>
                    <a:pt x="3936873" y="4592866"/>
                  </a:lnTo>
                  <a:lnTo>
                    <a:pt x="3946677" y="4592726"/>
                  </a:lnTo>
                  <a:lnTo>
                    <a:pt x="3985387" y="4587367"/>
                  </a:lnTo>
                  <a:lnTo>
                    <a:pt x="4022318" y="4574552"/>
                  </a:lnTo>
                  <a:lnTo>
                    <a:pt x="4056037" y="4554791"/>
                  </a:lnTo>
                  <a:lnTo>
                    <a:pt x="4085247" y="4528820"/>
                  </a:lnTo>
                  <a:lnTo>
                    <a:pt x="4108843" y="4497654"/>
                  </a:lnTo>
                  <a:lnTo>
                    <a:pt x="4125887" y="4462488"/>
                  </a:lnTo>
                  <a:lnTo>
                    <a:pt x="4135755" y="4424667"/>
                  </a:lnTo>
                  <a:lnTo>
                    <a:pt x="4138193" y="4395444"/>
                  </a:lnTo>
                  <a:close/>
                </a:path>
                <a:path w="5528309" h="5527040">
                  <a:moveTo>
                    <a:pt x="4584966" y="4876216"/>
                  </a:moveTo>
                  <a:lnTo>
                    <a:pt x="4579531" y="4832909"/>
                  </a:lnTo>
                  <a:lnTo>
                    <a:pt x="4564050" y="4792103"/>
                  </a:lnTo>
                  <a:lnTo>
                    <a:pt x="4539412" y="4756099"/>
                  </a:lnTo>
                  <a:lnTo>
                    <a:pt x="4506963" y="4726889"/>
                  </a:lnTo>
                  <a:lnTo>
                    <a:pt x="4468558" y="4706150"/>
                  </a:lnTo>
                  <a:lnTo>
                    <a:pt x="4426356" y="4695025"/>
                  </a:lnTo>
                  <a:lnTo>
                    <a:pt x="4408944" y="4693437"/>
                  </a:lnTo>
                  <a:lnTo>
                    <a:pt x="4360519" y="4698657"/>
                  </a:lnTo>
                  <a:lnTo>
                    <a:pt x="4316336" y="4716373"/>
                  </a:lnTo>
                  <a:lnTo>
                    <a:pt x="4278376" y="4744644"/>
                  </a:lnTo>
                  <a:lnTo>
                    <a:pt x="4248658" y="4781550"/>
                  </a:lnTo>
                  <a:lnTo>
                    <a:pt x="4229189" y="4825162"/>
                  </a:lnTo>
                  <a:lnTo>
                    <a:pt x="4221975" y="4873536"/>
                  </a:lnTo>
                  <a:lnTo>
                    <a:pt x="4222242" y="4882286"/>
                  </a:lnTo>
                  <a:lnTo>
                    <a:pt x="4229722" y="4925276"/>
                  </a:lnTo>
                  <a:lnTo>
                    <a:pt x="4247121" y="4965281"/>
                  </a:lnTo>
                  <a:lnTo>
                    <a:pt x="4273448" y="5000091"/>
                  </a:lnTo>
                  <a:lnTo>
                    <a:pt x="4307243" y="5027727"/>
                  </a:lnTo>
                  <a:lnTo>
                    <a:pt x="4346587" y="5046624"/>
                  </a:lnTo>
                  <a:lnTo>
                    <a:pt x="4389259" y="5055730"/>
                  </a:lnTo>
                  <a:lnTo>
                    <a:pt x="4397997" y="5056314"/>
                  </a:lnTo>
                  <a:lnTo>
                    <a:pt x="4446409" y="5051095"/>
                  </a:lnTo>
                  <a:lnTo>
                    <a:pt x="4490605" y="5033378"/>
                  </a:lnTo>
                  <a:lnTo>
                    <a:pt x="4528566" y="5005095"/>
                  </a:lnTo>
                  <a:lnTo>
                    <a:pt x="4558284" y="4968189"/>
                  </a:lnTo>
                  <a:lnTo>
                    <a:pt x="4577753" y="4924590"/>
                  </a:lnTo>
                  <a:lnTo>
                    <a:pt x="4584966" y="4876216"/>
                  </a:lnTo>
                  <a:close/>
                </a:path>
                <a:path w="5528309" h="5527040">
                  <a:moveTo>
                    <a:pt x="4592129" y="4406455"/>
                  </a:moveTo>
                  <a:lnTo>
                    <a:pt x="4587037" y="4363478"/>
                  </a:lnTo>
                  <a:lnTo>
                    <a:pt x="4572038" y="4322889"/>
                  </a:lnTo>
                  <a:lnTo>
                    <a:pt x="4543945" y="4282211"/>
                  </a:lnTo>
                  <a:lnTo>
                    <a:pt x="4511306" y="4253789"/>
                  </a:lnTo>
                  <a:lnTo>
                    <a:pt x="4467149" y="4231576"/>
                  </a:lnTo>
                  <a:lnTo>
                    <a:pt x="4424870" y="4222318"/>
                  </a:lnTo>
                  <a:lnTo>
                    <a:pt x="4406303" y="4221404"/>
                  </a:lnTo>
                  <a:lnTo>
                    <a:pt x="4390847" y="4222013"/>
                  </a:lnTo>
                  <a:lnTo>
                    <a:pt x="4345546" y="4230763"/>
                  </a:lnTo>
                  <a:lnTo>
                    <a:pt x="4303725" y="4250258"/>
                  </a:lnTo>
                  <a:lnTo>
                    <a:pt x="4267873" y="4279328"/>
                  </a:lnTo>
                  <a:lnTo>
                    <a:pt x="4240174" y="4316260"/>
                  </a:lnTo>
                  <a:lnTo>
                    <a:pt x="4222267" y="4358779"/>
                  </a:lnTo>
                  <a:lnTo>
                    <a:pt x="4215244" y="4404372"/>
                  </a:lnTo>
                  <a:lnTo>
                    <a:pt x="4215193" y="4413643"/>
                  </a:lnTo>
                  <a:lnTo>
                    <a:pt x="4215600" y="4422889"/>
                  </a:lnTo>
                  <a:lnTo>
                    <a:pt x="4224350" y="4468190"/>
                  </a:lnTo>
                  <a:lnTo>
                    <a:pt x="4243844" y="4510011"/>
                  </a:lnTo>
                  <a:lnTo>
                    <a:pt x="4272927" y="4545850"/>
                  </a:lnTo>
                  <a:lnTo>
                    <a:pt x="4309859" y="4573549"/>
                  </a:lnTo>
                  <a:lnTo>
                    <a:pt x="4352391" y="4591443"/>
                  </a:lnTo>
                  <a:lnTo>
                    <a:pt x="4397997" y="4598467"/>
                  </a:lnTo>
                  <a:lnTo>
                    <a:pt x="4407255" y="4598517"/>
                  </a:lnTo>
                  <a:lnTo>
                    <a:pt x="4416514" y="4598111"/>
                  </a:lnTo>
                  <a:lnTo>
                    <a:pt x="4461815" y="4589361"/>
                  </a:lnTo>
                  <a:lnTo>
                    <a:pt x="4503636" y="4569853"/>
                  </a:lnTo>
                  <a:lnTo>
                    <a:pt x="4539475" y="4540770"/>
                  </a:lnTo>
                  <a:lnTo>
                    <a:pt x="4567174" y="4503839"/>
                  </a:lnTo>
                  <a:lnTo>
                    <a:pt x="4585068" y="4461319"/>
                  </a:lnTo>
                  <a:lnTo>
                    <a:pt x="4592078" y="4415714"/>
                  </a:lnTo>
                  <a:lnTo>
                    <a:pt x="4592129" y="4406455"/>
                  </a:lnTo>
                  <a:close/>
                </a:path>
                <a:path w="5528309" h="5527040">
                  <a:moveTo>
                    <a:pt x="4601540" y="3929456"/>
                  </a:moveTo>
                  <a:lnTo>
                    <a:pt x="4596498" y="3885501"/>
                  </a:lnTo>
                  <a:lnTo>
                    <a:pt x="4581893" y="3844607"/>
                  </a:lnTo>
                  <a:lnTo>
                    <a:pt x="4558931" y="3808069"/>
                  </a:lnTo>
                  <a:lnTo>
                    <a:pt x="4528883" y="3777157"/>
                  </a:lnTo>
                  <a:lnTo>
                    <a:pt x="4492968" y="3753167"/>
                  </a:lnTo>
                  <a:lnTo>
                    <a:pt x="4452417" y="3737368"/>
                  </a:lnTo>
                  <a:lnTo>
                    <a:pt x="4408487" y="3731056"/>
                  </a:lnTo>
                  <a:lnTo>
                    <a:pt x="4363263" y="3735349"/>
                  </a:lnTo>
                  <a:lnTo>
                    <a:pt x="4321137" y="3749865"/>
                  </a:lnTo>
                  <a:lnTo>
                    <a:pt x="4283494" y="3773246"/>
                  </a:lnTo>
                  <a:lnTo>
                    <a:pt x="4251731" y="3804120"/>
                  </a:lnTo>
                  <a:lnTo>
                    <a:pt x="4227271" y="3841140"/>
                  </a:lnTo>
                  <a:lnTo>
                    <a:pt x="4211485" y="3882948"/>
                  </a:lnTo>
                  <a:lnTo>
                    <a:pt x="4205782" y="3928173"/>
                  </a:lnTo>
                  <a:lnTo>
                    <a:pt x="4210824" y="3972064"/>
                  </a:lnTo>
                  <a:lnTo>
                    <a:pt x="4225442" y="4012895"/>
                  </a:lnTo>
                  <a:lnTo>
                    <a:pt x="4248404" y="4049407"/>
                  </a:lnTo>
                  <a:lnTo>
                    <a:pt x="4278465" y="4080306"/>
                  </a:lnTo>
                  <a:lnTo>
                    <a:pt x="4314393" y="4104322"/>
                  </a:lnTo>
                  <a:lnTo>
                    <a:pt x="4354919" y="4120172"/>
                  </a:lnTo>
                  <a:lnTo>
                    <a:pt x="4398823" y="4126573"/>
                  </a:lnTo>
                  <a:lnTo>
                    <a:pt x="4444047" y="4122293"/>
                  </a:lnTo>
                  <a:lnTo>
                    <a:pt x="4486186" y="4107815"/>
                  </a:lnTo>
                  <a:lnTo>
                    <a:pt x="4523829" y="4084485"/>
                  </a:lnTo>
                  <a:lnTo>
                    <a:pt x="4555591" y="4053649"/>
                  </a:lnTo>
                  <a:lnTo>
                    <a:pt x="4580052" y="4016629"/>
                  </a:lnTo>
                  <a:lnTo>
                    <a:pt x="4595838" y="3974782"/>
                  </a:lnTo>
                  <a:lnTo>
                    <a:pt x="4601540" y="3929456"/>
                  </a:lnTo>
                  <a:close/>
                </a:path>
                <a:path w="5528309" h="5527040">
                  <a:moveTo>
                    <a:pt x="4602365" y="1125131"/>
                  </a:moveTo>
                  <a:lnTo>
                    <a:pt x="4597285" y="1081532"/>
                  </a:lnTo>
                  <a:lnTo>
                    <a:pt x="4581982" y="1040409"/>
                  </a:lnTo>
                  <a:lnTo>
                    <a:pt x="4557331" y="1004100"/>
                  </a:lnTo>
                  <a:lnTo>
                    <a:pt x="4524743" y="974686"/>
                  </a:lnTo>
                  <a:lnTo>
                    <a:pt x="4486097" y="953858"/>
                  </a:lnTo>
                  <a:lnTo>
                    <a:pt x="4443628" y="942835"/>
                  </a:lnTo>
                  <a:lnTo>
                    <a:pt x="4417111" y="941260"/>
                  </a:lnTo>
                  <a:lnTo>
                    <a:pt x="4408144" y="941628"/>
                  </a:lnTo>
                  <a:lnTo>
                    <a:pt x="4364177" y="950087"/>
                  </a:lnTo>
                  <a:lnTo>
                    <a:pt x="4323575" y="969022"/>
                  </a:lnTo>
                  <a:lnTo>
                    <a:pt x="4288828" y="997305"/>
                  </a:lnTo>
                  <a:lnTo>
                    <a:pt x="4262044" y="1033183"/>
                  </a:lnTo>
                  <a:lnTo>
                    <a:pt x="4244835" y="1074521"/>
                  </a:lnTo>
                  <a:lnTo>
                    <a:pt x="4238231" y="1118831"/>
                  </a:lnTo>
                  <a:lnTo>
                    <a:pt x="4238231" y="1127810"/>
                  </a:lnTo>
                  <a:lnTo>
                    <a:pt x="4244835" y="1172095"/>
                  </a:lnTo>
                  <a:lnTo>
                    <a:pt x="4262044" y="1213434"/>
                  </a:lnTo>
                  <a:lnTo>
                    <a:pt x="4288841" y="1249337"/>
                  </a:lnTo>
                  <a:lnTo>
                    <a:pt x="4323588" y="1277607"/>
                  </a:lnTo>
                  <a:lnTo>
                    <a:pt x="4364177" y="1296530"/>
                  </a:lnTo>
                  <a:lnTo>
                    <a:pt x="4408144" y="1304988"/>
                  </a:lnTo>
                  <a:lnTo>
                    <a:pt x="4417123" y="1305369"/>
                  </a:lnTo>
                  <a:lnTo>
                    <a:pt x="4426115" y="1305306"/>
                  </a:lnTo>
                  <a:lnTo>
                    <a:pt x="4470362" y="1298371"/>
                  </a:lnTo>
                  <a:lnTo>
                    <a:pt x="4511560" y="1280858"/>
                  </a:lnTo>
                  <a:lnTo>
                    <a:pt x="4547273" y="1253807"/>
                  </a:lnTo>
                  <a:lnTo>
                    <a:pt x="4575289" y="1218857"/>
                  </a:lnTo>
                  <a:lnTo>
                    <a:pt x="4593933" y="1178140"/>
                  </a:lnTo>
                  <a:lnTo>
                    <a:pt x="4602061" y="1134110"/>
                  </a:lnTo>
                  <a:lnTo>
                    <a:pt x="4602365" y="1125131"/>
                  </a:lnTo>
                  <a:close/>
                </a:path>
                <a:path w="5528309" h="5527040">
                  <a:moveTo>
                    <a:pt x="4610570" y="1588363"/>
                  </a:moveTo>
                  <a:lnTo>
                    <a:pt x="4605299" y="1542364"/>
                  </a:lnTo>
                  <a:lnTo>
                    <a:pt x="4588967" y="1499044"/>
                  </a:lnTo>
                  <a:lnTo>
                    <a:pt x="4562576" y="1461020"/>
                  </a:lnTo>
                  <a:lnTo>
                    <a:pt x="4527689" y="1430553"/>
                  </a:lnTo>
                  <a:lnTo>
                    <a:pt x="4486427" y="1409522"/>
                  </a:lnTo>
                  <a:lnTo>
                    <a:pt x="4441304" y="1399197"/>
                  </a:lnTo>
                  <a:lnTo>
                    <a:pt x="4422762" y="1398219"/>
                  </a:lnTo>
                  <a:lnTo>
                    <a:pt x="4413415" y="1398346"/>
                  </a:lnTo>
                  <a:lnTo>
                    <a:pt x="4367415" y="1405801"/>
                  </a:lnTo>
                  <a:lnTo>
                    <a:pt x="4324616" y="1424228"/>
                  </a:lnTo>
                  <a:lnTo>
                    <a:pt x="4287571" y="1452549"/>
                  </a:lnTo>
                  <a:lnTo>
                    <a:pt x="4258538" y="1489024"/>
                  </a:lnTo>
                  <a:lnTo>
                    <a:pt x="4239272" y="1531454"/>
                  </a:lnTo>
                  <a:lnTo>
                    <a:pt x="4230929" y="1577289"/>
                  </a:lnTo>
                  <a:lnTo>
                    <a:pt x="4230624" y="1586649"/>
                  </a:lnTo>
                  <a:lnTo>
                    <a:pt x="4230776" y="1595996"/>
                  </a:lnTo>
                  <a:lnTo>
                    <a:pt x="4238396" y="1641970"/>
                  </a:lnTo>
                  <a:lnTo>
                    <a:pt x="4256976" y="1684705"/>
                  </a:lnTo>
                  <a:lnTo>
                    <a:pt x="4285424" y="1721637"/>
                  </a:lnTo>
                  <a:lnTo>
                    <a:pt x="4322000" y="1750542"/>
                  </a:lnTo>
                  <a:lnTo>
                    <a:pt x="4364507" y="1769656"/>
                  </a:lnTo>
                  <a:lnTo>
                    <a:pt x="4410380" y="1777847"/>
                  </a:lnTo>
                  <a:lnTo>
                    <a:pt x="4419727" y="1778114"/>
                  </a:lnTo>
                  <a:lnTo>
                    <a:pt x="4429087" y="1777936"/>
                  </a:lnTo>
                  <a:lnTo>
                    <a:pt x="4475035" y="1770151"/>
                  </a:lnTo>
                  <a:lnTo>
                    <a:pt x="4517707" y="1751431"/>
                  </a:lnTo>
                  <a:lnTo>
                    <a:pt x="4554550" y="1722856"/>
                  </a:lnTo>
                  <a:lnTo>
                    <a:pt x="4583328" y="1686179"/>
                  </a:lnTo>
                  <a:lnTo>
                    <a:pt x="4602289" y="1643621"/>
                  </a:lnTo>
                  <a:lnTo>
                    <a:pt x="4610328" y="1597723"/>
                  </a:lnTo>
                  <a:lnTo>
                    <a:pt x="4610570" y="1588363"/>
                  </a:lnTo>
                  <a:close/>
                </a:path>
                <a:path w="5528309" h="5527040">
                  <a:moveTo>
                    <a:pt x="4618367" y="2054618"/>
                  </a:moveTo>
                  <a:lnTo>
                    <a:pt x="4613275" y="2009254"/>
                  </a:lnTo>
                  <a:lnTo>
                    <a:pt x="4598060" y="1967242"/>
                  </a:lnTo>
                  <a:lnTo>
                    <a:pt x="4574083" y="1929930"/>
                  </a:lnTo>
                  <a:lnTo>
                    <a:pt x="4542714" y="1898688"/>
                  </a:lnTo>
                  <a:lnTo>
                    <a:pt x="4505299" y="1874862"/>
                  </a:lnTo>
                  <a:lnTo>
                    <a:pt x="4463199" y="1859826"/>
                  </a:lnTo>
                  <a:lnTo>
                    <a:pt x="4417771" y="1854936"/>
                  </a:lnTo>
                  <a:lnTo>
                    <a:pt x="4408221" y="1855406"/>
                  </a:lnTo>
                  <a:lnTo>
                    <a:pt x="4370616" y="1861832"/>
                  </a:lnTo>
                  <a:lnTo>
                    <a:pt x="4334903" y="1875243"/>
                  </a:lnTo>
                  <a:lnTo>
                    <a:pt x="4302366" y="1895157"/>
                  </a:lnTo>
                  <a:lnTo>
                    <a:pt x="4274185" y="1920862"/>
                  </a:lnTo>
                  <a:lnTo>
                    <a:pt x="4251363" y="1951431"/>
                  </a:lnTo>
                  <a:lnTo>
                    <a:pt x="4234726" y="1985759"/>
                  </a:lnTo>
                  <a:lnTo>
                    <a:pt x="4224871" y="2022602"/>
                  </a:lnTo>
                  <a:lnTo>
                    <a:pt x="4222166" y="2051100"/>
                  </a:lnTo>
                  <a:lnTo>
                    <a:pt x="4227246" y="2096452"/>
                  </a:lnTo>
                  <a:lnTo>
                    <a:pt x="4242460" y="2138464"/>
                  </a:lnTo>
                  <a:lnTo>
                    <a:pt x="4266425" y="2175776"/>
                  </a:lnTo>
                  <a:lnTo>
                    <a:pt x="4297807" y="2207018"/>
                  </a:lnTo>
                  <a:lnTo>
                    <a:pt x="4335234" y="2230844"/>
                  </a:lnTo>
                  <a:lnTo>
                    <a:pt x="4377334" y="2245880"/>
                  </a:lnTo>
                  <a:lnTo>
                    <a:pt x="4422762" y="2250783"/>
                  </a:lnTo>
                  <a:lnTo>
                    <a:pt x="4432312" y="2250300"/>
                  </a:lnTo>
                  <a:lnTo>
                    <a:pt x="4469917" y="2243861"/>
                  </a:lnTo>
                  <a:lnTo>
                    <a:pt x="4505630" y="2230450"/>
                  </a:lnTo>
                  <a:lnTo>
                    <a:pt x="4538154" y="2210536"/>
                  </a:lnTo>
                  <a:lnTo>
                    <a:pt x="4566348" y="2184831"/>
                  </a:lnTo>
                  <a:lnTo>
                    <a:pt x="4589170" y="2154275"/>
                  </a:lnTo>
                  <a:lnTo>
                    <a:pt x="4605807" y="2119947"/>
                  </a:lnTo>
                  <a:lnTo>
                    <a:pt x="4615662" y="2083104"/>
                  </a:lnTo>
                  <a:lnTo>
                    <a:pt x="4618367" y="2054618"/>
                  </a:lnTo>
                  <a:close/>
                </a:path>
                <a:path w="5528309" h="5527040">
                  <a:moveTo>
                    <a:pt x="4620742" y="2521826"/>
                  </a:moveTo>
                  <a:lnTo>
                    <a:pt x="4616386" y="2475331"/>
                  </a:lnTo>
                  <a:lnTo>
                    <a:pt x="4602454" y="2432710"/>
                  </a:lnTo>
                  <a:lnTo>
                    <a:pt x="4580013" y="2395080"/>
                  </a:lnTo>
                  <a:lnTo>
                    <a:pt x="4550143" y="2363584"/>
                  </a:lnTo>
                  <a:lnTo>
                    <a:pt x="4513923" y="2339327"/>
                  </a:lnTo>
                  <a:lnTo>
                    <a:pt x="4472432" y="2323427"/>
                  </a:lnTo>
                  <a:lnTo>
                    <a:pt x="4426737" y="2317013"/>
                  </a:lnTo>
                  <a:lnTo>
                    <a:pt x="4380141" y="2320975"/>
                  </a:lnTo>
                  <a:lnTo>
                    <a:pt x="4337342" y="2334539"/>
                  </a:lnTo>
                  <a:lnTo>
                    <a:pt x="4299470" y="2356650"/>
                  </a:lnTo>
                  <a:lnTo>
                    <a:pt x="4267682" y="2386253"/>
                  </a:lnTo>
                  <a:lnTo>
                    <a:pt x="4243095" y="2422271"/>
                  </a:lnTo>
                  <a:lnTo>
                    <a:pt x="4226865" y="2463660"/>
                  </a:lnTo>
                  <a:lnTo>
                    <a:pt x="4220121" y="2509342"/>
                  </a:lnTo>
                  <a:lnTo>
                    <a:pt x="4223842" y="2557259"/>
                  </a:lnTo>
                  <a:lnTo>
                    <a:pt x="4237634" y="2601112"/>
                  </a:lnTo>
                  <a:lnTo>
                    <a:pt x="4260393" y="2639707"/>
                  </a:lnTo>
                  <a:lnTo>
                    <a:pt x="4290987" y="2671876"/>
                  </a:lnTo>
                  <a:lnTo>
                    <a:pt x="4328299" y="2696426"/>
                  </a:lnTo>
                  <a:lnTo>
                    <a:pt x="4371187" y="2712186"/>
                  </a:lnTo>
                  <a:lnTo>
                    <a:pt x="4418546" y="2717977"/>
                  </a:lnTo>
                  <a:lnTo>
                    <a:pt x="4425073" y="2718104"/>
                  </a:lnTo>
                  <a:lnTo>
                    <a:pt x="4431589" y="2717914"/>
                  </a:lnTo>
                  <a:lnTo>
                    <a:pt x="4470298" y="2712250"/>
                  </a:lnTo>
                  <a:lnTo>
                    <a:pt x="4507141" y="2699105"/>
                  </a:lnTo>
                  <a:lnTo>
                    <a:pt x="4540694" y="2678988"/>
                  </a:lnTo>
                  <a:lnTo>
                    <a:pt x="4569638" y="2652699"/>
                  </a:lnTo>
                  <a:lnTo>
                    <a:pt x="4592879" y="2621229"/>
                  </a:lnTo>
                  <a:lnTo>
                    <a:pt x="4609490" y="2585821"/>
                  </a:lnTo>
                  <a:lnTo>
                    <a:pt x="4618837" y="2547848"/>
                  </a:lnTo>
                  <a:lnTo>
                    <a:pt x="4620742" y="2521826"/>
                  </a:lnTo>
                  <a:close/>
                </a:path>
                <a:path w="5528309" h="5527040">
                  <a:moveTo>
                    <a:pt x="4620857" y="3458451"/>
                  </a:moveTo>
                  <a:lnTo>
                    <a:pt x="4616386" y="3419513"/>
                  </a:lnTo>
                  <a:lnTo>
                    <a:pt x="4604334" y="3382226"/>
                  </a:lnTo>
                  <a:lnTo>
                    <a:pt x="4585182" y="3348024"/>
                  </a:lnTo>
                  <a:lnTo>
                    <a:pt x="4559668" y="3318268"/>
                  </a:lnTo>
                  <a:lnTo>
                    <a:pt x="4528794" y="3294126"/>
                  </a:lnTo>
                  <a:lnTo>
                    <a:pt x="4493768" y="3276523"/>
                  </a:lnTo>
                  <a:lnTo>
                    <a:pt x="4455960" y="3266160"/>
                  </a:lnTo>
                  <a:lnTo>
                    <a:pt x="4423410" y="3263468"/>
                  </a:lnTo>
                  <a:lnTo>
                    <a:pt x="4416869" y="3263290"/>
                  </a:lnTo>
                  <a:lnTo>
                    <a:pt x="4377893" y="3267405"/>
                  </a:lnTo>
                  <a:lnTo>
                    <a:pt x="4340491" y="3279089"/>
                  </a:lnTo>
                  <a:lnTo>
                    <a:pt x="4306125" y="3297898"/>
                  </a:lnTo>
                  <a:lnTo>
                    <a:pt x="4276102" y="3323094"/>
                  </a:lnTo>
                  <a:lnTo>
                    <a:pt x="4251630" y="3353689"/>
                  </a:lnTo>
                  <a:lnTo>
                    <a:pt x="4233634" y="3388487"/>
                  </a:lnTo>
                  <a:lnTo>
                    <a:pt x="4222826" y="3426155"/>
                  </a:lnTo>
                  <a:lnTo>
                    <a:pt x="4219740" y="3458667"/>
                  </a:lnTo>
                  <a:lnTo>
                    <a:pt x="4223880" y="3505212"/>
                  </a:lnTo>
                  <a:lnTo>
                    <a:pt x="4237621" y="3547922"/>
                  </a:lnTo>
                  <a:lnTo>
                    <a:pt x="4259897" y="3585680"/>
                  </a:lnTo>
                  <a:lnTo>
                    <a:pt x="4289628" y="3617328"/>
                  </a:lnTo>
                  <a:lnTo>
                    <a:pt x="4325772" y="3641750"/>
                  </a:lnTo>
                  <a:lnTo>
                    <a:pt x="4367238" y="3657803"/>
                  </a:lnTo>
                  <a:lnTo>
                    <a:pt x="4412970" y="3664369"/>
                  </a:lnTo>
                  <a:lnTo>
                    <a:pt x="4460849" y="3660457"/>
                  </a:lnTo>
                  <a:lnTo>
                    <a:pt x="4504626" y="3646474"/>
                  </a:lnTo>
                  <a:lnTo>
                    <a:pt x="4543120" y="3623551"/>
                  </a:lnTo>
                  <a:lnTo>
                    <a:pt x="4575149" y="3592804"/>
                  </a:lnTo>
                  <a:lnTo>
                    <a:pt x="4599546" y="3555377"/>
                  </a:lnTo>
                  <a:lnTo>
                    <a:pt x="4615142" y="3512401"/>
                  </a:lnTo>
                  <a:lnTo>
                    <a:pt x="4620742" y="3465004"/>
                  </a:lnTo>
                  <a:lnTo>
                    <a:pt x="4620857" y="3458451"/>
                  </a:lnTo>
                  <a:close/>
                </a:path>
                <a:path w="5528309" h="5527040">
                  <a:moveTo>
                    <a:pt x="4621898" y="3003486"/>
                  </a:moveTo>
                  <a:lnTo>
                    <a:pt x="4617440" y="2955417"/>
                  </a:lnTo>
                  <a:lnTo>
                    <a:pt x="4603102" y="2911741"/>
                  </a:lnTo>
                  <a:lnTo>
                    <a:pt x="4579950" y="2873527"/>
                  </a:lnTo>
                  <a:lnTo>
                    <a:pt x="4549038" y="2841904"/>
                  </a:lnTo>
                  <a:lnTo>
                    <a:pt x="4511433" y="2817952"/>
                  </a:lnTo>
                  <a:lnTo>
                    <a:pt x="4468228" y="2802775"/>
                  </a:lnTo>
                  <a:lnTo>
                    <a:pt x="4420463" y="2797467"/>
                  </a:lnTo>
                  <a:lnTo>
                    <a:pt x="4373867" y="2802496"/>
                  </a:lnTo>
                  <a:lnTo>
                    <a:pt x="4331462" y="2816949"/>
                  </a:lnTo>
                  <a:lnTo>
                    <a:pt x="4294263" y="2839796"/>
                  </a:lnTo>
                  <a:lnTo>
                    <a:pt x="4263339" y="2870035"/>
                  </a:lnTo>
                  <a:lnTo>
                    <a:pt x="4239717" y="2906623"/>
                  </a:lnTo>
                  <a:lnTo>
                    <a:pt x="4224452" y="2948546"/>
                  </a:lnTo>
                  <a:lnTo>
                    <a:pt x="4218584" y="2994787"/>
                  </a:lnTo>
                  <a:lnTo>
                    <a:pt x="4223055" y="3042856"/>
                  </a:lnTo>
                  <a:lnTo>
                    <a:pt x="4237406" y="3086544"/>
                  </a:lnTo>
                  <a:lnTo>
                    <a:pt x="4260570" y="3124746"/>
                  </a:lnTo>
                  <a:lnTo>
                    <a:pt x="4291482" y="3156381"/>
                  </a:lnTo>
                  <a:lnTo>
                    <a:pt x="4329074" y="3180321"/>
                  </a:lnTo>
                  <a:lnTo>
                    <a:pt x="4372292" y="3195497"/>
                  </a:lnTo>
                  <a:lnTo>
                    <a:pt x="4420082" y="3200806"/>
                  </a:lnTo>
                  <a:lnTo>
                    <a:pt x="4466666" y="3195777"/>
                  </a:lnTo>
                  <a:lnTo>
                    <a:pt x="4509084" y="3181324"/>
                  </a:lnTo>
                  <a:lnTo>
                    <a:pt x="4546270" y="3158477"/>
                  </a:lnTo>
                  <a:lnTo>
                    <a:pt x="4577194" y="3128251"/>
                  </a:lnTo>
                  <a:lnTo>
                    <a:pt x="4600803" y="3091650"/>
                  </a:lnTo>
                  <a:lnTo>
                    <a:pt x="4616043" y="3049727"/>
                  </a:lnTo>
                  <a:lnTo>
                    <a:pt x="4621898" y="3003486"/>
                  </a:lnTo>
                  <a:close/>
                </a:path>
                <a:path w="5528309" h="5527040">
                  <a:moveTo>
                    <a:pt x="5064252" y="4409275"/>
                  </a:moveTo>
                  <a:lnTo>
                    <a:pt x="5057254" y="4362462"/>
                  </a:lnTo>
                  <a:lnTo>
                    <a:pt x="5038166" y="4319778"/>
                  </a:lnTo>
                  <a:lnTo>
                    <a:pt x="5009045" y="4283240"/>
                  </a:lnTo>
                  <a:lnTo>
                    <a:pt x="4971961" y="4254893"/>
                  </a:lnTo>
                  <a:lnTo>
                    <a:pt x="4928997" y="4236771"/>
                  </a:lnTo>
                  <a:lnTo>
                    <a:pt x="4882210" y="4230903"/>
                  </a:lnTo>
                  <a:lnTo>
                    <a:pt x="4835385" y="4238574"/>
                  </a:lnTo>
                  <a:lnTo>
                    <a:pt x="4792853" y="4258259"/>
                  </a:lnTo>
                  <a:lnTo>
                    <a:pt x="4756632" y="4287850"/>
                  </a:lnTo>
                  <a:lnTo>
                    <a:pt x="4728718" y="4325251"/>
                  </a:lnTo>
                  <a:lnTo>
                    <a:pt x="4711154" y="4368343"/>
                  </a:lnTo>
                  <a:lnTo>
                    <a:pt x="4705934" y="4415028"/>
                  </a:lnTo>
                  <a:lnTo>
                    <a:pt x="4713732" y="4460341"/>
                  </a:lnTo>
                  <a:lnTo>
                    <a:pt x="4732744" y="4501566"/>
                  </a:lnTo>
                  <a:lnTo>
                    <a:pt x="4761128" y="4536884"/>
                  </a:lnTo>
                  <a:lnTo>
                    <a:pt x="4797006" y="4564481"/>
                  </a:lnTo>
                  <a:lnTo>
                    <a:pt x="4838509" y="4582541"/>
                  </a:lnTo>
                  <a:lnTo>
                    <a:pt x="4883810" y="4589234"/>
                  </a:lnTo>
                  <a:lnTo>
                    <a:pt x="4930546" y="4582896"/>
                  </a:lnTo>
                  <a:lnTo>
                    <a:pt x="4973371" y="4564367"/>
                  </a:lnTo>
                  <a:lnTo>
                    <a:pt x="5010226" y="4535716"/>
                  </a:lnTo>
                  <a:lnTo>
                    <a:pt x="5039030" y="4498949"/>
                  </a:lnTo>
                  <a:lnTo>
                    <a:pt x="5057724" y="4456125"/>
                  </a:lnTo>
                  <a:lnTo>
                    <a:pt x="5064252" y="4409275"/>
                  </a:lnTo>
                  <a:close/>
                </a:path>
                <a:path w="5528309" h="5527040">
                  <a:moveTo>
                    <a:pt x="5065458" y="1587220"/>
                  </a:moveTo>
                  <a:lnTo>
                    <a:pt x="5058702" y="1540637"/>
                  </a:lnTo>
                  <a:lnTo>
                    <a:pt x="5040134" y="1498155"/>
                  </a:lnTo>
                  <a:lnTo>
                    <a:pt x="5011686" y="1461706"/>
                  </a:lnTo>
                  <a:lnTo>
                    <a:pt x="4975276" y="1433195"/>
                  </a:lnTo>
                  <a:lnTo>
                    <a:pt x="4932819" y="1414538"/>
                  </a:lnTo>
                  <a:lnTo>
                    <a:pt x="4886249" y="1407629"/>
                  </a:lnTo>
                  <a:lnTo>
                    <a:pt x="4838090" y="1414272"/>
                  </a:lnTo>
                  <a:lnTo>
                    <a:pt x="4794301" y="1433461"/>
                  </a:lnTo>
                  <a:lnTo>
                    <a:pt x="4756963" y="1463090"/>
                  </a:lnTo>
                  <a:lnTo>
                    <a:pt x="4728172" y="1501013"/>
                  </a:lnTo>
                  <a:lnTo>
                    <a:pt x="4710023" y="1545107"/>
                  </a:lnTo>
                  <a:lnTo>
                    <a:pt x="4704588" y="1593227"/>
                  </a:lnTo>
                  <a:lnTo>
                    <a:pt x="4712627" y="1639773"/>
                  </a:lnTo>
                  <a:lnTo>
                    <a:pt x="4732312" y="1681911"/>
                  </a:lnTo>
                  <a:lnTo>
                    <a:pt x="4761649" y="1717751"/>
                  </a:lnTo>
                  <a:lnTo>
                    <a:pt x="4798695" y="1745411"/>
                  </a:lnTo>
                  <a:lnTo>
                    <a:pt x="4841481" y="1763026"/>
                  </a:lnTo>
                  <a:lnTo>
                    <a:pt x="4888039" y="1768729"/>
                  </a:lnTo>
                  <a:lnTo>
                    <a:pt x="4934674" y="1761299"/>
                  </a:lnTo>
                  <a:lnTo>
                    <a:pt x="4976977" y="1742173"/>
                  </a:lnTo>
                  <a:lnTo>
                    <a:pt x="5013071" y="1713280"/>
                  </a:lnTo>
                  <a:lnTo>
                    <a:pt x="5041087" y="1676527"/>
                  </a:lnTo>
                  <a:lnTo>
                    <a:pt x="5059172" y="1633867"/>
                  </a:lnTo>
                  <a:lnTo>
                    <a:pt x="5065458" y="1587220"/>
                  </a:lnTo>
                  <a:close/>
                </a:path>
                <a:path w="5528309" h="5527040">
                  <a:moveTo>
                    <a:pt x="5068925" y="3927919"/>
                  </a:moveTo>
                  <a:lnTo>
                    <a:pt x="5063629" y="3883088"/>
                  </a:lnTo>
                  <a:lnTo>
                    <a:pt x="5047462" y="3840962"/>
                  </a:lnTo>
                  <a:lnTo>
                    <a:pt x="5021415" y="3804120"/>
                  </a:lnTo>
                  <a:lnTo>
                    <a:pt x="4987074" y="3774808"/>
                  </a:lnTo>
                  <a:lnTo>
                    <a:pt x="4946561" y="3754882"/>
                  </a:lnTo>
                  <a:lnTo>
                    <a:pt x="4902403" y="3745547"/>
                  </a:lnTo>
                  <a:lnTo>
                    <a:pt x="4884318" y="3744938"/>
                  </a:lnTo>
                  <a:lnTo>
                    <a:pt x="4875288" y="3745204"/>
                  </a:lnTo>
                  <a:lnTo>
                    <a:pt x="4830991" y="3753078"/>
                  </a:lnTo>
                  <a:lnTo>
                    <a:pt x="4789932" y="3771481"/>
                  </a:lnTo>
                  <a:lnTo>
                    <a:pt x="4754550" y="3799332"/>
                  </a:lnTo>
                  <a:lnTo>
                    <a:pt x="4727016" y="3834930"/>
                  </a:lnTo>
                  <a:lnTo>
                    <a:pt x="4708957" y="3876141"/>
                  </a:lnTo>
                  <a:lnTo>
                    <a:pt x="4701451" y="3920502"/>
                  </a:lnTo>
                  <a:lnTo>
                    <a:pt x="4701260" y="3929545"/>
                  </a:lnTo>
                  <a:lnTo>
                    <a:pt x="4701527" y="3938574"/>
                  </a:lnTo>
                  <a:lnTo>
                    <a:pt x="4709414" y="3982872"/>
                  </a:lnTo>
                  <a:lnTo>
                    <a:pt x="4727816" y="4023918"/>
                  </a:lnTo>
                  <a:lnTo>
                    <a:pt x="4755667" y="4059288"/>
                  </a:lnTo>
                  <a:lnTo>
                    <a:pt x="4791278" y="4086822"/>
                  </a:lnTo>
                  <a:lnTo>
                    <a:pt x="4832502" y="4104881"/>
                  </a:lnTo>
                  <a:lnTo>
                    <a:pt x="4876876" y="4112374"/>
                  </a:lnTo>
                  <a:lnTo>
                    <a:pt x="4885906" y="4112552"/>
                  </a:lnTo>
                  <a:lnTo>
                    <a:pt x="4894935" y="4112298"/>
                  </a:lnTo>
                  <a:lnTo>
                    <a:pt x="4939233" y="4104411"/>
                  </a:lnTo>
                  <a:lnTo>
                    <a:pt x="4980292" y="4085996"/>
                  </a:lnTo>
                  <a:lnTo>
                    <a:pt x="5015662" y="4058145"/>
                  </a:lnTo>
                  <a:lnTo>
                    <a:pt x="5043195" y="4022534"/>
                  </a:lnTo>
                  <a:lnTo>
                    <a:pt x="5061242" y="3981310"/>
                  </a:lnTo>
                  <a:lnTo>
                    <a:pt x="5068735" y="3936949"/>
                  </a:lnTo>
                  <a:lnTo>
                    <a:pt x="5068925" y="3927919"/>
                  </a:lnTo>
                  <a:close/>
                </a:path>
                <a:path w="5528309" h="5527040">
                  <a:moveTo>
                    <a:pt x="5069370" y="2054428"/>
                  </a:moveTo>
                  <a:lnTo>
                    <a:pt x="5064811" y="2009673"/>
                  </a:lnTo>
                  <a:lnTo>
                    <a:pt x="5049393" y="1967433"/>
                  </a:lnTo>
                  <a:lnTo>
                    <a:pt x="5024082" y="1930273"/>
                  </a:lnTo>
                  <a:lnTo>
                    <a:pt x="4990389" y="1900466"/>
                  </a:lnTo>
                  <a:lnTo>
                    <a:pt x="4950422" y="1879841"/>
                  </a:lnTo>
                  <a:lnTo>
                    <a:pt x="4906619" y="1869668"/>
                  </a:lnTo>
                  <a:lnTo>
                    <a:pt x="4888611" y="1868690"/>
                  </a:lnTo>
                  <a:lnTo>
                    <a:pt x="4839005" y="1874266"/>
                  </a:lnTo>
                  <a:lnTo>
                    <a:pt x="4794567" y="1891550"/>
                  </a:lnTo>
                  <a:lnTo>
                    <a:pt x="4756912" y="1919033"/>
                  </a:lnTo>
                  <a:lnTo>
                    <a:pt x="4727651" y="1955190"/>
                  </a:lnTo>
                  <a:lnTo>
                    <a:pt x="4708423" y="1998484"/>
                  </a:lnTo>
                  <a:lnTo>
                    <a:pt x="4700816" y="2047379"/>
                  </a:lnTo>
                  <a:lnTo>
                    <a:pt x="4706213" y="2098497"/>
                  </a:lnTo>
                  <a:lnTo>
                    <a:pt x="4723943" y="2144026"/>
                  </a:lnTo>
                  <a:lnTo>
                    <a:pt x="4752391" y="2182342"/>
                  </a:lnTo>
                  <a:lnTo>
                    <a:pt x="4789906" y="2211755"/>
                  </a:lnTo>
                  <a:lnTo>
                    <a:pt x="4834877" y="2230615"/>
                  </a:lnTo>
                  <a:lnTo>
                    <a:pt x="4885664" y="2237270"/>
                  </a:lnTo>
                  <a:lnTo>
                    <a:pt x="4894694" y="2237155"/>
                  </a:lnTo>
                  <a:lnTo>
                    <a:pt x="4939068" y="2229878"/>
                  </a:lnTo>
                  <a:lnTo>
                    <a:pt x="4980305" y="2211921"/>
                  </a:lnTo>
                  <a:lnTo>
                    <a:pt x="5015877" y="2184374"/>
                  </a:lnTo>
                  <a:lnTo>
                    <a:pt x="5043589" y="2148929"/>
                  </a:lnTo>
                  <a:lnTo>
                    <a:pt x="5061724" y="2107793"/>
                  </a:lnTo>
                  <a:lnTo>
                    <a:pt x="5069205" y="2063445"/>
                  </a:lnTo>
                  <a:lnTo>
                    <a:pt x="5069370" y="2054428"/>
                  </a:lnTo>
                  <a:close/>
                </a:path>
                <a:path w="5528309" h="5527040">
                  <a:moveTo>
                    <a:pt x="5072443" y="3461867"/>
                  </a:moveTo>
                  <a:lnTo>
                    <a:pt x="5065344" y="3410966"/>
                  </a:lnTo>
                  <a:lnTo>
                    <a:pt x="5046167" y="3365995"/>
                  </a:lnTo>
                  <a:lnTo>
                    <a:pt x="5016525" y="3328505"/>
                  </a:lnTo>
                  <a:lnTo>
                    <a:pt x="4978031" y="3300018"/>
                  </a:lnTo>
                  <a:lnTo>
                    <a:pt x="4932299" y="3282086"/>
                  </a:lnTo>
                  <a:lnTo>
                    <a:pt x="4880927" y="3276257"/>
                  </a:lnTo>
                  <a:lnTo>
                    <a:pt x="4871872" y="3276523"/>
                  </a:lnTo>
                  <a:lnTo>
                    <a:pt x="4827409" y="3284461"/>
                  </a:lnTo>
                  <a:lnTo>
                    <a:pt x="4786223" y="3302990"/>
                  </a:lnTo>
                  <a:lnTo>
                    <a:pt x="4750778" y="3331019"/>
                  </a:lnTo>
                  <a:lnTo>
                    <a:pt x="4723231" y="3366820"/>
                  </a:lnTo>
                  <a:lnTo>
                    <a:pt x="4705235" y="3408248"/>
                  </a:lnTo>
                  <a:lnTo>
                    <a:pt x="4697882" y="3452799"/>
                  </a:lnTo>
                  <a:lnTo>
                    <a:pt x="4697742" y="3461867"/>
                  </a:lnTo>
                  <a:lnTo>
                    <a:pt x="4703838" y="3513061"/>
                  </a:lnTo>
                  <a:lnTo>
                    <a:pt x="4722101" y="3558552"/>
                  </a:lnTo>
                  <a:lnTo>
                    <a:pt x="4750943" y="3596741"/>
                  </a:lnTo>
                  <a:lnTo>
                    <a:pt x="4788789" y="3626002"/>
                  </a:lnTo>
                  <a:lnTo>
                    <a:pt x="4834026" y="3644722"/>
                  </a:lnTo>
                  <a:lnTo>
                    <a:pt x="4885093" y="3651300"/>
                  </a:lnTo>
                  <a:lnTo>
                    <a:pt x="4936160" y="3644684"/>
                  </a:lnTo>
                  <a:lnTo>
                    <a:pt x="4981397" y="3625939"/>
                  </a:lnTo>
                  <a:lnTo>
                    <a:pt x="5019230" y="3596690"/>
                  </a:lnTo>
                  <a:lnTo>
                    <a:pt x="5048072" y="3558527"/>
                  </a:lnTo>
                  <a:lnTo>
                    <a:pt x="5066347" y="3513048"/>
                  </a:lnTo>
                  <a:lnTo>
                    <a:pt x="5072443" y="3461867"/>
                  </a:lnTo>
                  <a:close/>
                </a:path>
                <a:path w="5528309" h="5527040">
                  <a:moveTo>
                    <a:pt x="5072888" y="2520543"/>
                  </a:moveTo>
                  <a:lnTo>
                    <a:pt x="5068582" y="2476233"/>
                  </a:lnTo>
                  <a:lnTo>
                    <a:pt x="5055146" y="2435910"/>
                  </a:lnTo>
                  <a:lnTo>
                    <a:pt x="5033556" y="2400617"/>
                  </a:lnTo>
                  <a:lnTo>
                    <a:pt x="5004828" y="2371356"/>
                  </a:lnTo>
                  <a:lnTo>
                    <a:pt x="4969967" y="2349157"/>
                  </a:lnTo>
                  <a:lnTo>
                    <a:pt x="4929949" y="2335034"/>
                  </a:lnTo>
                  <a:lnTo>
                    <a:pt x="4885791" y="2330005"/>
                  </a:lnTo>
                  <a:lnTo>
                    <a:pt x="4876724" y="2330043"/>
                  </a:lnTo>
                  <a:lnTo>
                    <a:pt x="4832020" y="2336838"/>
                  </a:lnTo>
                  <a:lnTo>
                    <a:pt x="4790313" y="2354288"/>
                  </a:lnTo>
                  <a:lnTo>
                    <a:pt x="4754080" y="2381364"/>
                  </a:lnTo>
                  <a:lnTo>
                    <a:pt x="4725517" y="2416429"/>
                  </a:lnTo>
                  <a:lnTo>
                    <a:pt x="4706353" y="2457373"/>
                  </a:lnTo>
                  <a:lnTo>
                    <a:pt x="4697704" y="2501747"/>
                  </a:lnTo>
                  <a:lnTo>
                    <a:pt x="4697298" y="2510815"/>
                  </a:lnTo>
                  <a:lnTo>
                    <a:pt x="4700727" y="2555290"/>
                  </a:lnTo>
                  <a:lnTo>
                    <a:pt x="4713313" y="2595969"/>
                  </a:lnTo>
                  <a:lnTo>
                    <a:pt x="4734090" y="2631808"/>
                  </a:lnTo>
                  <a:lnTo>
                    <a:pt x="4762119" y="2661729"/>
                  </a:lnTo>
                  <a:lnTo>
                    <a:pt x="4796447" y="2684703"/>
                  </a:lnTo>
                  <a:lnTo>
                    <a:pt x="4836134" y="2699664"/>
                  </a:lnTo>
                  <a:lnTo>
                    <a:pt x="4880229" y="2705570"/>
                  </a:lnTo>
                  <a:lnTo>
                    <a:pt x="4924603" y="2701671"/>
                  </a:lnTo>
                  <a:lnTo>
                    <a:pt x="4965090" y="2688590"/>
                  </a:lnTo>
                  <a:lnTo>
                    <a:pt x="5000650" y="2667355"/>
                  </a:lnTo>
                  <a:lnTo>
                    <a:pt x="5030241" y="2638933"/>
                  </a:lnTo>
                  <a:lnTo>
                    <a:pt x="5052847" y="2604325"/>
                  </a:lnTo>
                  <a:lnTo>
                    <a:pt x="5067401" y="2564523"/>
                  </a:lnTo>
                  <a:lnTo>
                    <a:pt x="5072888" y="2520543"/>
                  </a:lnTo>
                  <a:close/>
                </a:path>
                <a:path w="5528309" h="5527040">
                  <a:moveTo>
                    <a:pt x="5074729" y="2993517"/>
                  </a:moveTo>
                  <a:lnTo>
                    <a:pt x="5068036" y="2947505"/>
                  </a:lnTo>
                  <a:lnTo>
                    <a:pt x="5050231" y="2904553"/>
                  </a:lnTo>
                  <a:lnTo>
                    <a:pt x="5022418" y="2867279"/>
                  </a:lnTo>
                  <a:lnTo>
                    <a:pt x="4986299" y="2837967"/>
                  </a:lnTo>
                  <a:lnTo>
                    <a:pt x="4944097" y="2818447"/>
                  </a:lnTo>
                  <a:lnTo>
                    <a:pt x="4898390" y="2809900"/>
                  </a:lnTo>
                  <a:lnTo>
                    <a:pt x="4889055" y="2809570"/>
                  </a:lnTo>
                  <a:lnTo>
                    <a:pt x="4879733" y="2809595"/>
                  </a:lnTo>
                  <a:lnTo>
                    <a:pt x="4833823" y="2816580"/>
                  </a:lnTo>
                  <a:lnTo>
                    <a:pt x="4790986" y="2834500"/>
                  </a:lnTo>
                  <a:lnTo>
                    <a:pt x="4753775" y="2862313"/>
                  </a:lnTo>
                  <a:lnTo>
                    <a:pt x="4724438" y="2898330"/>
                  </a:lnTo>
                  <a:lnTo>
                    <a:pt x="4704753" y="2940380"/>
                  </a:lnTo>
                  <a:lnTo>
                    <a:pt x="4695876" y="2985960"/>
                  </a:lnTo>
                  <a:lnTo>
                    <a:pt x="4695456" y="2995269"/>
                  </a:lnTo>
                  <a:lnTo>
                    <a:pt x="4695482" y="3004591"/>
                  </a:lnTo>
                  <a:lnTo>
                    <a:pt x="4702492" y="3050489"/>
                  </a:lnTo>
                  <a:lnTo>
                    <a:pt x="4720437" y="3093313"/>
                  </a:lnTo>
                  <a:lnTo>
                    <a:pt x="4748263" y="3130512"/>
                  </a:lnTo>
                  <a:lnTo>
                    <a:pt x="4784306" y="3159823"/>
                  </a:lnTo>
                  <a:lnTo>
                    <a:pt x="4826368" y="3179483"/>
                  </a:lnTo>
                  <a:lnTo>
                    <a:pt x="4871961" y="3188347"/>
                  </a:lnTo>
                  <a:lnTo>
                    <a:pt x="4881270" y="3188754"/>
                  </a:lnTo>
                  <a:lnTo>
                    <a:pt x="4890592" y="3188716"/>
                  </a:lnTo>
                  <a:lnTo>
                    <a:pt x="4936490" y="3181693"/>
                  </a:lnTo>
                  <a:lnTo>
                    <a:pt x="4979314" y="3163722"/>
                  </a:lnTo>
                  <a:lnTo>
                    <a:pt x="5016500" y="3135871"/>
                  </a:lnTo>
                  <a:lnTo>
                    <a:pt x="5045799" y="3099816"/>
                  </a:lnTo>
                  <a:lnTo>
                    <a:pt x="5065446" y="3057753"/>
                  </a:lnTo>
                  <a:lnTo>
                    <a:pt x="5074272" y="3012160"/>
                  </a:lnTo>
                  <a:lnTo>
                    <a:pt x="5074729" y="2993517"/>
                  </a:lnTo>
                  <a:close/>
                </a:path>
                <a:path w="5528309" h="5527040">
                  <a:moveTo>
                    <a:pt x="5527980" y="3001378"/>
                  </a:moveTo>
                  <a:lnTo>
                    <a:pt x="5521998" y="2954731"/>
                  </a:lnTo>
                  <a:lnTo>
                    <a:pt x="5503913" y="2912046"/>
                  </a:lnTo>
                  <a:lnTo>
                    <a:pt x="5475694" y="2875343"/>
                  </a:lnTo>
                  <a:lnTo>
                    <a:pt x="5439334" y="2846616"/>
                  </a:lnTo>
                  <a:lnTo>
                    <a:pt x="5396801" y="2827883"/>
                  </a:lnTo>
                  <a:lnTo>
                    <a:pt x="5350103" y="2821152"/>
                  </a:lnTo>
                  <a:lnTo>
                    <a:pt x="5304891" y="2827312"/>
                  </a:lnTo>
                  <a:lnTo>
                    <a:pt x="5263477" y="2844774"/>
                  </a:lnTo>
                  <a:lnTo>
                    <a:pt x="5227663" y="2871787"/>
                  </a:lnTo>
                  <a:lnTo>
                    <a:pt x="5199265" y="2906611"/>
                  </a:lnTo>
                  <a:lnTo>
                    <a:pt x="5180076" y="2947505"/>
                  </a:lnTo>
                  <a:lnTo>
                    <a:pt x="5171910" y="2992742"/>
                  </a:lnTo>
                  <a:lnTo>
                    <a:pt x="5176698" y="3039135"/>
                  </a:lnTo>
                  <a:lnTo>
                    <a:pt x="5193855" y="3082086"/>
                  </a:lnTo>
                  <a:lnTo>
                    <a:pt x="5221363" y="3119475"/>
                  </a:lnTo>
                  <a:lnTo>
                    <a:pt x="5257190" y="3149193"/>
                  </a:lnTo>
                  <a:lnTo>
                    <a:pt x="5299278" y="3169132"/>
                  </a:lnTo>
                  <a:lnTo>
                    <a:pt x="5345620" y="3177184"/>
                  </a:lnTo>
                  <a:lnTo>
                    <a:pt x="5392204" y="3171837"/>
                  </a:lnTo>
                  <a:lnTo>
                    <a:pt x="5435028" y="3154299"/>
                  </a:lnTo>
                  <a:lnTo>
                    <a:pt x="5472061" y="3126511"/>
                  </a:lnTo>
                  <a:lnTo>
                    <a:pt x="5501259" y="3090456"/>
                  </a:lnTo>
                  <a:lnTo>
                    <a:pt x="5520575" y="3048089"/>
                  </a:lnTo>
                  <a:lnTo>
                    <a:pt x="5527980" y="3001378"/>
                  </a:lnTo>
                  <a:close/>
                </a:path>
              </a:pathLst>
            </a:custGeom>
            <a:solidFill>
              <a:srgbClr val="9A0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52300" y="1957805"/>
              <a:ext cx="6896100" cy="6896100"/>
            </a:xfrm>
            <a:custGeom>
              <a:avLst/>
              <a:gdLst/>
              <a:ahLst/>
              <a:cxnLst/>
              <a:rect l="l" t="t" r="r" b="b"/>
              <a:pathLst>
                <a:path w="6896100" h="6896100">
                  <a:moveTo>
                    <a:pt x="311454" y="4377398"/>
                  </a:moveTo>
                  <a:lnTo>
                    <a:pt x="303580" y="4328604"/>
                  </a:lnTo>
                  <a:lnTo>
                    <a:pt x="282384" y="4287113"/>
                  </a:lnTo>
                  <a:lnTo>
                    <a:pt x="249897" y="4254944"/>
                  </a:lnTo>
                  <a:lnTo>
                    <a:pt x="208178" y="4234116"/>
                  </a:lnTo>
                  <a:lnTo>
                    <a:pt x="159245" y="4226674"/>
                  </a:lnTo>
                  <a:lnTo>
                    <a:pt x="110286" y="4233977"/>
                  </a:lnTo>
                  <a:lnTo>
                    <a:pt x="68453" y="4254665"/>
                  </a:lnTo>
                  <a:lnTo>
                    <a:pt x="35826" y="4286707"/>
                  </a:lnTo>
                  <a:lnTo>
                    <a:pt x="14478" y="4328084"/>
                  </a:lnTo>
                  <a:lnTo>
                    <a:pt x="6464" y="4376763"/>
                  </a:lnTo>
                  <a:lnTo>
                    <a:pt x="13652" y="4427448"/>
                  </a:lnTo>
                  <a:lnTo>
                    <a:pt x="35153" y="4470527"/>
                  </a:lnTo>
                  <a:lnTo>
                    <a:pt x="68694" y="4503737"/>
                  </a:lnTo>
                  <a:lnTo>
                    <a:pt x="111988" y="4524845"/>
                  </a:lnTo>
                  <a:lnTo>
                    <a:pt x="162775" y="4531639"/>
                  </a:lnTo>
                  <a:lnTo>
                    <a:pt x="211277" y="4523206"/>
                  </a:lnTo>
                  <a:lnTo>
                    <a:pt x="252425" y="4501464"/>
                  </a:lnTo>
                  <a:lnTo>
                    <a:pt x="284200" y="4468507"/>
                  </a:lnTo>
                  <a:lnTo>
                    <a:pt x="304558" y="4426445"/>
                  </a:lnTo>
                  <a:lnTo>
                    <a:pt x="311454" y="4377398"/>
                  </a:lnTo>
                  <a:close/>
                </a:path>
                <a:path w="6896100" h="6896100">
                  <a:moveTo>
                    <a:pt x="312166" y="2510244"/>
                  </a:moveTo>
                  <a:lnTo>
                    <a:pt x="306819" y="2460968"/>
                  </a:lnTo>
                  <a:lnTo>
                    <a:pt x="287947" y="2418194"/>
                  </a:lnTo>
                  <a:lnTo>
                    <a:pt x="257479" y="2384107"/>
                  </a:lnTo>
                  <a:lnTo>
                    <a:pt x="217398" y="2360853"/>
                  </a:lnTo>
                  <a:lnTo>
                    <a:pt x="169621" y="2350630"/>
                  </a:lnTo>
                  <a:lnTo>
                    <a:pt x="118351" y="2355240"/>
                  </a:lnTo>
                  <a:lnTo>
                    <a:pt x="73901" y="2374290"/>
                  </a:lnTo>
                  <a:lnTo>
                    <a:pt x="38658" y="2405646"/>
                  </a:lnTo>
                  <a:lnTo>
                    <a:pt x="14973" y="2447213"/>
                  </a:lnTo>
                  <a:lnTo>
                    <a:pt x="5245" y="2496870"/>
                  </a:lnTo>
                  <a:lnTo>
                    <a:pt x="11087" y="2547658"/>
                  </a:lnTo>
                  <a:lnTo>
                    <a:pt x="31242" y="2591371"/>
                  </a:lnTo>
                  <a:lnTo>
                    <a:pt x="63538" y="2625674"/>
                  </a:lnTo>
                  <a:lnTo>
                    <a:pt x="105841" y="2648280"/>
                  </a:lnTo>
                  <a:lnTo>
                    <a:pt x="155981" y="2656865"/>
                  </a:lnTo>
                  <a:lnTo>
                    <a:pt x="205003" y="2650299"/>
                  </a:lnTo>
                  <a:lnTo>
                    <a:pt x="247256" y="2630360"/>
                  </a:lnTo>
                  <a:lnTo>
                    <a:pt x="280619" y="2599055"/>
                  </a:lnTo>
                  <a:lnTo>
                    <a:pt x="302958" y="2558351"/>
                  </a:lnTo>
                  <a:lnTo>
                    <a:pt x="312166" y="2510244"/>
                  </a:lnTo>
                  <a:close/>
                </a:path>
                <a:path w="6896100" h="6896100">
                  <a:moveTo>
                    <a:pt x="316128" y="3916400"/>
                  </a:moveTo>
                  <a:lnTo>
                    <a:pt x="312127" y="3878059"/>
                  </a:lnTo>
                  <a:lnTo>
                    <a:pt x="298843" y="3841877"/>
                  </a:lnTo>
                  <a:lnTo>
                    <a:pt x="277114" y="3810050"/>
                  </a:lnTo>
                  <a:lnTo>
                    <a:pt x="248221" y="3784511"/>
                  </a:lnTo>
                  <a:lnTo>
                    <a:pt x="213944" y="3766832"/>
                  </a:lnTo>
                  <a:lnTo>
                    <a:pt x="176415" y="3758095"/>
                  </a:lnTo>
                  <a:lnTo>
                    <a:pt x="160985" y="3757231"/>
                  </a:lnTo>
                  <a:lnTo>
                    <a:pt x="153250" y="3757320"/>
                  </a:lnTo>
                  <a:lnTo>
                    <a:pt x="115265" y="3763416"/>
                  </a:lnTo>
                  <a:lnTo>
                    <a:pt x="79883" y="3778542"/>
                  </a:lnTo>
                  <a:lnTo>
                    <a:pt x="49225" y="3801834"/>
                  </a:lnTo>
                  <a:lnTo>
                    <a:pt x="25158" y="3831869"/>
                  </a:lnTo>
                  <a:lnTo>
                    <a:pt x="9105" y="3866845"/>
                  </a:lnTo>
                  <a:lnTo>
                    <a:pt x="2044" y="3904665"/>
                  </a:lnTo>
                  <a:lnTo>
                    <a:pt x="1752" y="3912387"/>
                  </a:lnTo>
                  <a:lnTo>
                    <a:pt x="1841" y="3920109"/>
                  </a:lnTo>
                  <a:lnTo>
                    <a:pt x="7937" y="3958094"/>
                  </a:lnTo>
                  <a:lnTo>
                    <a:pt x="23075" y="3993477"/>
                  </a:lnTo>
                  <a:lnTo>
                    <a:pt x="46367" y="4024122"/>
                  </a:lnTo>
                  <a:lnTo>
                    <a:pt x="76415" y="4048188"/>
                  </a:lnTo>
                  <a:lnTo>
                    <a:pt x="111391" y="4064228"/>
                  </a:lnTo>
                  <a:lnTo>
                    <a:pt x="149212" y="4071289"/>
                  </a:lnTo>
                  <a:lnTo>
                    <a:pt x="156933" y="4071582"/>
                  </a:lnTo>
                  <a:lnTo>
                    <a:pt x="164655" y="4071493"/>
                  </a:lnTo>
                  <a:lnTo>
                    <a:pt x="202653" y="4065397"/>
                  </a:lnTo>
                  <a:lnTo>
                    <a:pt x="238023" y="4050258"/>
                  </a:lnTo>
                  <a:lnTo>
                    <a:pt x="268681" y="4026966"/>
                  </a:lnTo>
                  <a:lnTo>
                    <a:pt x="292747" y="3996918"/>
                  </a:lnTo>
                  <a:lnTo>
                    <a:pt x="308787" y="3961942"/>
                  </a:lnTo>
                  <a:lnTo>
                    <a:pt x="315849" y="3924122"/>
                  </a:lnTo>
                  <a:lnTo>
                    <a:pt x="316128" y="3916400"/>
                  </a:lnTo>
                  <a:close/>
                </a:path>
                <a:path w="6896100" h="6896100">
                  <a:moveTo>
                    <a:pt x="317004" y="2970060"/>
                  </a:moveTo>
                  <a:lnTo>
                    <a:pt x="312775" y="2931604"/>
                  </a:lnTo>
                  <a:lnTo>
                    <a:pt x="299339" y="2895346"/>
                  </a:lnTo>
                  <a:lnTo>
                    <a:pt x="277482" y="2863443"/>
                  </a:lnTo>
                  <a:lnTo>
                    <a:pt x="248526" y="2837789"/>
                  </a:lnTo>
                  <a:lnTo>
                    <a:pt x="214198" y="2819946"/>
                  </a:lnTo>
                  <a:lnTo>
                    <a:pt x="176580" y="2810980"/>
                  </a:lnTo>
                  <a:lnTo>
                    <a:pt x="161112" y="2810027"/>
                  </a:lnTo>
                  <a:lnTo>
                    <a:pt x="153352" y="2810103"/>
                  </a:lnTo>
                  <a:lnTo>
                    <a:pt x="115176" y="2816199"/>
                  </a:lnTo>
                  <a:lnTo>
                    <a:pt x="79629" y="2831388"/>
                  </a:lnTo>
                  <a:lnTo>
                    <a:pt x="48831" y="2854769"/>
                  </a:lnTo>
                  <a:lnTo>
                    <a:pt x="24625" y="2884932"/>
                  </a:lnTo>
                  <a:lnTo>
                    <a:pt x="8496" y="2920060"/>
                  </a:lnTo>
                  <a:lnTo>
                    <a:pt x="1384" y="2958046"/>
                  </a:lnTo>
                  <a:lnTo>
                    <a:pt x="1092" y="2965805"/>
                  </a:lnTo>
                  <a:lnTo>
                    <a:pt x="1168" y="2973565"/>
                  </a:lnTo>
                  <a:lnTo>
                    <a:pt x="7264" y="3011741"/>
                  </a:lnTo>
                  <a:lnTo>
                    <a:pt x="22453" y="3047301"/>
                  </a:lnTo>
                  <a:lnTo>
                    <a:pt x="45834" y="3078124"/>
                  </a:lnTo>
                  <a:lnTo>
                    <a:pt x="76009" y="3102343"/>
                  </a:lnTo>
                  <a:lnTo>
                    <a:pt x="111150" y="3118485"/>
                  </a:lnTo>
                  <a:lnTo>
                    <a:pt x="149161" y="3125609"/>
                  </a:lnTo>
                  <a:lnTo>
                    <a:pt x="156921" y="3125901"/>
                  </a:lnTo>
                  <a:lnTo>
                    <a:pt x="164680" y="3125813"/>
                  </a:lnTo>
                  <a:lnTo>
                    <a:pt x="202869" y="3119717"/>
                  </a:lnTo>
                  <a:lnTo>
                    <a:pt x="238429" y="3104527"/>
                  </a:lnTo>
                  <a:lnTo>
                    <a:pt x="269240" y="3081134"/>
                  </a:lnTo>
                  <a:lnTo>
                    <a:pt x="293446" y="3050959"/>
                  </a:lnTo>
                  <a:lnTo>
                    <a:pt x="309587" y="3015818"/>
                  </a:lnTo>
                  <a:lnTo>
                    <a:pt x="316712" y="2977819"/>
                  </a:lnTo>
                  <a:lnTo>
                    <a:pt x="317004" y="2970060"/>
                  </a:lnTo>
                  <a:close/>
                </a:path>
                <a:path w="6896100" h="6896100">
                  <a:moveTo>
                    <a:pt x="318566" y="3453295"/>
                  </a:moveTo>
                  <a:lnTo>
                    <a:pt x="311569" y="3403866"/>
                  </a:lnTo>
                  <a:lnTo>
                    <a:pt x="289953" y="3360001"/>
                  </a:lnTo>
                  <a:lnTo>
                    <a:pt x="256476" y="3324542"/>
                  </a:lnTo>
                  <a:lnTo>
                    <a:pt x="213880" y="3300323"/>
                  </a:lnTo>
                  <a:lnTo>
                    <a:pt x="164947" y="3290214"/>
                  </a:lnTo>
                  <a:lnTo>
                    <a:pt x="115493" y="3296348"/>
                  </a:lnTo>
                  <a:lnTo>
                    <a:pt x="71412" y="3317176"/>
                  </a:lnTo>
                  <a:lnTo>
                    <a:pt x="35560" y="3350120"/>
                  </a:lnTo>
                  <a:lnTo>
                    <a:pt x="10807" y="3392525"/>
                  </a:lnTo>
                  <a:lnTo>
                    <a:pt x="0" y="3441776"/>
                  </a:lnTo>
                  <a:lnTo>
                    <a:pt x="3797" y="3484727"/>
                  </a:lnTo>
                  <a:lnTo>
                    <a:pt x="18897" y="3524110"/>
                  </a:lnTo>
                  <a:lnTo>
                    <a:pt x="43548" y="3558070"/>
                  </a:lnTo>
                  <a:lnTo>
                    <a:pt x="76034" y="3584765"/>
                  </a:lnTo>
                  <a:lnTo>
                    <a:pt x="114604" y="3602329"/>
                  </a:lnTo>
                  <a:lnTo>
                    <a:pt x="157518" y="3608946"/>
                  </a:lnTo>
                  <a:lnTo>
                    <a:pt x="165265" y="3608755"/>
                  </a:lnTo>
                  <a:lnTo>
                    <a:pt x="203314" y="3602291"/>
                  </a:lnTo>
                  <a:lnTo>
                    <a:pt x="238734" y="3586975"/>
                  </a:lnTo>
                  <a:lnTo>
                    <a:pt x="269506" y="3563658"/>
                  </a:lnTo>
                  <a:lnTo>
                    <a:pt x="293852" y="3533698"/>
                  </a:lnTo>
                  <a:lnTo>
                    <a:pt x="310362" y="3498824"/>
                  </a:lnTo>
                  <a:lnTo>
                    <a:pt x="318109" y="3461029"/>
                  </a:lnTo>
                  <a:lnTo>
                    <a:pt x="318566" y="3453295"/>
                  </a:lnTo>
                  <a:close/>
                </a:path>
                <a:path w="6896100" h="6896100">
                  <a:moveTo>
                    <a:pt x="788060" y="1091666"/>
                  </a:moveTo>
                  <a:lnTo>
                    <a:pt x="780034" y="1045895"/>
                  </a:lnTo>
                  <a:lnTo>
                    <a:pt x="758418" y="1005560"/>
                  </a:lnTo>
                  <a:lnTo>
                    <a:pt x="725970" y="973429"/>
                  </a:lnTo>
                  <a:lnTo>
                    <a:pt x="685431" y="952246"/>
                  </a:lnTo>
                  <a:lnTo>
                    <a:pt x="639559" y="944778"/>
                  </a:lnTo>
                  <a:lnTo>
                    <a:pt x="593750" y="952817"/>
                  </a:lnTo>
                  <a:lnTo>
                    <a:pt x="553415" y="974458"/>
                  </a:lnTo>
                  <a:lnTo>
                    <a:pt x="521296" y="1006932"/>
                  </a:lnTo>
                  <a:lnTo>
                    <a:pt x="500126" y="1047483"/>
                  </a:lnTo>
                  <a:lnTo>
                    <a:pt x="492658" y="1093330"/>
                  </a:lnTo>
                  <a:lnTo>
                    <a:pt x="500684" y="1139101"/>
                  </a:lnTo>
                  <a:lnTo>
                    <a:pt x="522300" y="1179410"/>
                  </a:lnTo>
                  <a:lnTo>
                    <a:pt x="554748" y="1211529"/>
                  </a:lnTo>
                  <a:lnTo>
                    <a:pt x="595287" y="1232687"/>
                  </a:lnTo>
                  <a:lnTo>
                    <a:pt x="641159" y="1240142"/>
                  </a:lnTo>
                  <a:lnTo>
                    <a:pt x="686968" y="1232103"/>
                  </a:lnTo>
                  <a:lnTo>
                    <a:pt x="727303" y="1210462"/>
                  </a:lnTo>
                  <a:lnTo>
                    <a:pt x="759434" y="1177988"/>
                  </a:lnTo>
                  <a:lnTo>
                    <a:pt x="780592" y="1137462"/>
                  </a:lnTo>
                  <a:lnTo>
                    <a:pt x="788060" y="1091666"/>
                  </a:lnTo>
                  <a:close/>
                </a:path>
                <a:path w="6896100" h="6896100">
                  <a:moveTo>
                    <a:pt x="794334" y="5321795"/>
                  </a:moveTo>
                  <a:lnTo>
                    <a:pt x="785990" y="5273103"/>
                  </a:lnTo>
                  <a:lnTo>
                    <a:pt x="764425" y="5231714"/>
                  </a:lnTo>
                  <a:lnTo>
                    <a:pt x="731697" y="5199634"/>
                  </a:lnTo>
                  <a:lnTo>
                    <a:pt x="689864" y="5178869"/>
                  </a:lnTo>
                  <a:lnTo>
                    <a:pt x="640969" y="5171402"/>
                  </a:lnTo>
                  <a:lnTo>
                    <a:pt x="590372" y="5179047"/>
                  </a:lnTo>
                  <a:lnTo>
                    <a:pt x="547408" y="5200866"/>
                  </a:lnTo>
                  <a:lnTo>
                    <a:pt x="514299" y="5234622"/>
                  </a:lnTo>
                  <a:lnTo>
                    <a:pt x="493242" y="5278031"/>
                  </a:lnTo>
                  <a:lnTo>
                    <a:pt x="486460" y="5328844"/>
                  </a:lnTo>
                  <a:lnTo>
                    <a:pt x="494766" y="5377485"/>
                  </a:lnTo>
                  <a:lnTo>
                    <a:pt x="516305" y="5418912"/>
                  </a:lnTo>
                  <a:lnTo>
                    <a:pt x="549021" y="5451056"/>
                  </a:lnTo>
                  <a:lnTo>
                    <a:pt x="590867" y="5471846"/>
                  </a:lnTo>
                  <a:lnTo>
                    <a:pt x="639749" y="5479237"/>
                  </a:lnTo>
                  <a:lnTo>
                    <a:pt x="690359" y="5471592"/>
                  </a:lnTo>
                  <a:lnTo>
                    <a:pt x="733323" y="5449760"/>
                  </a:lnTo>
                  <a:lnTo>
                    <a:pt x="766432" y="5416016"/>
                  </a:lnTo>
                  <a:lnTo>
                    <a:pt x="787501" y="5372608"/>
                  </a:lnTo>
                  <a:lnTo>
                    <a:pt x="794334" y="5321795"/>
                  </a:lnTo>
                  <a:close/>
                </a:path>
                <a:path w="6896100" h="6896100">
                  <a:moveTo>
                    <a:pt x="795934" y="1553756"/>
                  </a:moveTo>
                  <a:lnTo>
                    <a:pt x="790841" y="1515516"/>
                  </a:lnTo>
                  <a:lnTo>
                    <a:pt x="776363" y="1479778"/>
                  </a:lnTo>
                  <a:lnTo>
                    <a:pt x="753389" y="1448816"/>
                  </a:lnTo>
                  <a:lnTo>
                    <a:pt x="723392" y="1424571"/>
                  </a:lnTo>
                  <a:lnTo>
                    <a:pt x="688263" y="1408607"/>
                  </a:lnTo>
                  <a:lnTo>
                    <a:pt x="650290" y="1401953"/>
                  </a:lnTo>
                  <a:lnTo>
                    <a:pt x="642569" y="1401775"/>
                  </a:lnTo>
                  <a:lnTo>
                    <a:pt x="634822" y="1402003"/>
                  </a:lnTo>
                  <a:lnTo>
                    <a:pt x="590029" y="1410271"/>
                  </a:lnTo>
                  <a:lnTo>
                    <a:pt x="549554" y="1431163"/>
                  </a:lnTo>
                  <a:lnTo>
                    <a:pt x="516851" y="1462874"/>
                  </a:lnTo>
                  <a:lnTo>
                    <a:pt x="494741" y="1502689"/>
                  </a:lnTo>
                  <a:lnTo>
                    <a:pt x="485114" y="1547202"/>
                  </a:lnTo>
                  <a:lnTo>
                    <a:pt x="484797" y="1554810"/>
                  </a:lnTo>
                  <a:lnTo>
                    <a:pt x="484847" y="1562442"/>
                  </a:lnTo>
                  <a:lnTo>
                    <a:pt x="492950" y="1607261"/>
                  </a:lnTo>
                  <a:lnTo>
                    <a:pt x="513676" y="1647812"/>
                  </a:lnTo>
                  <a:lnTo>
                    <a:pt x="545261" y="1680629"/>
                  </a:lnTo>
                  <a:lnTo>
                    <a:pt x="585000" y="1702892"/>
                  </a:lnTo>
                  <a:lnTo>
                    <a:pt x="629488" y="1712696"/>
                  </a:lnTo>
                  <a:lnTo>
                    <a:pt x="637095" y="1713039"/>
                  </a:lnTo>
                  <a:lnTo>
                    <a:pt x="644715" y="1713014"/>
                  </a:lnTo>
                  <a:lnTo>
                    <a:pt x="689571" y="1705102"/>
                  </a:lnTo>
                  <a:lnTo>
                    <a:pt x="730211" y="1684528"/>
                  </a:lnTo>
                  <a:lnTo>
                    <a:pt x="763155" y="1653070"/>
                  </a:lnTo>
                  <a:lnTo>
                    <a:pt x="785571" y="1613420"/>
                  </a:lnTo>
                  <a:lnTo>
                    <a:pt x="795553" y="1568970"/>
                  </a:lnTo>
                  <a:lnTo>
                    <a:pt x="795934" y="1553756"/>
                  </a:lnTo>
                  <a:close/>
                </a:path>
                <a:path w="6896100" h="6896100">
                  <a:moveTo>
                    <a:pt x="805014" y="4844097"/>
                  </a:moveTo>
                  <a:lnTo>
                    <a:pt x="799007" y="4801667"/>
                  </a:lnTo>
                  <a:lnTo>
                    <a:pt x="782167" y="4762970"/>
                  </a:lnTo>
                  <a:lnTo>
                    <a:pt x="756297" y="4729708"/>
                  </a:lnTo>
                  <a:lnTo>
                    <a:pt x="723176" y="4703584"/>
                  </a:lnTo>
                  <a:lnTo>
                    <a:pt x="684606" y="4686338"/>
                  </a:lnTo>
                  <a:lnTo>
                    <a:pt x="642378" y="4679683"/>
                  </a:lnTo>
                  <a:lnTo>
                    <a:pt x="600049" y="4684890"/>
                  </a:lnTo>
                  <a:lnTo>
                    <a:pt x="561187" y="4700968"/>
                  </a:lnTo>
                  <a:lnTo>
                    <a:pt x="527558" y="4726203"/>
                  </a:lnTo>
                  <a:lnTo>
                    <a:pt x="500951" y="4758868"/>
                  </a:lnTo>
                  <a:lnTo>
                    <a:pt x="483158" y="4797272"/>
                  </a:lnTo>
                  <a:lnTo>
                    <a:pt x="475957" y="4839678"/>
                  </a:lnTo>
                  <a:lnTo>
                    <a:pt x="481088" y="4883620"/>
                  </a:lnTo>
                  <a:lnTo>
                    <a:pt x="497814" y="4923828"/>
                  </a:lnTo>
                  <a:lnTo>
                    <a:pt x="524217" y="4958359"/>
                  </a:lnTo>
                  <a:lnTo>
                    <a:pt x="558393" y="4985270"/>
                  </a:lnTo>
                  <a:lnTo>
                    <a:pt x="598424" y="5002619"/>
                  </a:lnTo>
                  <a:lnTo>
                    <a:pt x="642378" y="5008448"/>
                  </a:lnTo>
                  <a:lnTo>
                    <a:pt x="684822" y="5001920"/>
                  </a:lnTo>
                  <a:lnTo>
                    <a:pt x="723455" y="4984724"/>
                  </a:lnTo>
                  <a:lnTo>
                    <a:pt x="756539" y="4958600"/>
                  </a:lnTo>
                  <a:lnTo>
                    <a:pt x="782307" y="4925288"/>
                  </a:lnTo>
                  <a:lnTo>
                    <a:pt x="799058" y="4886541"/>
                  </a:lnTo>
                  <a:lnTo>
                    <a:pt x="805014" y="4844097"/>
                  </a:lnTo>
                  <a:close/>
                </a:path>
                <a:path w="6896100" h="6896100">
                  <a:moveTo>
                    <a:pt x="805408" y="2038299"/>
                  </a:moveTo>
                  <a:lnTo>
                    <a:pt x="800315" y="1998637"/>
                  </a:lnTo>
                  <a:lnTo>
                    <a:pt x="785837" y="1961375"/>
                  </a:lnTo>
                  <a:lnTo>
                    <a:pt x="762825" y="1928685"/>
                  </a:lnTo>
                  <a:lnTo>
                    <a:pt x="732612" y="1902472"/>
                  </a:lnTo>
                  <a:lnTo>
                    <a:pt x="696988" y="1884299"/>
                  </a:lnTo>
                  <a:lnTo>
                    <a:pt x="658063" y="1875231"/>
                  </a:lnTo>
                  <a:lnTo>
                    <a:pt x="642061" y="1874278"/>
                  </a:lnTo>
                  <a:lnTo>
                    <a:pt x="634034" y="1874393"/>
                  </a:lnTo>
                  <a:lnTo>
                    <a:pt x="594563" y="1880743"/>
                  </a:lnTo>
                  <a:lnTo>
                    <a:pt x="557784" y="1896389"/>
                  </a:lnTo>
                  <a:lnTo>
                    <a:pt x="525830" y="1920443"/>
                  </a:lnTo>
                  <a:lnTo>
                    <a:pt x="500583" y="1951469"/>
                  </a:lnTo>
                  <a:lnTo>
                    <a:pt x="483565" y="1987626"/>
                  </a:lnTo>
                  <a:lnTo>
                    <a:pt x="475729" y="2026831"/>
                  </a:lnTo>
                  <a:lnTo>
                    <a:pt x="475322" y="2034844"/>
                  </a:lnTo>
                  <a:lnTo>
                    <a:pt x="480555" y="2079231"/>
                  </a:lnTo>
                  <a:lnTo>
                    <a:pt x="497332" y="2119604"/>
                  </a:lnTo>
                  <a:lnTo>
                    <a:pt x="523798" y="2154110"/>
                  </a:lnTo>
                  <a:lnTo>
                    <a:pt x="558101" y="2180869"/>
                  </a:lnTo>
                  <a:lnTo>
                    <a:pt x="598373" y="2198014"/>
                  </a:lnTo>
                  <a:lnTo>
                    <a:pt x="642759" y="2203678"/>
                  </a:lnTo>
                  <a:lnTo>
                    <a:pt x="650760" y="2203246"/>
                  </a:lnTo>
                  <a:lnTo>
                    <a:pt x="689914" y="2195423"/>
                  </a:lnTo>
                  <a:lnTo>
                    <a:pt x="726097" y="2178583"/>
                  </a:lnTo>
                  <a:lnTo>
                    <a:pt x="757288" y="2153640"/>
                  </a:lnTo>
                  <a:lnTo>
                    <a:pt x="781710" y="2122043"/>
                  </a:lnTo>
                  <a:lnTo>
                    <a:pt x="797941" y="2085581"/>
                  </a:lnTo>
                  <a:lnTo>
                    <a:pt x="805103" y="2046312"/>
                  </a:lnTo>
                  <a:lnTo>
                    <a:pt x="805408" y="2038299"/>
                  </a:lnTo>
                  <a:close/>
                </a:path>
                <a:path w="6896100" h="6896100">
                  <a:moveTo>
                    <a:pt x="808736" y="4376890"/>
                  </a:moveTo>
                  <a:lnTo>
                    <a:pt x="802462" y="4331665"/>
                  </a:lnTo>
                  <a:lnTo>
                    <a:pt x="785660" y="4291698"/>
                  </a:lnTo>
                  <a:lnTo>
                    <a:pt x="759650" y="4258310"/>
                  </a:lnTo>
                  <a:lnTo>
                    <a:pt x="725817" y="4232834"/>
                  </a:lnTo>
                  <a:lnTo>
                    <a:pt x="685482" y="4216578"/>
                  </a:lnTo>
                  <a:lnTo>
                    <a:pt x="640003" y="4210875"/>
                  </a:lnTo>
                  <a:lnTo>
                    <a:pt x="594563" y="4216603"/>
                  </a:lnTo>
                  <a:lnTo>
                    <a:pt x="554316" y="4232910"/>
                  </a:lnTo>
                  <a:lnTo>
                    <a:pt x="520585" y="4258462"/>
                  </a:lnTo>
                  <a:lnTo>
                    <a:pt x="494715" y="4291927"/>
                  </a:lnTo>
                  <a:lnTo>
                    <a:pt x="478053" y="4331970"/>
                  </a:lnTo>
                  <a:lnTo>
                    <a:pt x="471932" y="4377271"/>
                  </a:lnTo>
                  <a:lnTo>
                    <a:pt x="477596" y="4424273"/>
                  </a:lnTo>
                  <a:lnTo>
                    <a:pt x="494423" y="4465701"/>
                  </a:lnTo>
                  <a:lnTo>
                    <a:pt x="520992" y="4500143"/>
                  </a:lnTo>
                  <a:lnTo>
                    <a:pt x="555840" y="4526191"/>
                  </a:lnTo>
                  <a:lnTo>
                    <a:pt x="597573" y="4542434"/>
                  </a:lnTo>
                  <a:lnTo>
                    <a:pt x="644740" y="4547451"/>
                  </a:lnTo>
                  <a:lnTo>
                    <a:pt x="689813" y="4540758"/>
                  </a:lnTo>
                  <a:lnTo>
                    <a:pt x="729538" y="4523537"/>
                  </a:lnTo>
                  <a:lnTo>
                    <a:pt x="762596" y="4497184"/>
                  </a:lnTo>
                  <a:lnTo>
                    <a:pt x="787692" y="4463046"/>
                  </a:lnTo>
                  <a:lnTo>
                    <a:pt x="803503" y="4422495"/>
                  </a:lnTo>
                  <a:lnTo>
                    <a:pt x="808736" y="4376890"/>
                  </a:lnTo>
                  <a:close/>
                </a:path>
                <a:path w="6896100" h="6896100">
                  <a:moveTo>
                    <a:pt x="808926" y="2500007"/>
                  </a:moveTo>
                  <a:lnTo>
                    <a:pt x="802411" y="2454833"/>
                  </a:lnTo>
                  <a:lnTo>
                    <a:pt x="785393" y="2414955"/>
                  </a:lnTo>
                  <a:lnTo>
                    <a:pt x="759193" y="2381681"/>
                  </a:lnTo>
                  <a:lnTo>
                    <a:pt x="725157" y="2356358"/>
                  </a:lnTo>
                  <a:lnTo>
                    <a:pt x="684644" y="2340318"/>
                  </a:lnTo>
                  <a:lnTo>
                    <a:pt x="638987" y="2334882"/>
                  </a:lnTo>
                  <a:lnTo>
                    <a:pt x="593623" y="2340914"/>
                  </a:lnTo>
                  <a:lnTo>
                    <a:pt x="553504" y="2357488"/>
                  </a:lnTo>
                  <a:lnTo>
                    <a:pt x="519963" y="2383269"/>
                  </a:lnTo>
                  <a:lnTo>
                    <a:pt x="494296" y="2416962"/>
                  </a:lnTo>
                  <a:lnTo>
                    <a:pt x="477799" y="2457234"/>
                  </a:lnTo>
                  <a:lnTo>
                    <a:pt x="471792" y="2502751"/>
                  </a:lnTo>
                  <a:lnTo>
                    <a:pt x="477253" y="2548331"/>
                  </a:lnTo>
                  <a:lnTo>
                    <a:pt x="493356" y="2588755"/>
                  </a:lnTo>
                  <a:lnTo>
                    <a:pt x="518782" y="2622664"/>
                  </a:lnTo>
                  <a:lnTo>
                    <a:pt x="552183" y="2648737"/>
                  </a:lnTo>
                  <a:lnTo>
                    <a:pt x="592226" y="2665615"/>
                  </a:lnTo>
                  <a:lnTo>
                    <a:pt x="637578" y="2671978"/>
                  </a:lnTo>
                  <a:lnTo>
                    <a:pt x="684720" y="2666568"/>
                  </a:lnTo>
                  <a:lnTo>
                    <a:pt x="726325" y="2649956"/>
                  </a:lnTo>
                  <a:lnTo>
                    <a:pt x="760958" y="2623566"/>
                  </a:lnTo>
                  <a:lnTo>
                    <a:pt x="787222" y="2588831"/>
                  </a:lnTo>
                  <a:lnTo>
                    <a:pt x="803681" y="2547162"/>
                  </a:lnTo>
                  <a:lnTo>
                    <a:pt x="808926" y="2500007"/>
                  </a:lnTo>
                  <a:close/>
                </a:path>
                <a:path w="6896100" h="6896100">
                  <a:moveTo>
                    <a:pt x="812571" y="3914965"/>
                  </a:moveTo>
                  <a:lnTo>
                    <a:pt x="807567" y="3873208"/>
                  </a:lnTo>
                  <a:lnTo>
                    <a:pt x="792594" y="3833914"/>
                  </a:lnTo>
                  <a:lnTo>
                    <a:pt x="768540" y="3799421"/>
                  </a:lnTo>
                  <a:lnTo>
                    <a:pt x="736815" y="3771785"/>
                  </a:lnTo>
                  <a:lnTo>
                    <a:pt x="699350" y="3752659"/>
                  </a:lnTo>
                  <a:lnTo>
                    <a:pt x="658380" y="3743198"/>
                  </a:lnTo>
                  <a:lnTo>
                    <a:pt x="641540" y="3742258"/>
                  </a:lnTo>
                  <a:lnTo>
                    <a:pt x="632993" y="3742309"/>
                  </a:lnTo>
                  <a:lnTo>
                    <a:pt x="590943" y="3748925"/>
                  </a:lnTo>
                  <a:lnTo>
                    <a:pt x="551853" y="3765778"/>
                  </a:lnTo>
                  <a:lnTo>
                    <a:pt x="518160" y="3791839"/>
                  </a:lnTo>
                  <a:lnTo>
                    <a:pt x="491998" y="3825443"/>
                  </a:lnTo>
                  <a:lnTo>
                    <a:pt x="475030" y="3864483"/>
                  </a:lnTo>
                  <a:lnTo>
                    <a:pt x="468287" y="3906507"/>
                  </a:lnTo>
                  <a:lnTo>
                    <a:pt x="468210" y="3915054"/>
                  </a:lnTo>
                  <a:lnTo>
                    <a:pt x="468452" y="3923500"/>
                  </a:lnTo>
                  <a:lnTo>
                    <a:pt x="475780" y="3964902"/>
                  </a:lnTo>
                  <a:lnTo>
                    <a:pt x="492925" y="4003294"/>
                  </a:lnTo>
                  <a:lnTo>
                    <a:pt x="518883" y="4036390"/>
                  </a:lnTo>
                  <a:lnTo>
                    <a:pt x="552094" y="4062222"/>
                  </a:lnTo>
                  <a:lnTo>
                    <a:pt x="590562" y="4079214"/>
                  </a:lnTo>
                  <a:lnTo>
                    <a:pt x="632002" y="4086377"/>
                  </a:lnTo>
                  <a:lnTo>
                    <a:pt x="640435" y="4086580"/>
                  </a:lnTo>
                  <a:lnTo>
                    <a:pt x="648881" y="4086364"/>
                  </a:lnTo>
                  <a:lnTo>
                    <a:pt x="690308" y="4079189"/>
                  </a:lnTo>
                  <a:lnTo>
                    <a:pt x="728764" y="4062171"/>
                  </a:lnTo>
                  <a:lnTo>
                    <a:pt x="761961" y="4036326"/>
                  </a:lnTo>
                  <a:lnTo>
                    <a:pt x="787908" y="4003217"/>
                  </a:lnTo>
                  <a:lnTo>
                    <a:pt x="805027" y="3964813"/>
                  </a:lnTo>
                  <a:lnTo>
                    <a:pt x="812342" y="3923411"/>
                  </a:lnTo>
                  <a:lnTo>
                    <a:pt x="812571" y="3914965"/>
                  </a:lnTo>
                  <a:close/>
                </a:path>
                <a:path w="6896100" h="6896100">
                  <a:moveTo>
                    <a:pt x="812800" y="2964294"/>
                  </a:moveTo>
                  <a:lnTo>
                    <a:pt x="806678" y="2922511"/>
                  </a:lnTo>
                  <a:lnTo>
                    <a:pt x="790575" y="2883497"/>
                  </a:lnTo>
                  <a:lnTo>
                    <a:pt x="765492" y="2849562"/>
                  </a:lnTo>
                  <a:lnTo>
                    <a:pt x="732878" y="2822714"/>
                  </a:lnTo>
                  <a:lnTo>
                    <a:pt x="694728" y="2804604"/>
                  </a:lnTo>
                  <a:lnTo>
                    <a:pt x="653338" y="2796311"/>
                  </a:lnTo>
                  <a:lnTo>
                    <a:pt x="636422" y="2795879"/>
                  </a:lnTo>
                  <a:lnTo>
                    <a:pt x="627938" y="2796197"/>
                  </a:lnTo>
                  <a:lnTo>
                    <a:pt x="586346" y="2804033"/>
                  </a:lnTo>
                  <a:lnTo>
                    <a:pt x="547979" y="2821863"/>
                  </a:lnTo>
                  <a:lnTo>
                    <a:pt x="515162" y="2848610"/>
                  </a:lnTo>
                  <a:lnTo>
                    <a:pt x="489940" y="2882608"/>
                  </a:lnTo>
                  <a:lnTo>
                    <a:pt x="473875" y="2921749"/>
                  </a:lnTo>
                  <a:lnTo>
                    <a:pt x="467944" y="2963646"/>
                  </a:lnTo>
                  <a:lnTo>
                    <a:pt x="468020" y="2972130"/>
                  </a:lnTo>
                  <a:lnTo>
                    <a:pt x="474141" y="3013913"/>
                  </a:lnTo>
                  <a:lnTo>
                    <a:pt x="490207" y="3052940"/>
                  </a:lnTo>
                  <a:lnTo>
                    <a:pt x="515289" y="3086887"/>
                  </a:lnTo>
                  <a:lnTo>
                    <a:pt x="547890" y="3113748"/>
                  </a:lnTo>
                  <a:lnTo>
                    <a:pt x="586028" y="3131870"/>
                  </a:lnTo>
                  <a:lnTo>
                    <a:pt x="627418" y="3140176"/>
                  </a:lnTo>
                  <a:lnTo>
                    <a:pt x="644334" y="3140621"/>
                  </a:lnTo>
                  <a:lnTo>
                    <a:pt x="652792" y="3140227"/>
                  </a:lnTo>
                  <a:lnTo>
                    <a:pt x="694207" y="3132061"/>
                  </a:lnTo>
                  <a:lnTo>
                    <a:pt x="732409" y="3114090"/>
                  </a:lnTo>
                  <a:lnTo>
                    <a:pt x="765098" y="3087357"/>
                  </a:lnTo>
                  <a:lnTo>
                    <a:pt x="790308" y="3053473"/>
                  </a:lnTo>
                  <a:lnTo>
                    <a:pt x="806526" y="3014510"/>
                  </a:lnTo>
                  <a:lnTo>
                    <a:pt x="812787" y="2972765"/>
                  </a:lnTo>
                  <a:lnTo>
                    <a:pt x="812800" y="2964294"/>
                  </a:lnTo>
                  <a:close/>
                </a:path>
                <a:path w="6896100" h="6896100">
                  <a:moveTo>
                    <a:pt x="814882" y="3449002"/>
                  </a:moveTo>
                  <a:lnTo>
                    <a:pt x="809472" y="3406521"/>
                  </a:lnTo>
                  <a:lnTo>
                    <a:pt x="793889" y="3366643"/>
                  </a:lnTo>
                  <a:lnTo>
                    <a:pt x="769073" y="3331768"/>
                  </a:lnTo>
                  <a:lnTo>
                    <a:pt x="736485" y="3303981"/>
                  </a:lnTo>
                  <a:lnTo>
                    <a:pt x="698106" y="3284956"/>
                  </a:lnTo>
                  <a:lnTo>
                    <a:pt x="656272" y="3275863"/>
                  </a:lnTo>
                  <a:lnTo>
                    <a:pt x="639127" y="3275139"/>
                  </a:lnTo>
                  <a:lnTo>
                    <a:pt x="630529" y="3275419"/>
                  </a:lnTo>
                  <a:lnTo>
                    <a:pt x="588403" y="3283051"/>
                  </a:lnTo>
                  <a:lnTo>
                    <a:pt x="549414" y="3300730"/>
                  </a:lnTo>
                  <a:lnTo>
                    <a:pt x="515886" y="3327374"/>
                  </a:lnTo>
                  <a:lnTo>
                    <a:pt x="489851" y="3361398"/>
                  </a:lnTo>
                  <a:lnTo>
                    <a:pt x="472897" y="3400704"/>
                  </a:lnTo>
                  <a:lnTo>
                    <a:pt x="466039" y="3442957"/>
                  </a:lnTo>
                  <a:lnTo>
                    <a:pt x="465924" y="3451542"/>
                  </a:lnTo>
                  <a:lnTo>
                    <a:pt x="466229" y="3460140"/>
                  </a:lnTo>
                  <a:lnTo>
                    <a:pt x="474040" y="3502228"/>
                  </a:lnTo>
                  <a:lnTo>
                    <a:pt x="491858" y="3541153"/>
                  </a:lnTo>
                  <a:lnTo>
                    <a:pt x="518642" y="3574567"/>
                  </a:lnTo>
                  <a:lnTo>
                    <a:pt x="552754" y="3600462"/>
                  </a:lnTo>
                  <a:lnTo>
                    <a:pt x="592137" y="3617264"/>
                  </a:lnTo>
                  <a:lnTo>
                    <a:pt x="634415" y="3623970"/>
                  </a:lnTo>
                  <a:lnTo>
                    <a:pt x="643013" y="3624046"/>
                  </a:lnTo>
                  <a:lnTo>
                    <a:pt x="651510" y="3623678"/>
                  </a:lnTo>
                  <a:lnTo>
                    <a:pt x="693102" y="3615728"/>
                  </a:lnTo>
                  <a:lnTo>
                    <a:pt x="731570" y="3598024"/>
                  </a:lnTo>
                  <a:lnTo>
                    <a:pt x="764679" y="3571608"/>
                  </a:lnTo>
                  <a:lnTo>
                    <a:pt x="790486" y="3538016"/>
                  </a:lnTo>
                  <a:lnTo>
                    <a:pt x="807478" y="3499231"/>
                  </a:lnTo>
                  <a:lnTo>
                    <a:pt x="814666" y="3457498"/>
                  </a:lnTo>
                  <a:lnTo>
                    <a:pt x="814882" y="3449002"/>
                  </a:lnTo>
                  <a:close/>
                </a:path>
                <a:path w="6896100" h="6896100">
                  <a:moveTo>
                    <a:pt x="1262354" y="5787987"/>
                  </a:moveTo>
                  <a:lnTo>
                    <a:pt x="1257350" y="5749747"/>
                  </a:lnTo>
                  <a:lnTo>
                    <a:pt x="1243126" y="5713920"/>
                  </a:lnTo>
                  <a:lnTo>
                    <a:pt x="1220571" y="5682678"/>
                  </a:lnTo>
                  <a:lnTo>
                    <a:pt x="1191018" y="5657901"/>
                  </a:lnTo>
                  <a:lnTo>
                    <a:pt x="1156296" y="5641124"/>
                  </a:lnTo>
                  <a:lnTo>
                    <a:pt x="1118552" y="5633364"/>
                  </a:lnTo>
                  <a:lnTo>
                    <a:pt x="1103096" y="5632907"/>
                  </a:lnTo>
                  <a:lnTo>
                    <a:pt x="1095375" y="5633199"/>
                  </a:lnTo>
                  <a:lnTo>
                    <a:pt x="1057554" y="5640273"/>
                  </a:lnTo>
                  <a:lnTo>
                    <a:pt x="1022591" y="5656326"/>
                  </a:lnTo>
                  <a:lnTo>
                    <a:pt x="992555" y="5680405"/>
                  </a:lnTo>
                  <a:lnTo>
                    <a:pt x="969264" y="5711063"/>
                  </a:lnTo>
                  <a:lnTo>
                    <a:pt x="954138" y="5746432"/>
                  </a:lnTo>
                  <a:lnTo>
                    <a:pt x="948055" y="5784431"/>
                  </a:lnTo>
                  <a:lnTo>
                    <a:pt x="947978" y="5792152"/>
                  </a:lnTo>
                  <a:lnTo>
                    <a:pt x="948270" y="5799874"/>
                  </a:lnTo>
                  <a:lnTo>
                    <a:pt x="955344" y="5837694"/>
                  </a:lnTo>
                  <a:lnTo>
                    <a:pt x="971397" y="5872658"/>
                  </a:lnTo>
                  <a:lnTo>
                    <a:pt x="995489" y="5902693"/>
                  </a:lnTo>
                  <a:lnTo>
                    <a:pt x="1026147" y="5925972"/>
                  </a:lnTo>
                  <a:lnTo>
                    <a:pt x="1061529" y="5941085"/>
                  </a:lnTo>
                  <a:lnTo>
                    <a:pt x="1099527" y="5947168"/>
                  </a:lnTo>
                  <a:lnTo>
                    <a:pt x="1107249" y="5947257"/>
                  </a:lnTo>
                  <a:lnTo>
                    <a:pt x="1114971" y="5946965"/>
                  </a:lnTo>
                  <a:lnTo>
                    <a:pt x="1152791" y="5939879"/>
                  </a:lnTo>
                  <a:lnTo>
                    <a:pt x="1187754" y="5923826"/>
                  </a:lnTo>
                  <a:lnTo>
                    <a:pt x="1217790" y="5899734"/>
                  </a:lnTo>
                  <a:lnTo>
                    <a:pt x="1241069" y="5869076"/>
                  </a:lnTo>
                  <a:lnTo>
                    <a:pt x="1256195" y="5833694"/>
                  </a:lnTo>
                  <a:lnTo>
                    <a:pt x="1262265" y="5795708"/>
                  </a:lnTo>
                  <a:lnTo>
                    <a:pt x="1262354" y="5787987"/>
                  </a:lnTo>
                  <a:close/>
                </a:path>
                <a:path w="6896100" h="6896100">
                  <a:moveTo>
                    <a:pt x="1264970" y="1095121"/>
                  </a:moveTo>
                  <a:lnTo>
                    <a:pt x="1257693" y="1045794"/>
                  </a:lnTo>
                  <a:lnTo>
                    <a:pt x="1235760" y="1001979"/>
                  </a:lnTo>
                  <a:lnTo>
                    <a:pt x="1201966" y="966571"/>
                  </a:lnTo>
                  <a:lnTo>
                    <a:pt x="1159078" y="942505"/>
                  </a:lnTo>
                  <a:lnTo>
                    <a:pt x="1109891" y="932688"/>
                  </a:lnTo>
                  <a:lnTo>
                    <a:pt x="1066914" y="937450"/>
                  </a:lnTo>
                  <a:lnTo>
                    <a:pt x="1027709" y="953465"/>
                  </a:lnTo>
                  <a:lnTo>
                    <a:pt x="994105" y="978928"/>
                  </a:lnTo>
                  <a:lnTo>
                    <a:pt x="967955" y="1012050"/>
                  </a:lnTo>
                  <a:lnTo>
                    <a:pt x="951090" y="1050988"/>
                  </a:lnTo>
                  <a:lnTo>
                    <a:pt x="945388" y="1093965"/>
                  </a:lnTo>
                  <a:lnTo>
                    <a:pt x="945756" y="1101712"/>
                  </a:lnTo>
                  <a:lnTo>
                    <a:pt x="953084" y="1139659"/>
                  </a:lnTo>
                  <a:lnTo>
                    <a:pt x="969200" y="1174800"/>
                  </a:lnTo>
                  <a:lnTo>
                    <a:pt x="993178" y="1205128"/>
                  </a:lnTo>
                  <a:lnTo>
                    <a:pt x="1023658" y="1228928"/>
                  </a:lnTo>
                  <a:lnTo>
                    <a:pt x="1058887" y="1244815"/>
                  </a:lnTo>
                  <a:lnTo>
                    <a:pt x="1096886" y="1251927"/>
                  </a:lnTo>
                  <a:lnTo>
                    <a:pt x="1104633" y="1252245"/>
                  </a:lnTo>
                  <a:lnTo>
                    <a:pt x="1112393" y="1251978"/>
                  </a:lnTo>
                  <a:lnTo>
                    <a:pt x="1150442" y="1245158"/>
                  </a:lnTo>
                  <a:lnTo>
                    <a:pt x="1185786" y="1229525"/>
                  </a:lnTo>
                  <a:lnTo>
                    <a:pt x="1216431" y="1205953"/>
                  </a:lnTo>
                  <a:lnTo>
                    <a:pt x="1240624" y="1175791"/>
                  </a:lnTo>
                  <a:lnTo>
                    <a:pt x="1256969" y="1140764"/>
                  </a:lnTo>
                  <a:lnTo>
                    <a:pt x="1264551" y="1102868"/>
                  </a:lnTo>
                  <a:lnTo>
                    <a:pt x="1264970" y="1095121"/>
                  </a:lnTo>
                  <a:close/>
                </a:path>
                <a:path w="6896100" h="6896100">
                  <a:moveTo>
                    <a:pt x="1272336" y="5331142"/>
                  </a:moveTo>
                  <a:lnTo>
                    <a:pt x="1267891" y="5285740"/>
                  </a:lnTo>
                  <a:lnTo>
                    <a:pt x="1252702" y="5244985"/>
                  </a:lnTo>
                  <a:lnTo>
                    <a:pt x="1228077" y="5210378"/>
                  </a:lnTo>
                  <a:lnTo>
                    <a:pt x="1195362" y="5183403"/>
                  </a:lnTo>
                  <a:lnTo>
                    <a:pt x="1155865" y="5165560"/>
                  </a:lnTo>
                  <a:lnTo>
                    <a:pt x="1110907" y="5158346"/>
                  </a:lnTo>
                  <a:lnTo>
                    <a:pt x="1065491" y="5162816"/>
                  </a:lnTo>
                  <a:lnTo>
                    <a:pt x="1024724" y="5178107"/>
                  </a:lnTo>
                  <a:lnTo>
                    <a:pt x="990104" y="5202847"/>
                  </a:lnTo>
                  <a:lnTo>
                    <a:pt x="963129" y="5235613"/>
                  </a:lnTo>
                  <a:lnTo>
                    <a:pt x="945286" y="5275034"/>
                  </a:lnTo>
                  <a:lnTo>
                    <a:pt x="938085" y="5319687"/>
                  </a:lnTo>
                  <a:lnTo>
                    <a:pt x="942568" y="5365077"/>
                  </a:lnTo>
                  <a:lnTo>
                    <a:pt x="957859" y="5405831"/>
                  </a:lnTo>
                  <a:lnTo>
                    <a:pt x="982599" y="5440451"/>
                  </a:lnTo>
                  <a:lnTo>
                    <a:pt x="1015377" y="5467439"/>
                  </a:lnTo>
                  <a:lnTo>
                    <a:pt x="1054785" y="5485282"/>
                  </a:lnTo>
                  <a:lnTo>
                    <a:pt x="1099451" y="5492483"/>
                  </a:lnTo>
                  <a:lnTo>
                    <a:pt x="1107694" y="5492674"/>
                  </a:lnTo>
                  <a:lnTo>
                    <a:pt x="1115923" y="5492445"/>
                  </a:lnTo>
                  <a:lnTo>
                    <a:pt x="1156347" y="5485206"/>
                  </a:lnTo>
                  <a:lnTo>
                    <a:pt x="1193749" y="5468201"/>
                  </a:lnTo>
                  <a:lnTo>
                    <a:pt x="1225804" y="5442483"/>
                  </a:lnTo>
                  <a:lnTo>
                    <a:pt x="1250505" y="5409679"/>
                  </a:lnTo>
                  <a:lnTo>
                    <a:pt x="1266342" y="5371782"/>
                  </a:lnTo>
                  <a:lnTo>
                    <a:pt x="1272336" y="5331142"/>
                  </a:lnTo>
                  <a:close/>
                </a:path>
                <a:path w="6896100" h="6896100">
                  <a:moveTo>
                    <a:pt x="1272781" y="1569237"/>
                  </a:moveTo>
                  <a:lnTo>
                    <a:pt x="1269898" y="1523263"/>
                  </a:lnTo>
                  <a:lnTo>
                    <a:pt x="1256233" y="1481747"/>
                  </a:lnTo>
                  <a:lnTo>
                    <a:pt x="1233043" y="1446174"/>
                  </a:lnTo>
                  <a:lnTo>
                    <a:pt x="1201623" y="1418005"/>
                  </a:lnTo>
                  <a:lnTo>
                    <a:pt x="1163256" y="1398714"/>
                  </a:lnTo>
                  <a:lnTo>
                    <a:pt x="1119225" y="1389786"/>
                  </a:lnTo>
                  <a:lnTo>
                    <a:pt x="1073200" y="1392262"/>
                  </a:lnTo>
                  <a:lnTo>
                    <a:pt x="1031481" y="1405534"/>
                  </a:lnTo>
                  <a:lnTo>
                    <a:pt x="995578" y="1428318"/>
                  </a:lnTo>
                  <a:lnTo>
                    <a:pt x="967003" y="1459369"/>
                  </a:lnTo>
                  <a:lnTo>
                    <a:pt x="947242" y="1497418"/>
                  </a:lnTo>
                  <a:lnTo>
                    <a:pt x="937831" y="1541208"/>
                  </a:lnTo>
                  <a:lnTo>
                    <a:pt x="940041" y="1588706"/>
                  </a:lnTo>
                  <a:lnTo>
                    <a:pt x="953693" y="1631594"/>
                  </a:lnTo>
                  <a:lnTo>
                    <a:pt x="977417" y="1668259"/>
                  </a:lnTo>
                  <a:lnTo>
                    <a:pt x="1009840" y="1697113"/>
                  </a:lnTo>
                  <a:lnTo>
                    <a:pt x="1049578" y="1716544"/>
                  </a:lnTo>
                  <a:lnTo>
                    <a:pt x="1095286" y="1724952"/>
                  </a:lnTo>
                  <a:lnTo>
                    <a:pt x="1141145" y="1721510"/>
                  </a:lnTo>
                  <a:lnTo>
                    <a:pt x="1182446" y="1707349"/>
                  </a:lnTo>
                  <a:lnTo>
                    <a:pt x="1217714" y="1683766"/>
                  </a:lnTo>
                  <a:lnTo>
                    <a:pt x="1245501" y="1652028"/>
                  </a:lnTo>
                  <a:lnTo>
                    <a:pt x="1264348" y="1613433"/>
                  </a:lnTo>
                  <a:lnTo>
                    <a:pt x="1272781" y="1569237"/>
                  </a:lnTo>
                  <a:close/>
                </a:path>
                <a:path w="6896100" h="6896100">
                  <a:moveTo>
                    <a:pt x="1723910" y="6262103"/>
                  </a:moveTo>
                  <a:lnTo>
                    <a:pt x="1718144" y="6210986"/>
                  </a:lnTo>
                  <a:lnTo>
                    <a:pt x="1698015" y="6166993"/>
                  </a:lnTo>
                  <a:lnTo>
                    <a:pt x="1665681" y="6132449"/>
                  </a:lnTo>
                  <a:lnTo>
                    <a:pt x="1623326" y="6109665"/>
                  </a:lnTo>
                  <a:lnTo>
                    <a:pt x="1573110" y="6100940"/>
                  </a:lnTo>
                  <a:lnTo>
                    <a:pt x="1523898" y="6107519"/>
                  </a:lnTo>
                  <a:lnTo>
                    <a:pt x="1481455" y="6127445"/>
                  </a:lnTo>
                  <a:lnTo>
                    <a:pt x="1447927" y="6158763"/>
                  </a:lnTo>
                  <a:lnTo>
                    <a:pt x="1425422" y="6199505"/>
                  </a:lnTo>
                  <a:lnTo>
                    <a:pt x="1416100" y="6247701"/>
                  </a:lnTo>
                  <a:lnTo>
                    <a:pt x="1421866" y="6298781"/>
                  </a:lnTo>
                  <a:lnTo>
                    <a:pt x="1442008" y="6342748"/>
                  </a:lnTo>
                  <a:lnTo>
                    <a:pt x="1474355" y="6377279"/>
                  </a:lnTo>
                  <a:lnTo>
                    <a:pt x="1516735" y="6400063"/>
                  </a:lnTo>
                  <a:lnTo>
                    <a:pt x="1566964" y="6408788"/>
                  </a:lnTo>
                  <a:lnTo>
                    <a:pt x="1616189" y="6402298"/>
                  </a:lnTo>
                  <a:lnTo>
                    <a:pt x="1658607" y="6382398"/>
                  </a:lnTo>
                  <a:lnTo>
                    <a:pt x="1692122" y="6351067"/>
                  </a:lnTo>
                  <a:lnTo>
                    <a:pt x="1714588" y="6310300"/>
                  </a:lnTo>
                  <a:lnTo>
                    <a:pt x="1723910" y="6262103"/>
                  </a:lnTo>
                  <a:close/>
                </a:path>
                <a:path w="6896100" h="6896100">
                  <a:moveTo>
                    <a:pt x="1726399" y="631278"/>
                  </a:moveTo>
                  <a:lnTo>
                    <a:pt x="1722475" y="593178"/>
                  </a:lnTo>
                  <a:lnTo>
                    <a:pt x="1709572" y="557263"/>
                  </a:lnTo>
                  <a:lnTo>
                    <a:pt x="1688350" y="525551"/>
                  </a:lnTo>
                  <a:lnTo>
                    <a:pt x="1660093" y="499935"/>
                  </a:lnTo>
                  <a:lnTo>
                    <a:pt x="1626438" y="481914"/>
                  </a:lnTo>
                  <a:lnTo>
                    <a:pt x="1589430" y="472592"/>
                  </a:lnTo>
                  <a:lnTo>
                    <a:pt x="1566532" y="471424"/>
                  </a:lnTo>
                  <a:lnTo>
                    <a:pt x="1558886" y="471779"/>
                  </a:lnTo>
                  <a:lnTo>
                    <a:pt x="1521447" y="479120"/>
                  </a:lnTo>
                  <a:lnTo>
                    <a:pt x="1486903" y="495312"/>
                  </a:lnTo>
                  <a:lnTo>
                    <a:pt x="1457299" y="519404"/>
                  </a:lnTo>
                  <a:lnTo>
                    <a:pt x="1434414" y="549960"/>
                  </a:lnTo>
                  <a:lnTo>
                    <a:pt x="1419618" y="585114"/>
                  </a:lnTo>
                  <a:lnTo>
                    <a:pt x="1413789" y="622820"/>
                  </a:lnTo>
                  <a:lnTo>
                    <a:pt x="1413738" y="630478"/>
                  </a:lnTo>
                  <a:lnTo>
                    <a:pt x="1414068" y="638124"/>
                  </a:lnTo>
                  <a:lnTo>
                    <a:pt x="1421244" y="675601"/>
                  </a:lnTo>
                  <a:lnTo>
                    <a:pt x="1437284" y="710209"/>
                  </a:lnTo>
                  <a:lnTo>
                    <a:pt x="1461262" y="739914"/>
                  </a:lnTo>
                  <a:lnTo>
                    <a:pt x="1491703" y="762927"/>
                  </a:lnTo>
                  <a:lnTo>
                    <a:pt x="1526806" y="777875"/>
                  </a:lnTo>
                  <a:lnTo>
                    <a:pt x="1564487" y="783869"/>
                  </a:lnTo>
                  <a:lnTo>
                    <a:pt x="1572145" y="783945"/>
                  </a:lnTo>
                  <a:lnTo>
                    <a:pt x="1579918" y="783755"/>
                  </a:lnTo>
                  <a:lnTo>
                    <a:pt x="1618043" y="776986"/>
                  </a:lnTo>
                  <a:lnTo>
                    <a:pt x="1653273" y="760920"/>
                  </a:lnTo>
                  <a:lnTo>
                    <a:pt x="1683410" y="736574"/>
                  </a:lnTo>
                  <a:lnTo>
                    <a:pt x="1706524" y="705485"/>
                  </a:lnTo>
                  <a:lnTo>
                    <a:pt x="1721154" y="669632"/>
                  </a:lnTo>
                  <a:lnTo>
                    <a:pt x="1726399" y="631278"/>
                  </a:lnTo>
                  <a:close/>
                </a:path>
                <a:path w="6896100" h="6896100">
                  <a:moveTo>
                    <a:pt x="1737347" y="5786132"/>
                  </a:moveTo>
                  <a:lnTo>
                    <a:pt x="1731797" y="5745416"/>
                  </a:lnTo>
                  <a:lnTo>
                    <a:pt x="1716366" y="5707342"/>
                  </a:lnTo>
                  <a:lnTo>
                    <a:pt x="1691995" y="5674245"/>
                  </a:lnTo>
                  <a:lnTo>
                    <a:pt x="1660182" y="5648198"/>
                  </a:lnTo>
                  <a:lnTo>
                    <a:pt x="1622945" y="5630837"/>
                  </a:lnTo>
                  <a:lnTo>
                    <a:pt x="1582572" y="5623217"/>
                  </a:lnTo>
                  <a:lnTo>
                    <a:pt x="1566100" y="5622912"/>
                  </a:lnTo>
                  <a:lnTo>
                    <a:pt x="1557909" y="5623306"/>
                  </a:lnTo>
                  <a:lnTo>
                    <a:pt x="1517751" y="5631243"/>
                  </a:lnTo>
                  <a:lnTo>
                    <a:pt x="1480705" y="5648706"/>
                  </a:lnTo>
                  <a:lnTo>
                    <a:pt x="1449019" y="5674652"/>
                  </a:lnTo>
                  <a:lnTo>
                    <a:pt x="1424597" y="5707507"/>
                  </a:lnTo>
                  <a:lnTo>
                    <a:pt x="1408887" y="5745302"/>
                  </a:lnTo>
                  <a:lnTo>
                    <a:pt x="1402829" y="5785815"/>
                  </a:lnTo>
                  <a:lnTo>
                    <a:pt x="1402816" y="5794032"/>
                  </a:lnTo>
                  <a:lnTo>
                    <a:pt x="1403210" y="5802223"/>
                  </a:lnTo>
                  <a:lnTo>
                    <a:pt x="1411147" y="5842381"/>
                  </a:lnTo>
                  <a:lnTo>
                    <a:pt x="1428623" y="5879414"/>
                  </a:lnTo>
                  <a:lnTo>
                    <a:pt x="1454569" y="5911100"/>
                  </a:lnTo>
                  <a:lnTo>
                    <a:pt x="1487424" y="5935523"/>
                  </a:lnTo>
                  <a:lnTo>
                    <a:pt x="1525231" y="5951232"/>
                  </a:lnTo>
                  <a:lnTo>
                    <a:pt x="1565744" y="5957278"/>
                  </a:lnTo>
                  <a:lnTo>
                    <a:pt x="1573961" y="5957290"/>
                  </a:lnTo>
                  <a:lnTo>
                    <a:pt x="1582153" y="5956897"/>
                  </a:lnTo>
                  <a:lnTo>
                    <a:pt x="1622310" y="5948959"/>
                  </a:lnTo>
                  <a:lnTo>
                    <a:pt x="1659356" y="5931484"/>
                  </a:lnTo>
                  <a:lnTo>
                    <a:pt x="1691043" y="5905538"/>
                  </a:lnTo>
                  <a:lnTo>
                    <a:pt x="1715465" y="5872683"/>
                  </a:lnTo>
                  <a:lnTo>
                    <a:pt x="1731162" y="5834888"/>
                  </a:lnTo>
                  <a:lnTo>
                    <a:pt x="1737220" y="5794375"/>
                  </a:lnTo>
                  <a:lnTo>
                    <a:pt x="1737347" y="5786132"/>
                  </a:lnTo>
                  <a:close/>
                </a:path>
                <a:path w="6896100" h="6896100">
                  <a:moveTo>
                    <a:pt x="1738439" y="1087056"/>
                  </a:moveTo>
                  <a:lnTo>
                    <a:pt x="1731479" y="1042085"/>
                  </a:lnTo>
                  <a:lnTo>
                    <a:pt x="1714017" y="1002487"/>
                  </a:lnTo>
                  <a:lnTo>
                    <a:pt x="1687423" y="969594"/>
                  </a:lnTo>
                  <a:lnTo>
                    <a:pt x="1653082" y="944702"/>
                  </a:lnTo>
                  <a:lnTo>
                    <a:pt x="1612392" y="929119"/>
                  </a:lnTo>
                  <a:lnTo>
                    <a:pt x="1566710" y="924179"/>
                  </a:lnTo>
                  <a:lnTo>
                    <a:pt x="1521510" y="930681"/>
                  </a:lnTo>
                  <a:lnTo>
                    <a:pt x="1481658" y="947724"/>
                  </a:lnTo>
                  <a:lnTo>
                    <a:pt x="1448447" y="973937"/>
                  </a:lnTo>
                  <a:lnTo>
                    <a:pt x="1423187" y="1007935"/>
                  </a:lnTo>
                  <a:lnTo>
                    <a:pt x="1407185" y="1048346"/>
                  </a:lnTo>
                  <a:lnTo>
                    <a:pt x="1401762" y="1093774"/>
                  </a:lnTo>
                  <a:lnTo>
                    <a:pt x="1407769" y="1139101"/>
                  </a:lnTo>
                  <a:lnTo>
                    <a:pt x="1424330" y="1179207"/>
                  </a:lnTo>
                  <a:lnTo>
                    <a:pt x="1450111" y="1212773"/>
                  </a:lnTo>
                  <a:lnTo>
                    <a:pt x="1483766" y="1238440"/>
                  </a:lnTo>
                  <a:lnTo>
                    <a:pt x="1523949" y="1254912"/>
                  </a:lnTo>
                  <a:lnTo>
                    <a:pt x="1569326" y="1260817"/>
                  </a:lnTo>
                  <a:lnTo>
                    <a:pt x="1616303" y="1254950"/>
                  </a:lnTo>
                  <a:lnTo>
                    <a:pt x="1657616" y="1237932"/>
                  </a:lnTo>
                  <a:lnTo>
                    <a:pt x="1691881" y="1211186"/>
                  </a:lnTo>
                  <a:lnTo>
                    <a:pt x="1717687" y="1176172"/>
                  </a:lnTo>
                  <a:lnTo>
                    <a:pt x="1733677" y="1134313"/>
                  </a:lnTo>
                  <a:lnTo>
                    <a:pt x="1738439" y="1087056"/>
                  </a:lnTo>
                  <a:close/>
                </a:path>
                <a:path w="6896100" h="6896100">
                  <a:moveTo>
                    <a:pt x="2199221" y="6257036"/>
                  </a:moveTo>
                  <a:lnTo>
                    <a:pt x="2193709" y="6214275"/>
                  </a:lnTo>
                  <a:lnTo>
                    <a:pt x="2177199" y="6175121"/>
                  </a:lnTo>
                  <a:lnTo>
                    <a:pt x="2151494" y="6141364"/>
                  </a:lnTo>
                  <a:lnTo>
                    <a:pt x="2118360" y="6114834"/>
                  </a:lnTo>
                  <a:lnTo>
                    <a:pt x="2079612" y="6097321"/>
                  </a:lnTo>
                  <a:lnTo>
                    <a:pt x="2037029" y="6090640"/>
                  </a:lnTo>
                  <a:lnTo>
                    <a:pt x="1994306" y="6096089"/>
                  </a:lnTo>
                  <a:lnTo>
                    <a:pt x="1955152" y="6112573"/>
                  </a:lnTo>
                  <a:lnTo>
                    <a:pt x="1921395" y="6138291"/>
                  </a:lnTo>
                  <a:lnTo>
                    <a:pt x="1894840" y="6171450"/>
                  </a:lnTo>
                  <a:lnTo>
                    <a:pt x="1877301" y="6210224"/>
                  </a:lnTo>
                  <a:lnTo>
                    <a:pt x="1870608" y="6252819"/>
                  </a:lnTo>
                  <a:lnTo>
                    <a:pt x="1876056" y="6295542"/>
                  </a:lnTo>
                  <a:lnTo>
                    <a:pt x="1892554" y="6334684"/>
                  </a:lnTo>
                  <a:lnTo>
                    <a:pt x="1918271" y="6368440"/>
                  </a:lnTo>
                  <a:lnTo>
                    <a:pt x="1951431" y="6394996"/>
                  </a:lnTo>
                  <a:lnTo>
                    <a:pt x="1990204" y="6412522"/>
                  </a:lnTo>
                  <a:lnTo>
                    <a:pt x="2032800" y="6419215"/>
                  </a:lnTo>
                  <a:lnTo>
                    <a:pt x="2075535" y="6413805"/>
                  </a:lnTo>
                  <a:lnTo>
                    <a:pt x="2114677" y="6397396"/>
                  </a:lnTo>
                  <a:lnTo>
                    <a:pt x="2148446" y="6371755"/>
                  </a:lnTo>
                  <a:lnTo>
                    <a:pt x="2174989" y="6338646"/>
                  </a:lnTo>
                  <a:lnTo>
                    <a:pt x="2192528" y="6299809"/>
                  </a:lnTo>
                  <a:lnTo>
                    <a:pt x="2199221" y="6257036"/>
                  </a:lnTo>
                  <a:close/>
                </a:path>
                <a:path w="6896100" h="6896100">
                  <a:moveTo>
                    <a:pt x="2212149" y="5789130"/>
                  </a:moveTo>
                  <a:lnTo>
                    <a:pt x="2205583" y="5743638"/>
                  </a:lnTo>
                  <a:lnTo>
                    <a:pt x="2187651" y="5702173"/>
                  </a:lnTo>
                  <a:lnTo>
                    <a:pt x="2160143" y="5666549"/>
                  </a:lnTo>
                  <a:lnTo>
                    <a:pt x="2124849" y="5638584"/>
                  </a:lnTo>
                  <a:lnTo>
                    <a:pt x="2083562" y="5620067"/>
                  </a:lnTo>
                  <a:lnTo>
                    <a:pt x="2038057" y="5612816"/>
                  </a:lnTo>
                  <a:lnTo>
                    <a:pt x="1991106" y="5618581"/>
                  </a:lnTo>
                  <a:lnTo>
                    <a:pt x="1948192" y="5636590"/>
                  </a:lnTo>
                  <a:lnTo>
                    <a:pt x="1911350" y="5664847"/>
                  </a:lnTo>
                  <a:lnTo>
                    <a:pt x="1882597" y="5701347"/>
                  </a:lnTo>
                  <a:lnTo>
                    <a:pt x="1863991" y="5744083"/>
                  </a:lnTo>
                  <a:lnTo>
                    <a:pt x="1857552" y="5791047"/>
                  </a:lnTo>
                  <a:lnTo>
                    <a:pt x="1864118" y="5836551"/>
                  </a:lnTo>
                  <a:lnTo>
                    <a:pt x="1882051" y="5878030"/>
                  </a:lnTo>
                  <a:lnTo>
                    <a:pt x="1909559" y="5913653"/>
                  </a:lnTo>
                  <a:lnTo>
                    <a:pt x="1944852" y="5941631"/>
                  </a:lnTo>
                  <a:lnTo>
                    <a:pt x="1986153" y="5960135"/>
                  </a:lnTo>
                  <a:lnTo>
                    <a:pt x="2031657" y="5967374"/>
                  </a:lnTo>
                  <a:lnTo>
                    <a:pt x="2078609" y="5961608"/>
                  </a:lnTo>
                  <a:lnTo>
                    <a:pt x="2121522" y="5943587"/>
                  </a:lnTo>
                  <a:lnTo>
                    <a:pt x="2158365" y="5915330"/>
                  </a:lnTo>
                  <a:lnTo>
                    <a:pt x="2187105" y="5878830"/>
                  </a:lnTo>
                  <a:lnTo>
                    <a:pt x="2205710" y="5836094"/>
                  </a:lnTo>
                  <a:lnTo>
                    <a:pt x="2212149" y="5789130"/>
                  </a:lnTo>
                  <a:close/>
                </a:path>
                <a:path w="6896100" h="6896100">
                  <a:moveTo>
                    <a:pt x="2217204" y="623824"/>
                  </a:moveTo>
                  <a:lnTo>
                    <a:pt x="2211336" y="584339"/>
                  </a:lnTo>
                  <a:lnTo>
                    <a:pt x="2196249" y="547408"/>
                  </a:lnTo>
                  <a:lnTo>
                    <a:pt x="2172805" y="515124"/>
                  </a:lnTo>
                  <a:lnTo>
                    <a:pt x="2142325" y="489343"/>
                  </a:lnTo>
                  <a:lnTo>
                    <a:pt x="2106587" y="471563"/>
                  </a:lnTo>
                  <a:lnTo>
                    <a:pt x="2067661" y="462813"/>
                  </a:lnTo>
                  <a:lnTo>
                    <a:pt x="2051685" y="461962"/>
                  </a:lnTo>
                  <a:lnTo>
                    <a:pt x="2043493" y="462153"/>
                  </a:lnTo>
                  <a:lnTo>
                    <a:pt x="2003310" y="469112"/>
                  </a:lnTo>
                  <a:lnTo>
                    <a:pt x="1966036" y="485673"/>
                  </a:lnTo>
                  <a:lnTo>
                    <a:pt x="1933917" y="510844"/>
                  </a:lnTo>
                  <a:lnTo>
                    <a:pt x="1908924" y="543102"/>
                  </a:lnTo>
                  <a:lnTo>
                    <a:pt x="1892579" y="580466"/>
                  </a:lnTo>
                  <a:lnTo>
                    <a:pt x="1885848" y="620699"/>
                  </a:lnTo>
                  <a:lnTo>
                    <a:pt x="1885696" y="628878"/>
                  </a:lnTo>
                  <a:lnTo>
                    <a:pt x="1885962" y="637070"/>
                  </a:lnTo>
                  <a:lnTo>
                    <a:pt x="1893252" y="677202"/>
                  </a:lnTo>
                  <a:lnTo>
                    <a:pt x="1910118" y="714324"/>
                  </a:lnTo>
                  <a:lnTo>
                    <a:pt x="1935568" y="746226"/>
                  </a:lnTo>
                  <a:lnTo>
                    <a:pt x="1968030" y="770953"/>
                  </a:lnTo>
                  <a:lnTo>
                    <a:pt x="2005533" y="786993"/>
                  </a:lnTo>
                  <a:lnTo>
                    <a:pt x="2045817" y="793394"/>
                  </a:lnTo>
                  <a:lnTo>
                    <a:pt x="2054009" y="793470"/>
                  </a:lnTo>
                  <a:lnTo>
                    <a:pt x="2062187" y="793140"/>
                  </a:lnTo>
                  <a:lnTo>
                    <a:pt x="2102269" y="785520"/>
                  </a:lnTo>
                  <a:lnTo>
                    <a:pt x="2139264" y="768337"/>
                  </a:lnTo>
                  <a:lnTo>
                    <a:pt x="2170950" y="742632"/>
                  </a:lnTo>
                  <a:lnTo>
                    <a:pt x="2195411" y="709968"/>
                  </a:lnTo>
                  <a:lnTo>
                    <a:pt x="2211133" y="672338"/>
                  </a:lnTo>
                  <a:lnTo>
                    <a:pt x="2217204" y="632002"/>
                  </a:lnTo>
                  <a:lnTo>
                    <a:pt x="2217204" y="623824"/>
                  </a:lnTo>
                  <a:close/>
                </a:path>
                <a:path w="6896100" h="6896100">
                  <a:moveTo>
                    <a:pt x="2668968" y="6732181"/>
                  </a:moveTo>
                  <a:lnTo>
                    <a:pt x="2660459" y="6683603"/>
                  </a:lnTo>
                  <a:lnTo>
                    <a:pt x="2638564" y="6642379"/>
                  </a:lnTo>
                  <a:lnTo>
                    <a:pt x="2605430" y="6610553"/>
                  </a:lnTo>
                  <a:lnTo>
                    <a:pt x="2563203" y="6590182"/>
                  </a:lnTo>
                  <a:lnTo>
                    <a:pt x="2514015" y="6583312"/>
                  </a:lnTo>
                  <a:lnTo>
                    <a:pt x="2465235" y="6591274"/>
                  </a:lnTo>
                  <a:lnTo>
                    <a:pt x="2423680" y="6612610"/>
                  </a:lnTo>
                  <a:lnTo>
                    <a:pt x="2391422" y="6645249"/>
                  </a:lnTo>
                  <a:lnTo>
                    <a:pt x="2370531" y="6687121"/>
                  </a:lnTo>
                  <a:lnTo>
                    <a:pt x="2363076" y="6736156"/>
                  </a:lnTo>
                  <a:lnTo>
                    <a:pt x="2370455" y="6785191"/>
                  </a:lnTo>
                  <a:lnTo>
                    <a:pt x="2391270" y="6827101"/>
                  </a:lnTo>
                  <a:lnTo>
                    <a:pt x="2423477" y="6859791"/>
                  </a:lnTo>
                  <a:lnTo>
                    <a:pt x="2465032" y="6881177"/>
                  </a:lnTo>
                  <a:lnTo>
                    <a:pt x="2513888" y="6889178"/>
                  </a:lnTo>
                  <a:lnTo>
                    <a:pt x="2564688" y="6881901"/>
                  </a:lnTo>
                  <a:lnTo>
                    <a:pt x="2607843" y="6860299"/>
                  </a:lnTo>
                  <a:lnTo>
                    <a:pt x="2641104" y="6826631"/>
                  </a:lnTo>
                  <a:lnTo>
                    <a:pt x="2662224" y="6783171"/>
                  </a:lnTo>
                  <a:lnTo>
                    <a:pt x="2668968" y="6732181"/>
                  </a:lnTo>
                  <a:close/>
                </a:path>
                <a:path w="6896100" h="6896100">
                  <a:moveTo>
                    <a:pt x="2672562" y="161150"/>
                  </a:moveTo>
                  <a:lnTo>
                    <a:pt x="2667482" y="123329"/>
                  </a:lnTo>
                  <a:lnTo>
                    <a:pt x="2653385" y="87871"/>
                  </a:lnTo>
                  <a:lnTo>
                    <a:pt x="2631122" y="56883"/>
                  </a:lnTo>
                  <a:lnTo>
                    <a:pt x="2602001" y="32207"/>
                  </a:lnTo>
                  <a:lnTo>
                    <a:pt x="2567775" y="15328"/>
                  </a:lnTo>
                  <a:lnTo>
                    <a:pt x="2530475" y="7239"/>
                  </a:lnTo>
                  <a:lnTo>
                    <a:pt x="2515197" y="6604"/>
                  </a:lnTo>
                  <a:lnTo>
                    <a:pt x="2507538" y="6832"/>
                  </a:lnTo>
                  <a:lnTo>
                    <a:pt x="2469985" y="13601"/>
                  </a:lnTo>
                  <a:lnTo>
                    <a:pt x="2435199" y="29260"/>
                  </a:lnTo>
                  <a:lnTo>
                    <a:pt x="2405215" y="52895"/>
                  </a:lnTo>
                  <a:lnTo>
                    <a:pt x="2381859" y="83083"/>
                  </a:lnTo>
                  <a:lnTo>
                    <a:pt x="2366530" y="118021"/>
                  </a:lnTo>
                  <a:lnTo>
                    <a:pt x="2360117" y="155625"/>
                  </a:lnTo>
                  <a:lnTo>
                    <a:pt x="2359952" y="163283"/>
                  </a:lnTo>
                  <a:lnTo>
                    <a:pt x="2360168" y="170942"/>
                  </a:lnTo>
                  <a:lnTo>
                    <a:pt x="2366759" y="208521"/>
                  </a:lnTo>
                  <a:lnTo>
                    <a:pt x="2382278" y="243370"/>
                  </a:lnTo>
                  <a:lnTo>
                    <a:pt x="2405786" y="273443"/>
                  </a:lnTo>
                  <a:lnTo>
                    <a:pt x="2435885" y="296926"/>
                  </a:lnTo>
                  <a:lnTo>
                    <a:pt x="2470747" y="312407"/>
                  </a:lnTo>
                  <a:lnTo>
                    <a:pt x="2508339" y="318973"/>
                  </a:lnTo>
                  <a:lnTo>
                    <a:pt x="2515997" y="319176"/>
                  </a:lnTo>
                  <a:lnTo>
                    <a:pt x="2523769" y="319100"/>
                  </a:lnTo>
                  <a:lnTo>
                    <a:pt x="2561971" y="312902"/>
                  </a:lnTo>
                  <a:lnTo>
                    <a:pt x="2597442" y="297370"/>
                  </a:lnTo>
                  <a:lnTo>
                    <a:pt x="2627934" y="273507"/>
                  </a:lnTo>
                  <a:lnTo>
                    <a:pt x="2651518" y="242785"/>
                  </a:lnTo>
                  <a:lnTo>
                    <a:pt x="2666708" y="207187"/>
                  </a:lnTo>
                  <a:lnTo>
                    <a:pt x="2672550" y="168922"/>
                  </a:lnTo>
                  <a:lnTo>
                    <a:pt x="2672562" y="161150"/>
                  </a:lnTo>
                  <a:close/>
                </a:path>
                <a:path w="6896100" h="6896100">
                  <a:moveTo>
                    <a:pt x="2684589" y="6256909"/>
                  </a:moveTo>
                  <a:lnTo>
                    <a:pt x="2679395" y="6211316"/>
                  </a:lnTo>
                  <a:lnTo>
                    <a:pt x="2663685" y="6170803"/>
                  </a:lnTo>
                  <a:lnTo>
                    <a:pt x="2638691" y="6136729"/>
                  </a:lnTo>
                  <a:lnTo>
                    <a:pt x="2605646" y="6110440"/>
                  </a:lnTo>
                  <a:lnTo>
                    <a:pt x="2565781" y="6093307"/>
                  </a:lnTo>
                  <a:lnTo>
                    <a:pt x="2520353" y="6086665"/>
                  </a:lnTo>
                  <a:lnTo>
                    <a:pt x="2474569" y="6091479"/>
                  </a:lnTo>
                  <a:lnTo>
                    <a:pt x="2433764" y="6106909"/>
                  </a:lnTo>
                  <a:lnTo>
                    <a:pt x="2399322" y="6131661"/>
                  </a:lnTo>
                  <a:lnTo>
                    <a:pt x="2372614" y="6164440"/>
                  </a:lnTo>
                  <a:lnTo>
                    <a:pt x="2355024" y="6203924"/>
                  </a:lnTo>
                  <a:lnTo>
                    <a:pt x="2347912" y="6248844"/>
                  </a:lnTo>
                  <a:lnTo>
                    <a:pt x="2352535" y="6296126"/>
                  </a:lnTo>
                  <a:lnTo>
                    <a:pt x="2368397" y="6338062"/>
                  </a:lnTo>
                  <a:lnTo>
                    <a:pt x="2394115" y="6373190"/>
                  </a:lnTo>
                  <a:lnTo>
                    <a:pt x="2428278" y="6400076"/>
                  </a:lnTo>
                  <a:lnTo>
                    <a:pt x="2469477" y="6417259"/>
                  </a:lnTo>
                  <a:lnTo>
                    <a:pt x="2516314" y="6423317"/>
                  </a:lnTo>
                  <a:lnTo>
                    <a:pt x="2561767" y="6417589"/>
                  </a:lnTo>
                  <a:lnTo>
                    <a:pt x="2602039" y="6401282"/>
                  </a:lnTo>
                  <a:lnTo>
                    <a:pt x="2635808" y="6375730"/>
                  </a:lnTo>
                  <a:lnTo>
                    <a:pt x="2661716" y="6342266"/>
                  </a:lnTo>
                  <a:lnTo>
                    <a:pt x="2678430" y="6302222"/>
                  </a:lnTo>
                  <a:lnTo>
                    <a:pt x="2684589" y="6256909"/>
                  </a:lnTo>
                  <a:close/>
                </a:path>
                <a:path w="6896100" h="6896100">
                  <a:moveTo>
                    <a:pt x="2686126" y="633806"/>
                  </a:moveTo>
                  <a:lnTo>
                    <a:pt x="2681516" y="586549"/>
                  </a:lnTo>
                  <a:lnTo>
                    <a:pt x="2665704" y="544512"/>
                  </a:lnTo>
                  <a:lnTo>
                    <a:pt x="2640063" y="509155"/>
                  </a:lnTo>
                  <a:lnTo>
                    <a:pt x="2606002" y="481965"/>
                  </a:lnTo>
                  <a:lnTo>
                    <a:pt x="2564930" y="464375"/>
                  </a:lnTo>
                  <a:lnTo>
                    <a:pt x="2518232" y="457860"/>
                  </a:lnTo>
                  <a:lnTo>
                    <a:pt x="2472525" y="463080"/>
                  </a:lnTo>
                  <a:lnTo>
                    <a:pt x="2431846" y="478853"/>
                  </a:lnTo>
                  <a:lnTo>
                    <a:pt x="2397556" y="503859"/>
                  </a:lnTo>
                  <a:lnTo>
                    <a:pt x="2371001" y="536854"/>
                  </a:lnTo>
                  <a:lnTo>
                    <a:pt x="2353513" y="576516"/>
                  </a:lnTo>
                  <a:lnTo>
                    <a:pt x="2346439" y="621576"/>
                  </a:lnTo>
                  <a:lnTo>
                    <a:pt x="2351036" y="668832"/>
                  </a:lnTo>
                  <a:lnTo>
                    <a:pt x="2366848" y="710869"/>
                  </a:lnTo>
                  <a:lnTo>
                    <a:pt x="2392476" y="746213"/>
                  </a:lnTo>
                  <a:lnTo>
                    <a:pt x="2426525" y="773417"/>
                  </a:lnTo>
                  <a:lnTo>
                    <a:pt x="2467584" y="791006"/>
                  </a:lnTo>
                  <a:lnTo>
                    <a:pt x="2514269" y="797521"/>
                  </a:lnTo>
                  <a:lnTo>
                    <a:pt x="2559977" y="792302"/>
                  </a:lnTo>
                  <a:lnTo>
                    <a:pt x="2600668" y="776528"/>
                  </a:lnTo>
                  <a:lnTo>
                    <a:pt x="2634970" y="751522"/>
                  </a:lnTo>
                  <a:lnTo>
                    <a:pt x="2661551" y="718527"/>
                  </a:lnTo>
                  <a:lnTo>
                    <a:pt x="2679052" y="678865"/>
                  </a:lnTo>
                  <a:lnTo>
                    <a:pt x="2686126" y="633806"/>
                  </a:lnTo>
                  <a:close/>
                </a:path>
                <a:path w="6896100" h="6896100">
                  <a:moveTo>
                    <a:pt x="3139160" y="6734721"/>
                  </a:moveTo>
                  <a:lnTo>
                    <a:pt x="3134055" y="6696392"/>
                  </a:lnTo>
                  <a:lnTo>
                    <a:pt x="3119780" y="6660439"/>
                  </a:lnTo>
                  <a:lnTo>
                    <a:pt x="3097187" y="6629032"/>
                  </a:lnTo>
                  <a:lnTo>
                    <a:pt x="3067647" y="6604038"/>
                  </a:lnTo>
                  <a:lnTo>
                    <a:pt x="3032925" y="6586982"/>
                  </a:lnTo>
                  <a:lnTo>
                    <a:pt x="2995117" y="6578879"/>
                  </a:lnTo>
                  <a:lnTo>
                    <a:pt x="2979597" y="6578270"/>
                  </a:lnTo>
                  <a:lnTo>
                    <a:pt x="2971850" y="6578536"/>
                  </a:lnTo>
                  <a:lnTo>
                    <a:pt x="2933814" y="6585509"/>
                  </a:lnTo>
                  <a:lnTo>
                    <a:pt x="2898584" y="6601523"/>
                  </a:lnTo>
                  <a:lnTo>
                    <a:pt x="2868307" y="6625628"/>
                  </a:lnTo>
                  <a:lnTo>
                    <a:pt x="2844812" y="6656337"/>
                  </a:lnTo>
                  <a:lnTo>
                    <a:pt x="2829471" y="6691846"/>
                  </a:lnTo>
                  <a:lnTo>
                    <a:pt x="2823222" y="6730035"/>
                  </a:lnTo>
                  <a:lnTo>
                    <a:pt x="2823108" y="6737794"/>
                  </a:lnTo>
                  <a:lnTo>
                    <a:pt x="2823362" y="6745541"/>
                  </a:lnTo>
                  <a:lnTo>
                    <a:pt x="2830347" y="6783578"/>
                  </a:lnTo>
                  <a:lnTo>
                    <a:pt x="2846362" y="6818795"/>
                  </a:lnTo>
                  <a:lnTo>
                    <a:pt x="2870454" y="6849072"/>
                  </a:lnTo>
                  <a:lnTo>
                    <a:pt x="2901175" y="6872579"/>
                  </a:lnTo>
                  <a:lnTo>
                    <a:pt x="2936671" y="6887921"/>
                  </a:lnTo>
                  <a:lnTo>
                    <a:pt x="2974860" y="6894169"/>
                  </a:lnTo>
                  <a:lnTo>
                    <a:pt x="2982633" y="6894284"/>
                  </a:lnTo>
                  <a:lnTo>
                    <a:pt x="2990367" y="6894017"/>
                  </a:lnTo>
                  <a:lnTo>
                    <a:pt x="3028416" y="6887019"/>
                  </a:lnTo>
                  <a:lnTo>
                    <a:pt x="3063633" y="6870992"/>
                  </a:lnTo>
                  <a:lnTo>
                    <a:pt x="3093910" y="6846887"/>
                  </a:lnTo>
                  <a:lnTo>
                    <a:pt x="3117418" y="6816179"/>
                  </a:lnTo>
                  <a:lnTo>
                    <a:pt x="3132772" y="6780670"/>
                  </a:lnTo>
                  <a:lnTo>
                    <a:pt x="3139046" y="6742493"/>
                  </a:lnTo>
                  <a:lnTo>
                    <a:pt x="3139160" y="6734721"/>
                  </a:lnTo>
                  <a:close/>
                </a:path>
                <a:path w="6896100" h="6896100">
                  <a:moveTo>
                    <a:pt x="3142881" y="163779"/>
                  </a:moveTo>
                  <a:lnTo>
                    <a:pt x="3136925" y="121170"/>
                  </a:lnTo>
                  <a:lnTo>
                    <a:pt x="3119767" y="82207"/>
                  </a:lnTo>
                  <a:lnTo>
                    <a:pt x="3093351" y="48818"/>
                  </a:lnTo>
                  <a:lnTo>
                    <a:pt x="3059607" y="22910"/>
                  </a:lnTo>
                  <a:lnTo>
                    <a:pt x="3020466" y="6388"/>
                  </a:lnTo>
                  <a:lnTo>
                    <a:pt x="2977870" y="1155"/>
                  </a:lnTo>
                  <a:lnTo>
                    <a:pt x="2928874" y="10528"/>
                  </a:lnTo>
                  <a:lnTo>
                    <a:pt x="2885592" y="34239"/>
                  </a:lnTo>
                  <a:lnTo>
                    <a:pt x="2850959" y="69342"/>
                  </a:lnTo>
                  <a:lnTo>
                    <a:pt x="2827896" y="112928"/>
                  </a:lnTo>
                  <a:lnTo>
                    <a:pt x="2819323" y="162052"/>
                  </a:lnTo>
                  <a:lnTo>
                    <a:pt x="2825280" y="204685"/>
                  </a:lnTo>
                  <a:lnTo>
                    <a:pt x="2842437" y="243649"/>
                  </a:lnTo>
                  <a:lnTo>
                    <a:pt x="2868853" y="277037"/>
                  </a:lnTo>
                  <a:lnTo>
                    <a:pt x="2902597" y="302945"/>
                  </a:lnTo>
                  <a:lnTo>
                    <a:pt x="2941739" y="319455"/>
                  </a:lnTo>
                  <a:lnTo>
                    <a:pt x="2984335" y="324675"/>
                  </a:lnTo>
                  <a:lnTo>
                    <a:pt x="3033331" y="315277"/>
                  </a:lnTo>
                  <a:lnTo>
                    <a:pt x="3076613" y="291528"/>
                  </a:lnTo>
                  <a:lnTo>
                    <a:pt x="3111246" y="256374"/>
                  </a:lnTo>
                  <a:lnTo>
                    <a:pt x="3134309" y="212801"/>
                  </a:lnTo>
                  <a:lnTo>
                    <a:pt x="3142881" y="163779"/>
                  </a:lnTo>
                  <a:close/>
                </a:path>
                <a:path w="6896100" h="6896100">
                  <a:moveTo>
                    <a:pt x="3153245" y="6251727"/>
                  </a:moveTo>
                  <a:lnTo>
                    <a:pt x="3147682" y="6209462"/>
                  </a:lnTo>
                  <a:lnTo>
                    <a:pt x="3131769" y="6169939"/>
                  </a:lnTo>
                  <a:lnTo>
                    <a:pt x="3106547" y="6135598"/>
                  </a:lnTo>
                  <a:lnTo>
                    <a:pt x="3073552" y="6108598"/>
                  </a:lnTo>
                  <a:lnTo>
                    <a:pt x="3034868" y="6090653"/>
                  </a:lnTo>
                  <a:lnTo>
                    <a:pt x="2992971" y="6082893"/>
                  </a:lnTo>
                  <a:lnTo>
                    <a:pt x="2984436" y="6082614"/>
                  </a:lnTo>
                  <a:lnTo>
                    <a:pt x="2975889" y="6082766"/>
                  </a:lnTo>
                  <a:lnTo>
                    <a:pt x="2934322" y="6089167"/>
                  </a:lnTo>
                  <a:lnTo>
                    <a:pt x="2895562" y="6105436"/>
                  </a:lnTo>
                  <a:lnTo>
                    <a:pt x="2861907" y="6130607"/>
                  </a:lnTo>
                  <a:lnTo>
                    <a:pt x="2835338" y="6163208"/>
                  </a:lnTo>
                  <a:lnTo>
                    <a:pt x="2817469" y="6201283"/>
                  </a:lnTo>
                  <a:lnTo>
                    <a:pt x="2809354" y="6242520"/>
                  </a:lnTo>
                  <a:lnTo>
                    <a:pt x="2808960" y="6250927"/>
                  </a:lnTo>
                  <a:lnTo>
                    <a:pt x="2808973" y="6259360"/>
                  </a:lnTo>
                  <a:lnTo>
                    <a:pt x="2815209" y="6300952"/>
                  </a:lnTo>
                  <a:lnTo>
                    <a:pt x="2831325" y="6339776"/>
                  </a:lnTo>
                  <a:lnTo>
                    <a:pt x="2856369" y="6373533"/>
                  </a:lnTo>
                  <a:lnTo>
                    <a:pt x="2888856" y="6400228"/>
                  </a:lnTo>
                  <a:lnTo>
                    <a:pt x="2926854" y="6418250"/>
                  </a:lnTo>
                  <a:lnTo>
                    <a:pt x="2968066" y="6426517"/>
                  </a:lnTo>
                  <a:lnTo>
                    <a:pt x="2984919" y="6426975"/>
                  </a:lnTo>
                  <a:lnTo>
                    <a:pt x="2993352" y="6426581"/>
                  </a:lnTo>
                  <a:lnTo>
                    <a:pt x="3034601" y="6418491"/>
                  </a:lnTo>
                  <a:lnTo>
                    <a:pt x="3072663" y="6400647"/>
                  </a:lnTo>
                  <a:lnTo>
                    <a:pt x="3105277" y="6374104"/>
                  </a:lnTo>
                  <a:lnTo>
                    <a:pt x="3130486" y="6340449"/>
                  </a:lnTo>
                  <a:lnTo>
                    <a:pt x="3146780" y="6301702"/>
                  </a:lnTo>
                  <a:lnTo>
                    <a:pt x="3153194" y="6260173"/>
                  </a:lnTo>
                  <a:lnTo>
                    <a:pt x="3153245" y="6251727"/>
                  </a:lnTo>
                  <a:close/>
                </a:path>
                <a:path w="6896100" h="6896100">
                  <a:moveTo>
                    <a:pt x="3156902" y="631113"/>
                  </a:moveTo>
                  <a:lnTo>
                    <a:pt x="3151657" y="585482"/>
                  </a:lnTo>
                  <a:lnTo>
                    <a:pt x="3134868" y="543712"/>
                  </a:lnTo>
                  <a:lnTo>
                    <a:pt x="3108248" y="507619"/>
                  </a:lnTo>
                  <a:lnTo>
                    <a:pt x="3073552" y="479069"/>
                  </a:lnTo>
                  <a:lnTo>
                    <a:pt x="3032506" y="459892"/>
                  </a:lnTo>
                  <a:lnTo>
                    <a:pt x="2986836" y="451916"/>
                  </a:lnTo>
                  <a:lnTo>
                    <a:pt x="2939631" y="456933"/>
                  </a:lnTo>
                  <a:lnTo>
                    <a:pt x="2896552" y="474294"/>
                  </a:lnTo>
                  <a:lnTo>
                    <a:pt x="2859608" y="502043"/>
                  </a:lnTo>
                  <a:lnTo>
                    <a:pt x="2830766" y="538238"/>
                  </a:lnTo>
                  <a:lnTo>
                    <a:pt x="2811996" y="580936"/>
                  </a:lnTo>
                  <a:lnTo>
                    <a:pt x="2805303" y="628167"/>
                  </a:lnTo>
                  <a:lnTo>
                    <a:pt x="2805633" y="636714"/>
                  </a:lnTo>
                  <a:lnTo>
                    <a:pt x="2813380" y="678573"/>
                  </a:lnTo>
                  <a:lnTo>
                    <a:pt x="2830842" y="717397"/>
                  </a:lnTo>
                  <a:lnTo>
                    <a:pt x="2857030" y="750989"/>
                  </a:lnTo>
                  <a:lnTo>
                    <a:pt x="2890456" y="777392"/>
                  </a:lnTo>
                  <a:lnTo>
                    <a:pt x="2929178" y="795083"/>
                  </a:lnTo>
                  <a:lnTo>
                    <a:pt x="2971000" y="803084"/>
                  </a:lnTo>
                  <a:lnTo>
                    <a:pt x="2979534" y="803465"/>
                  </a:lnTo>
                  <a:lnTo>
                    <a:pt x="3025279" y="797572"/>
                  </a:lnTo>
                  <a:lnTo>
                    <a:pt x="3066948" y="780110"/>
                  </a:lnTo>
                  <a:lnTo>
                    <a:pt x="3102762" y="752881"/>
                  </a:lnTo>
                  <a:lnTo>
                    <a:pt x="3130880" y="717753"/>
                  </a:lnTo>
                  <a:lnTo>
                    <a:pt x="3149536" y="676554"/>
                  </a:lnTo>
                  <a:lnTo>
                    <a:pt x="3156902" y="631113"/>
                  </a:lnTo>
                  <a:close/>
                </a:path>
                <a:path w="6896100" h="6896100">
                  <a:moveTo>
                    <a:pt x="3605720" y="6737172"/>
                  </a:moveTo>
                  <a:lnTo>
                    <a:pt x="3600805" y="6698818"/>
                  </a:lnTo>
                  <a:lnTo>
                    <a:pt x="3586950" y="6662725"/>
                  </a:lnTo>
                  <a:lnTo>
                    <a:pt x="3564940" y="6630949"/>
                  </a:lnTo>
                  <a:lnTo>
                    <a:pt x="3536010" y="6605270"/>
                  </a:lnTo>
                  <a:lnTo>
                    <a:pt x="3501834" y="6587185"/>
                  </a:lnTo>
                  <a:lnTo>
                    <a:pt x="3464344" y="6577711"/>
                  </a:lnTo>
                  <a:lnTo>
                    <a:pt x="3448901" y="6576466"/>
                  </a:lnTo>
                  <a:lnTo>
                    <a:pt x="3399574" y="6583693"/>
                  </a:lnTo>
                  <a:lnTo>
                    <a:pt x="3355708" y="6605613"/>
                  </a:lnTo>
                  <a:lnTo>
                    <a:pt x="3320237" y="6639407"/>
                  </a:lnTo>
                  <a:lnTo>
                    <a:pt x="3296069" y="6682219"/>
                  </a:lnTo>
                  <a:lnTo>
                    <a:pt x="3286125" y="6731228"/>
                  </a:lnTo>
                  <a:lnTo>
                    <a:pt x="3292551" y="6780670"/>
                  </a:lnTo>
                  <a:lnTo>
                    <a:pt x="3313734" y="6824764"/>
                  </a:lnTo>
                  <a:lnTo>
                    <a:pt x="3346958" y="6860603"/>
                  </a:lnTo>
                  <a:lnTo>
                    <a:pt x="3389566" y="6885279"/>
                  </a:lnTo>
                  <a:lnTo>
                    <a:pt x="3438855" y="6895897"/>
                  </a:lnTo>
                  <a:lnTo>
                    <a:pt x="3481794" y="6891896"/>
                  </a:lnTo>
                  <a:lnTo>
                    <a:pt x="3521189" y="6876542"/>
                  </a:lnTo>
                  <a:lnTo>
                    <a:pt x="3555149" y="6851599"/>
                  </a:lnTo>
                  <a:lnTo>
                    <a:pt x="3581806" y="6818871"/>
                  </a:lnTo>
                  <a:lnTo>
                    <a:pt x="3599281" y="6780136"/>
                  </a:lnTo>
                  <a:lnTo>
                    <a:pt x="3605720" y="6737172"/>
                  </a:lnTo>
                  <a:close/>
                </a:path>
                <a:path w="6896100" h="6896100">
                  <a:moveTo>
                    <a:pt x="3608857" y="158915"/>
                  </a:moveTo>
                  <a:lnTo>
                    <a:pt x="3601466" y="116395"/>
                  </a:lnTo>
                  <a:lnTo>
                    <a:pt x="3583178" y="77838"/>
                  </a:lnTo>
                  <a:lnTo>
                    <a:pt x="3555923" y="45085"/>
                  </a:lnTo>
                  <a:lnTo>
                    <a:pt x="3521659" y="19977"/>
                  </a:lnTo>
                  <a:lnTo>
                    <a:pt x="3482327" y="4343"/>
                  </a:lnTo>
                  <a:lnTo>
                    <a:pt x="3439871" y="0"/>
                  </a:lnTo>
                  <a:lnTo>
                    <a:pt x="3391039" y="10287"/>
                  </a:lnTo>
                  <a:lnTo>
                    <a:pt x="3348075" y="34671"/>
                  </a:lnTo>
                  <a:lnTo>
                    <a:pt x="3313823" y="70167"/>
                  </a:lnTo>
                  <a:lnTo>
                    <a:pt x="3291179" y="113855"/>
                  </a:lnTo>
                  <a:lnTo>
                    <a:pt x="3282988" y="162750"/>
                  </a:lnTo>
                  <a:lnTo>
                    <a:pt x="3289096" y="205295"/>
                  </a:lnTo>
                  <a:lnTo>
                    <a:pt x="3306229" y="244182"/>
                  </a:lnTo>
                  <a:lnTo>
                    <a:pt x="3332530" y="277558"/>
                  </a:lnTo>
                  <a:lnTo>
                    <a:pt x="3366135" y="303530"/>
                  </a:lnTo>
                  <a:lnTo>
                    <a:pt x="3405213" y="320243"/>
                  </a:lnTo>
                  <a:lnTo>
                    <a:pt x="3447872" y="325831"/>
                  </a:lnTo>
                  <a:lnTo>
                    <a:pt x="3490430" y="319087"/>
                  </a:lnTo>
                  <a:lnTo>
                    <a:pt x="3529152" y="301371"/>
                  </a:lnTo>
                  <a:lnTo>
                    <a:pt x="3562210" y="274586"/>
                  </a:lnTo>
                  <a:lnTo>
                    <a:pt x="3587750" y="240639"/>
                  </a:lnTo>
                  <a:lnTo>
                    <a:pt x="3603904" y="201434"/>
                  </a:lnTo>
                  <a:lnTo>
                    <a:pt x="3608857" y="158915"/>
                  </a:lnTo>
                  <a:close/>
                </a:path>
                <a:path w="6896100" h="6896100">
                  <a:moveTo>
                    <a:pt x="3620820" y="6253975"/>
                  </a:moveTo>
                  <a:lnTo>
                    <a:pt x="3615194" y="6211925"/>
                  </a:lnTo>
                  <a:lnTo>
                    <a:pt x="3599688" y="6172454"/>
                  </a:lnTo>
                  <a:lnTo>
                    <a:pt x="3575202" y="6137846"/>
                  </a:lnTo>
                  <a:lnTo>
                    <a:pt x="3543135" y="6110071"/>
                  </a:lnTo>
                  <a:lnTo>
                    <a:pt x="3505352" y="6090767"/>
                  </a:lnTo>
                  <a:lnTo>
                    <a:pt x="3464077" y="6081065"/>
                  </a:lnTo>
                  <a:lnTo>
                    <a:pt x="3447110" y="6080010"/>
                  </a:lnTo>
                  <a:lnTo>
                    <a:pt x="3438487" y="6080163"/>
                  </a:lnTo>
                  <a:lnTo>
                    <a:pt x="3396145" y="6087237"/>
                  </a:lnTo>
                  <a:lnTo>
                    <a:pt x="3356800" y="6104394"/>
                  </a:lnTo>
                  <a:lnTo>
                    <a:pt x="3322802" y="6130645"/>
                  </a:lnTo>
                  <a:lnTo>
                    <a:pt x="3296221" y="6164377"/>
                  </a:lnTo>
                  <a:lnTo>
                    <a:pt x="3278682" y="6203556"/>
                  </a:lnTo>
                  <a:lnTo>
                    <a:pt x="3271202" y="6245822"/>
                  </a:lnTo>
                  <a:lnTo>
                    <a:pt x="3270961" y="6254432"/>
                  </a:lnTo>
                  <a:lnTo>
                    <a:pt x="3271151" y="6263056"/>
                  </a:lnTo>
                  <a:lnTo>
                    <a:pt x="3278390" y="6305359"/>
                  </a:lnTo>
                  <a:lnTo>
                    <a:pt x="3295726" y="6344628"/>
                  </a:lnTo>
                  <a:lnTo>
                    <a:pt x="3322104" y="6378511"/>
                  </a:lnTo>
                  <a:lnTo>
                    <a:pt x="3355962" y="6404953"/>
                  </a:lnTo>
                  <a:lnTo>
                    <a:pt x="3395205" y="6422339"/>
                  </a:lnTo>
                  <a:lnTo>
                    <a:pt x="3437509" y="6429642"/>
                  </a:lnTo>
                  <a:lnTo>
                    <a:pt x="3446132" y="6429845"/>
                  </a:lnTo>
                  <a:lnTo>
                    <a:pt x="3454743" y="6429616"/>
                  </a:lnTo>
                  <a:lnTo>
                    <a:pt x="3497034" y="6422199"/>
                  </a:lnTo>
                  <a:lnTo>
                    <a:pt x="3536238" y="6404711"/>
                  </a:lnTo>
                  <a:lnTo>
                    <a:pt x="3570008" y="6378194"/>
                  </a:lnTo>
                  <a:lnTo>
                    <a:pt x="3596309" y="6344234"/>
                  </a:lnTo>
                  <a:lnTo>
                    <a:pt x="3613531" y="6304915"/>
                  </a:lnTo>
                  <a:lnTo>
                    <a:pt x="3620655" y="6262586"/>
                  </a:lnTo>
                  <a:lnTo>
                    <a:pt x="3620820" y="6253975"/>
                  </a:lnTo>
                  <a:close/>
                </a:path>
                <a:path w="6896100" h="6896100">
                  <a:moveTo>
                    <a:pt x="4085767" y="6734099"/>
                  </a:moveTo>
                  <a:lnTo>
                    <a:pt x="4080408" y="6695719"/>
                  </a:lnTo>
                  <a:lnTo>
                    <a:pt x="4065930" y="6659791"/>
                  </a:lnTo>
                  <a:lnTo>
                    <a:pt x="4043172" y="6628447"/>
                  </a:lnTo>
                  <a:lnTo>
                    <a:pt x="4013492" y="6603517"/>
                  </a:lnTo>
                  <a:lnTo>
                    <a:pt x="3978656" y="6586525"/>
                  </a:lnTo>
                  <a:lnTo>
                    <a:pt x="3940759" y="6578473"/>
                  </a:lnTo>
                  <a:lnTo>
                    <a:pt x="3925239" y="6577876"/>
                  </a:lnTo>
                  <a:lnTo>
                    <a:pt x="3917467" y="6578168"/>
                  </a:lnTo>
                  <a:lnTo>
                    <a:pt x="3879354" y="6585318"/>
                  </a:lnTo>
                  <a:lnTo>
                    <a:pt x="3844112" y="6601498"/>
                  </a:lnTo>
                  <a:lnTo>
                    <a:pt x="3813848" y="6625780"/>
                  </a:lnTo>
                  <a:lnTo>
                    <a:pt x="3790404" y="6656679"/>
                  </a:lnTo>
                  <a:lnTo>
                    <a:pt x="3775164" y="6692328"/>
                  </a:lnTo>
                  <a:lnTo>
                    <a:pt x="3769055" y="6730619"/>
                  </a:lnTo>
                  <a:lnTo>
                    <a:pt x="3768966" y="6738404"/>
                  </a:lnTo>
                  <a:lnTo>
                    <a:pt x="3769258" y="6746189"/>
                  </a:lnTo>
                  <a:lnTo>
                    <a:pt x="3776408" y="6784289"/>
                  </a:lnTo>
                  <a:lnTo>
                    <a:pt x="3792601" y="6819519"/>
                  </a:lnTo>
                  <a:lnTo>
                    <a:pt x="3816883" y="6849783"/>
                  </a:lnTo>
                  <a:lnTo>
                    <a:pt x="3847782" y="6873227"/>
                  </a:lnTo>
                  <a:lnTo>
                    <a:pt x="3883444" y="6888454"/>
                  </a:lnTo>
                  <a:lnTo>
                    <a:pt x="3921734" y="6894563"/>
                  </a:lnTo>
                  <a:lnTo>
                    <a:pt x="3929519" y="6894652"/>
                  </a:lnTo>
                  <a:lnTo>
                    <a:pt x="3937304" y="6894360"/>
                  </a:lnTo>
                  <a:lnTo>
                    <a:pt x="3975417" y="6887210"/>
                  </a:lnTo>
                  <a:lnTo>
                    <a:pt x="4010647" y="6871017"/>
                  </a:lnTo>
                  <a:lnTo>
                    <a:pt x="4040898" y="6846735"/>
                  </a:lnTo>
                  <a:lnTo>
                    <a:pt x="4064355" y="6815836"/>
                  </a:lnTo>
                  <a:lnTo>
                    <a:pt x="4079583" y="6780174"/>
                  </a:lnTo>
                  <a:lnTo>
                    <a:pt x="4085691" y="6741884"/>
                  </a:lnTo>
                  <a:lnTo>
                    <a:pt x="4085767" y="6734099"/>
                  </a:lnTo>
                  <a:close/>
                </a:path>
                <a:path w="6896100" h="6896100">
                  <a:moveTo>
                    <a:pt x="4089425" y="164934"/>
                  </a:moveTo>
                  <a:lnTo>
                    <a:pt x="4083799" y="122237"/>
                  </a:lnTo>
                  <a:lnTo>
                    <a:pt x="4066908" y="83108"/>
                  </a:lnTo>
                  <a:lnTo>
                    <a:pt x="4040657" y="49479"/>
                  </a:lnTo>
                  <a:lnTo>
                    <a:pt x="4007002" y="23266"/>
                  </a:lnTo>
                  <a:lnTo>
                    <a:pt x="3967861" y="6413"/>
                  </a:lnTo>
                  <a:lnTo>
                    <a:pt x="3925176" y="838"/>
                  </a:lnTo>
                  <a:lnTo>
                    <a:pt x="3876103" y="9880"/>
                  </a:lnTo>
                  <a:lnTo>
                    <a:pt x="3832618" y="33362"/>
                  </a:lnTo>
                  <a:lnTo>
                    <a:pt x="3797668" y="68313"/>
                  </a:lnTo>
                  <a:lnTo>
                    <a:pt x="3774198" y="111798"/>
                  </a:lnTo>
                  <a:lnTo>
                    <a:pt x="3765156" y="160832"/>
                  </a:lnTo>
                  <a:lnTo>
                    <a:pt x="3770795" y="203530"/>
                  </a:lnTo>
                  <a:lnTo>
                    <a:pt x="3787698" y="242658"/>
                  </a:lnTo>
                  <a:lnTo>
                    <a:pt x="3813937" y="276288"/>
                  </a:lnTo>
                  <a:lnTo>
                    <a:pt x="3847592" y="302501"/>
                  </a:lnTo>
                  <a:lnTo>
                    <a:pt x="3886720" y="319354"/>
                  </a:lnTo>
                  <a:lnTo>
                    <a:pt x="3929405" y="324929"/>
                  </a:lnTo>
                  <a:lnTo>
                    <a:pt x="3978567" y="315925"/>
                  </a:lnTo>
                  <a:lnTo>
                    <a:pt x="4022102" y="292455"/>
                  </a:lnTo>
                  <a:lnTo>
                    <a:pt x="4057053" y="257505"/>
                  </a:lnTo>
                  <a:lnTo>
                    <a:pt x="4080472" y="214007"/>
                  </a:lnTo>
                  <a:lnTo>
                    <a:pt x="4089425" y="164934"/>
                  </a:lnTo>
                  <a:close/>
                </a:path>
                <a:path w="6896100" h="6896100">
                  <a:moveTo>
                    <a:pt x="4099953" y="6250838"/>
                  </a:moveTo>
                  <a:lnTo>
                    <a:pt x="4093845" y="6208979"/>
                  </a:lnTo>
                  <a:lnTo>
                    <a:pt x="4077754" y="6169888"/>
                  </a:lnTo>
                  <a:lnTo>
                    <a:pt x="4052646" y="6135865"/>
                  </a:lnTo>
                  <a:lnTo>
                    <a:pt x="4020020" y="6108954"/>
                  </a:lnTo>
                  <a:lnTo>
                    <a:pt x="3981831" y="6090767"/>
                  </a:lnTo>
                  <a:lnTo>
                    <a:pt x="3940391" y="6082398"/>
                  </a:lnTo>
                  <a:lnTo>
                    <a:pt x="3923449" y="6081941"/>
                  </a:lnTo>
                  <a:lnTo>
                    <a:pt x="3914940" y="6082284"/>
                  </a:lnTo>
                  <a:lnTo>
                    <a:pt x="3873271" y="6090259"/>
                  </a:lnTo>
                  <a:lnTo>
                    <a:pt x="3834828" y="6108204"/>
                  </a:lnTo>
                  <a:lnTo>
                    <a:pt x="3801935" y="6135040"/>
                  </a:lnTo>
                  <a:lnTo>
                    <a:pt x="3776624" y="6169114"/>
                  </a:lnTo>
                  <a:lnTo>
                    <a:pt x="3760444" y="6208331"/>
                  </a:lnTo>
                  <a:lnTo>
                    <a:pt x="3754361" y="6250317"/>
                  </a:lnTo>
                  <a:lnTo>
                    <a:pt x="3754399" y="6258839"/>
                  </a:lnTo>
                  <a:lnTo>
                    <a:pt x="3760584" y="6300673"/>
                  </a:lnTo>
                  <a:lnTo>
                    <a:pt x="3776738" y="6339751"/>
                  </a:lnTo>
                  <a:lnTo>
                    <a:pt x="3801884" y="6373723"/>
                  </a:lnTo>
                  <a:lnTo>
                    <a:pt x="3834561" y="6400584"/>
                  </a:lnTo>
                  <a:lnTo>
                    <a:pt x="3872776" y="6418720"/>
                  </a:lnTo>
                  <a:lnTo>
                    <a:pt x="3914229" y="6427013"/>
                  </a:lnTo>
                  <a:lnTo>
                    <a:pt x="3931170" y="6427457"/>
                  </a:lnTo>
                  <a:lnTo>
                    <a:pt x="3939654" y="6427051"/>
                  </a:lnTo>
                  <a:lnTo>
                    <a:pt x="3981132" y="6418859"/>
                  </a:lnTo>
                  <a:lnTo>
                    <a:pt x="4019385" y="6400851"/>
                  </a:lnTo>
                  <a:lnTo>
                    <a:pt x="4052125" y="6374079"/>
                  </a:lnTo>
                  <a:lnTo>
                    <a:pt x="4077385" y="6340157"/>
                  </a:lnTo>
                  <a:lnTo>
                    <a:pt x="4093641" y="6301130"/>
                  </a:lnTo>
                  <a:lnTo>
                    <a:pt x="4099928" y="6259322"/>
                  </a:lnTo>
                  <a:lnTo>
                    <a:pt x="4099953" y="6250838"/>
                  </a:lnTo>
                  <a:close/>
                </a:path>
                <a:path w="6896100" h="6896100">
                  <a:moveTo>
                    <a:pt x="4103560" y="628294"/>
                  </a:moveTo>
                  <a:lnTo>
                    <a:pt x="4097934" y="586028"/>
                  </a:lnTo>
                  <a:lnTo>
                    <a:pt x="4082491" y="546315"/>
                  </a:lnTo>
                  <a:lnTo>
                    <a:pt x="4058107" y="511352"/>
                  </a:lnTo>
                  <a:lnTo>
                    <a:pt x="4026141" y="483146"/>
                  </a:lnTo>
                  <a:lnTo>
                    <a:pt x="3988409" y="463270"/>
                  </a:lnTo>
                  <a:lnTo>
                    <a:pt x="3947071" y="452882"/>
                  </a:lnTo>
                  <a:lnTo>
                    <a:pt x="3930040" y="451523"/>
                  </a:lnTo>
                  <a:lnTo>
                    <a:pt x="3884282" y="457149"/>
                  </a:lnTo>
                  <a:lnTo>
                    <a:pt x="3842461" y="474395"/>
                  </a:lnTo>
                  <a:lnTo>
                    <a:pt x="3806393" y="501421"/>
                  </a:lnTo>
                  <a:lnTo>
                    <a:pt x="3777945" y="536422"/>
                  </a:lnTo>
                  <a:lnTo>
                    <a:pt x="3758933" y="577557"/>
                  </a:lnTo>
                  <a:lnTo>
                    <a:pt x="3751211" y="622985"/>
                  </a:lnTo>
                  <a:lnTo>
                    <a:pt x="3756139" y="668705"/>
                  </a:lnTo>
                  <a:lnTo>
                    <a:pt x="3772725" y="710679"/>
                  </a:lnTo>
                  <a:lnTo>
                    <a:pt x="3799205" y="747039"/>
                  </a:lnTo>
                  <a:lnTo>
                    <a:pt x="3833850" y="775919"/>
                  </a:lnTo>
                  <a:lnTo>
                    <a:pt x="3874884" y="795451"/>
                  </a:lnTo>
                  <a:lnTo>
                    <a:pt x="3920566" y="803783"/>
                  </a:lnTo>
                  <a:lnTo>
                    <a:pt x="3967810" y="799096"/>
                  </a:lnTo>
                  <a:lnTo>
                    <a:pt x="4011079" y="781951"/>
                  </a:lnTo>
                  <a:lnTo>
                    <a:pt x="4048341" y="754341"/>
                  </a:lnTo>
                  <a:lnTo>
                    <a:pt x="4077525" y="718223"/>
                  </a:lnTo>
                  <a:lnTo>
                    <a:pt x="4096613" y="675551"/>
                  </a:lnTo>
                  <a:lnTo>
                    <a:pt x="4103560" y="628294"/>
                  </a:lnTo>
                  <a:close/>
                </a:path>
                <a:path w="6896100" h="6896100">
                  <a:moveTo>
                    <a:pt x="4545596" y="6744030"/>
                  </a:moveTo>
                  <a:lnTo>
                    <a:pt x="4540008" y="6693027"/>
                  </a:lnTo>
                  <a:lnTo>
                    <a:pt x="4520082" y="6649085"/>
                  </a:lnTo>
                  <a:lnTo>
                    <a:pt x="4487977" y="6614528"/>
                  </a:lnTo>
                  <a:lnTo>
                    <a:pt x="4445838" y="6591655"/>
                  </a:lnTo>
                  <a:lnTo>
                    <a:pt x="4395825" y="6582804"/>
                  </a:lnTo>
                  <a:lnTo>
                    <a:pt x="4346587" y="6589192"/>
                  </a:lnTo>
                  <a:lnTo>
                    <a:pt x="4304195" y="6608902"/>
                  </a:lnTo>
                  <a:lnTo>
                    <a:pt x="4270718" y="6639979"/>
                  </a:lnTo>
                  <a:lnTo>
                    <a:pt x="4248226" y="6680492"/>
                  </a:lnTo>
                  <a:lnTo>
                    <a:pt x="4238815" y="6728473"/>
                  </a:lnTo>
                  <a:lnTo>
                    <a:pt x="4244378" y="6779476"/>
                  </a:lnTo>
                  <a:lnTo>
                    <a:pt x="4264291" y="6823418"/>
                  </a:lnTo>
                  <a:lnTo>
                    <a:pt x="4296410" y="6857974"/>
                  </a:lnTo>
                  <a:lnTo>
                    <a:pt x="4338536" y="6880834"/>
                  </a:lnTo>
                  <a:lnTo>
                    <a:pt x="4388523" y="6889686"/>
                  </a:lnTo>
                  <a:lnTo>
                    <a:pt x="4437646" y="6883387"/>
                  </a:lnTo>
                  <a:lnTo>
                    <a:pt x="4480039" y="6863715"/>
                  </a:lnTo>
                  <a:lnTo>
                    <a:pt x="4513580" y="6832625"/>
                  </a:lnTo>
                  <a:lnTo>
                    <a:pt x="4536148" y="6792074"/>
                  </a:lnTo>
                  <a:lnTo>
                    <a:pt x="4545596" y="6744030"/>
                  </a:lnTo>
                  <a:close/>
                </a:path>
                <a:path w="6896100" h="6896100">
                  <a:moveTo>
                    <a:pt x="4549445" y="160832"/>
                  </a:moveTo>
                  <a:lnTo>
                    <a:pt x="4544149" y="122732"/>
                  </a:lnTo>
                  <a:lnTo>
                    <a:pt x="4529772" y="87058"/>
                  </a:lnTo>
                  <a:lnTo>
                    <a:pt x="4507166" y="55956"/>
                  </a:lnTo>
                  <a:lnTo>
                    <a:pt x="4477664" y="31254"/>
                  </a:lnTo>
                  <a:lnTo>
                    <a:pt x="4443044" y="14465"/>
                  </a:lnTo>
                  <a:lnTo>
                    <a:pt x="4405401" y="6578"/>
                  </a:lnTo>
                  <a:lnTo>
                    <a:pt x="4389996" y="6045"/>
                  </a:lnTo>
                  <a:lnTo>
                    <a:pt x="4382274" y="6350"/>
                  </a:lnTo>
                  <a:lnTo>
                    <a:pt x="4344479" y="13462"/>
                  </a:lnTo>
                  <a:lnTo>
                    <a:pt x="4309542" y="29540"/>
                  </a:lnTo>
                  <a:lnTo>
                    <a:pt x="4279544" y="53644"/>
                  </a:lnTo>
                  <a:lnTo>
                    <a:pt x="4256303" y="84302"/>
                  </a:lnTo>
                  <a:lnTo>
                    <a:pt x="4241203" y="119672"/>
                  </a:lnTo>
                  <a:lnTo>
                    <a:pt x="4235145" y="157645"/>
                  </a:lnTo>
                  <a:lnTo>
                    <a:pt x="4235069" y="165366"/>
                  </a:lnTo>
                  <a:lnTo>
                    <a:pt x="4235361" y="173075"/>
                  </a:lnTo>
                  <a:lnTo>
                    <a:pt x="4242447" y="210870"/>
                  </a:lnTo>
                  <a:lnTo>
                    <a:pt x="4258513" y="245821"/>
                  </a:lnTo>
                  <a:lnTo>
                    <a:pt x="4282579" y="275831"/>
                  </a:lnTo>
                  <a:lnTo>
                    <a:pt x="4313225" y="299097"/>
                  </a:lnTo>
                  <a:lnTo>
                    <a:pt x="4348594" y="314223"/>
                  </a:lnTo>
                  <a:lnTo>
                    <a:pt x="4386567" y="320306"/>
                  </a:lnTo>
                  <a:lnTo>
                    <a:pt x="4394289" y="320395"/>
                  </a:lnTo>
                  <a:lnTo>
                    <a:pt x="4402036" y="320154"/>
                  </a:lnTo>
                  <a:lnTo>
                    <a:pt x="4440021" y="313270"/>
                  </a:lnTo>
                  <a:lnTo>
                    <a:pt x="4475162" y="297281"/>
                  </a:lnTo>
                  <a:lnTo>
                    <a:pt x="4505312" y="273126"/>
                  </a:lnTo>
                  <a:lnTo>
                    <a:pt x="4528604" y="242316"/>
                  </a:lnTo>
                  <a:lnTo>
                    <a:pt x="4543615" y="206756"/>
                  </a:lnTo>
                  <a:lnTo>
                    <a:pt x="4549419" y="168592"/>
                  </a:lnTo>
                  <a:lnTo>
                    <a:pt x="4549445" y="160832"/>
                  </a:lnTo>
                  <a:close/>
                </a:path>
                <a:path w="6896100" h="6896100">
                  <a:moveTo>
                    <a:pt x="4561154" y="6262865"/>
                  </a:moveTo>
                  <a:lnTo>
                    <a:pt x="4557306" y="6217005"/>
                  </a:lnTo>
                  <a:lnTo>
                    <a:pt x="4542904" y="6175857"/>
                  </a:lnTo>
                  <a:lnTo>
                    <a:pt x="4519155" y="6140805"/>
                  </a:lnTo>
                  <a:lnTo>
                    <a:pt x="4487316" y="6113246"/>
                  </a:lnTo>
                  <a:lnTo>
                    <a:pt x="4448632" y="6094590"/>
                  </a:lnTo>
                  <a:lnTo>
                    <a:pt x="4404334" y="6086221"/>
                  </a:lnTo>
                  <a:lnTo>
                    <a:pt x="4358221" y="6089078"/>
                  </a:lnTo>
                  <a:lnTo>
                    <a:pt x="4316615" y="6102578"/>
                  </a:lnTo>
                  <a:lnTo>
                    <a:pt x="4280928" y="6125515"/>
                  </a:lnTo>
                  <a:lnTo>
                    <a:pt x="4252607" y="6156655"/>
                  </a:lnTo>
                  <a:lnTo>
                    <a:pt x="4233075" y="6194780"/>
                  </a:lnTo>
                  <a:lnTo>
                    <a:pt x="4223766" y="6238672"/>
                  </a:lnTo>
                  <a:lnTo>
                    <a:pt x="4225887" y="6286398"/>
                  </a:lnTo>
                  <a:lnTo>
                    <a:pt x="4239311" y="6329400"/>
                  </a:lnTo>
                  <a:lnTo>
                    <a:pt x="4262755" y="6366167"/>
                  </a:lnTo>
                  <a:lnTo>
                    <a:pt x="4294886" y="6395136"/>
                  </a:lnTo>
                  <a:lnTo>
                    <a:pt x="4334434" y="6414783"/>
                  </a:lnTo>
                  <a:lnTo>
                    <a:pt x="4380077" y="6423571"/>
                  </a:lnTo>
                  <a:lnTo>
                    <a:pt x="4427613" y="6420383"/>
                  </a:lnTo>
                  <a:lnTo>
                    <a:pt x="4470209" y="6405994"/>
                  </a:lnTo>
                  <a:lnTo>
                    <a:pt x="4506353" y="6381737"/>
                  </a:lnTo>
                  <a:lnTo>
                    <a:pt x="4534560" y="6348920"/>
                  </a:lnTo>
                  <a:lnTo>
                    <a:pt x="4553331" y="6308852"/>
                  </a:lnTo>
                  <a:lnTo>
                    <a:pt x="4561154" y="6262865"/>
                  </a:lnTo>
                  <a:close/>
                </a:path>
                <a:path w="6896100" h="6896100">
                  <a:moveTo>
                    <a:pt x="4562945" y="629386"/>
                  </a:moveTo>
                  <a:lnTo>
                    <a:pt x="4557357" y="582650"/>
                  </a:lnTo>
                  <a:lnTo>
                    <a:pt x="4540707" y="541185"/>
                  </a:lnTo>
                  <a:lnTo>
                    <a:pt x="4514405" y="506437"/>
                  </a:lnTo>
                  <a:lnTo>
                    <a:pt x="4479874" y="479856"/>
                  </a:lnTo>
                  <a:lnTo>
                    <a:pt x="4438535" y="462876"/>
                  </a:lnTo>
                  <a:lnTo>
                    <a:pt x="4391787" y="456971"/>
                  </a:lnTo>
                  <a:lnTo>
                    <a:pt x="4346511" y="462724"/>
                  </a:lnTo>
                  <a:lnTo>
                    <a:pt x="4306189" y="478917"/>
                  </a:lnTo>
                  <a:lnTo>
                    <a:pt x="4272165" y="504253"/>
                  </a:lnTo>
                  <a:lnTo>
                    <a:pt x="4245800" y="537400"/>
                  </a:lnTo>
                  <a:lnTo>
                    <a:pt x="4228452" y="577049"/>
                  </a:lnTo>
                  <a:lnTo>
                    <a:pt x="4221467" y="621893"/>
                  </a:lnTo>
                  <a:lnTo>
                    <a:pt x="4226052" y="668870"/>
                  </a:lnTo>
                  <a:lnTo>
                    <a:pt x="4241736" y="710793"/>
                  </a:lnTo>
                  <a:lnTo>
                    <a:pt x="4267162" y="746201"/>
                  </a:lnTo>
                  <a:lnTo>
                    <a:pt x="4300982" y="773595"/>
                  </a:lnTo>
                  <a:lnTo>
                    <a:pt x="4341863" y="791502"/>
                  </a:lnTo>
                  <a:lnTo>
                    <a:pt x="4388459" y="798410"/>
                  </a:lnTo>
                  <a:lnTo>
                    <a:pt x="4435348" y="793305"/>
                  </a:lnTo>
                  <a:lnTo>
                    <a:pt x="4477067" y="777074"/>
                  </a:lnTo>
                  <a:lnTo>
                    <a:pt x="4512145" y="751154"/>
                  </a:lnTo>
                  <a:lnTo>
                    <a:pt x="4539119" y="716940"/>
                  </a:lnTo>
                  <a:lnTo>
                    <a:pt x="4556531" y="675881"/>
                  </a:lnTo>
                  <a:lnTo>
                    <a:pt x="4562945" y="629386"/>
                  </a:lnTo>
                  <a:close/>
                </a:path>
                <a:path w="6896100" h="6896100">
                  <a:moveTo>
                    <a:pt x="5008054" y="160388"/>
                  </a:moveTo>
                  <a:lnTo>
                    <a:pt x="5001311" y="116420"/>
                  </a:lnTo>
                  <a:lnTo>
                    <a:pt x="4981854" y="76403"/>
                  </a:lnTo>
                  <a:lnTo>
                    <a:pt x="4951425" y="43942"/>
                  </a:lnTo>
                  <a:lnTo>
                    <a:pt x="4912766" y="21932"/>
                  </a:lnTo>
                  <a:lnTo>
                    <a:pt x="4869307" y="12344"/>
                  </a:lnTo>
                  <a:lnTo>
                    <a:pt x="4861890" y="12039"/>
                  </a:lnTo>
                  <a:lnTo>
                    <a:pt x="4854435" y="12103"/>
                  </a:lnTo>
                  <a:lnTo>
                    <a:pt x="4810696" y="19354"/>
                  </a:lnTo>
                  <a:lnTo>
                    <a:pt x="4770945" y="39001"/>
                  </a:lnTo>
                  <a:lnTo>
                    <a:pt x="4738611" y="69329"/>
                  </a:lnTo>
                  <a:lnTo>
                    <a:pt x="4716475" y="107746"/>
                  </a:lnTo>
                  <a:lnTo>
                    <a:pt x="4706455" y="150926"/>
                  </a:lnTo>
                  <a:lnTo>
                    <a:pt x="4705985" y="165747"/>
                  </a:lnTo>
                  <a:lnTo>
                    <a:pt x="4706290" y="173164"/>
                  </a:lnTo>
                  <a:lnTo>
                    <a:pt x="4715700" y="216471"/>
                  </a:lnTo>
                  <a:lnTo>
                    <a:pt x="4737290" y="255219"/>
                  </a:lnTo>
                  <a:lnTo>
                    <a:pt x="4769180" y="286004"/>
                  </a:lnTo>
                  <a:lnTo>
                    <a:pt x="4808664" y="306209"/>
                  </a:lnTo>
                  <a:lnTo>
                    <a:pt x="4852276" y="314083"/>
                  </a:lnTo>
                  <a:lnTo>
                    <a:pt x="4859706" y="314134"/>
                  </a:lnTo>
                  <a:lnTo>
                    <a:pt x="4867122" y="313829"/>
                  </a:lnTo>
                  <a:lnTo>
                    <a:pt x="4910429" y="304406"/>
                  </a:lnTo>
                  <a:lnTo>
                    <a:pt x="4949164" y="282803"/>
                  </a:lnTo>
                  <a:lnTo>
                    <a:pt x="4979936" y="250913"/>
                  </a:lnTo>
                  <a:lnTo>
                    <a:pt x="5000142" y="211429"/>
                  </a:lnTo>
                  <a:lnTo>
                    <a:pt x="5008003" y="167817"/>
                  </a:lnTo>
                  <a:lnTo>
                    <a:pt x="5008054" y="160388"/>
                  </a:lnTo>
                  <a:close/>
                </a:path>
                <a:path w="6896100" h="6896100">
                  <a:moveTo>
                    <a:pt x="5022329" y="6253264"/>
                  </a:moveTo>
                  <a:lnTo>
                    <a:pt x="5016690" y="6213640"/>
                  </a:lnTo>
                  <a:lnTo>
                    <a:pt x="5001819" y="6176492"/>
                  </a:lnTo>
                  <a:lnTo>
                    <a:pt x="4978552" y="6143942"/>
                  </a:lnTo>
                  <a:lnTo>
                    <a:pt x="4948212" y="6117831"/>
                  </a:lnTo>
                  <a:lnTo>
                    <a:pt x="4912525" y="6099670"/>
                  </a:lnTo>
                  <a:lnTo>
                    <a:pt x="4873574" y="6090501"/>
                  </a:lnTo>
                  <a:lnTo>
                    <a:pt x="4857572" y="6089485"/>
                  </a:lnTo>
                  <a:lnTo>
                    <a:pt x="4849419" y="6089662"/>
                  </a:lnTo>
                  <a:lnTo>
                    <a:pt x="4809426" y="6096482"/>
                  </a:lnTo>
                  <a:lnTo>
                    <a:pt x="4772291" y="6112827"/>
                  </a:lnTo>
                  <a:lnTo>
                    <a:pt x="4740249" y="6137757"/>
                  </a:lnTo>
                  <a:lnTo>
                    <a:pt x="4715243" y="6169723"/>
                  </a:lnTo>
                  <a:lnTo>
                    <a:pt x="4698784" y="6206807"/>
                  </a:lnTo>
                  <a:lnTo>
                    <a:pt x="4691862" y="6246787"/>
                  </a:lnTo>
                  <a:lnTo>
                    <a:pt x="4691672" y="6254928"/>
                  </a:lnTo>
                  <a:lnTo>
                    <a:pt x="4691875" y="6263081"/>
                  </a:lnTo>
                  <a:lnTo>
                    <a:pt x="4698860" y="6303048"/>
                  </a:lnTo>
                  <a:lnTo>
                    <a:pt x="4715383" y="6340107"/>
                  </a:lnTo>
                  <a:lnTo>
                    <a:pt x="4740440" y="6372034"/>
                  </a:lnTo>
                  <a:lnTo>
                    <a:pt x="4772520" y="6396901"/>
                  </a:lnTo>
                  <a:lnTo>
                    <a:pt x="4809680" y="6413195"/>
                  </a:lnTo>
                  <a:lnTo>
                    <a:pt x="4849685" y="6419951"/>
                  </a:lnTo>
                  <a:lnTo>
                    <a:pt x="4857839" y="6420117"/>
                  </a:lnTo>
                  <a:lnTo>
                    <a:pt x="4865979" y="6419875"/>
                  </a:lnTo>
                  <a:lnTo>
                    <a:pt x="4905921" y="6412712"/>
                  </a:lnTo>
                  <a:lnTo>
                    <a:pt x="4942916" y="6396050"/>
                  </a:lnTo>
                  <a:lnTo>
                    <a:pt x="4974742" y="6370853"/>
                  </a:lnTo>
                  <a:lnTo>
                    <a:pt x="4999482" y="6338671"/>
                  </a:lnTo>
                  <a:lnTo>
                    <a:pt x="5015611" y="6301448"/>
                  </a:lnTo>
                  <a:lnTo>
                    <a:pt x="5022202" y="6261405"/>
                  </a:lnTo>
                  <a:lnTo>
                    <a:pt x="5022329" y="6253264"/>
                  </a:lnTo>
                  <a:close/>
                </a:path>
                <a:path w="6896100" h="6896100">
                  <a:moveTo>
                    <a:pt x="5023294" y="632129"/>
                  </a:moveTo>
                  <a:lnTo>
                    <a:pt x="5019370" y="591578"/>
                  </a:lnTo>
                  <a:lnTo>
                    <a:pt x="5005794" y="553262"/>
                  </a:lnTo>
                  <a:lnTo>
                    <a:pt x="4983327" y="519391"/>
                  </a:lnTo>
                  <a:lnTo>
                    <a:pt x="4953330" y="491985"/>
                  </a:lnTo>
                  <a:lnTo>
                    <a:pt x="4917567" y="472655"/>
                  </a:lnTo>
                  <a:lnTo>
                    <a:pt x="4878171" y="462572"/>
                  </a:lnTo>
                  <a:lnTo>
                    <a:pt x="4853800" y="461238"/>
                  </a:lnTo>
                  <a:lnTo>
                    <a:pt x="4845647" y="461581"/>
                  </a:lnTo>
                  <a:lnTo>
                    <a:pt x="4805743" y="469265"/>
                  </a:lnTo>
                  <a:lnTo>
                    <a:pt x="4768888" y="486384"/>
                  </a:lnTo>
                  <a:lnTo>
                    <a:pt x="4737265" y="511937"/>
                  </a:lnTo>
                  <a:lnTo>
                    <a:pt x="4712779" y="544398"/>
                  </a:lnTo>
                  <a:lnTo>
                    <a:pt x="4696917" y="581799"/>
                  </a:lnTo>
                  <a:lnTo>
                    <a:pt x="4690580" y="621944"/>
                  </a:lnTo>
                  <a:lnTo>
                    <a:pt x="4690503" y="630097"/>
                  </a:lnTo>
                  <a:lnTo>
                    <a:pt x="4690821" y="638251"/>
                  </a:lnTo>
                  <a:lnTo>
                    <a:pt x="4698352" y="678180"/>
                  </a:lnTo>
                  <a:lnTo>
                    <a:pt x="4715345" y="715098"/>
                  </a:lnTo>
                  <a:lnTo>
                    <a:pt x="4740783" y="746810"/>
                  </a:lnTo>
                  <a:lnTo>
                    <a:pt x="4773155" y="771398"/>
                  </a:lnTo>
                  <a:lnTo>
                    <a:pt x="4810506" y="787412"/>
                  </a:lnTo>
                  <a:lnTo>
                    <a:pt x="4850625" y="793889"/>
                  </a:lnTo>
                  <a:lnTo>
                    <a:pt x="4858791" y="793991"/>
                  </a:lnTo>
                  <a:lnTo>
                    <a:pt x="4867033" y="793737"/>
                  </a:lnTo>
                  <a:lnTo>
                    <a:pt x="4907419" y="786345"/>
                  </a:lnTo>
                  <a:lnTo>
                    <a:pt x="4944757" y="769251"/>
                  </a:lnTo>
                  <a:lnTo>
                    <a:pt x="4976761" y="743483"/>
                  </a:lnTo>
                  <a:lnTo>
                    <a:pt x="5001438" y="710628"/>
                  </a:lnTo>
                  <a:lnTo>
                    <a:pt x="5017274" y="672744"/>
                  </a:lnTo>
                  <a:lnTo>
                    <a:pt x="5023294" y="632129"/>
                  </a:lnTo>
                  <a:close/>
                </a:path>
                <a:path w="6896100" h="6896100">
                  <a:moveTo>
                    <a:pt x="5478119" y="6254610"/>
                  </a:moveTo>
                  <a:lnTo>
                    <a:pt x="5473395" y="6216739"/>
                  </a:lnTo>
                  <a:lnTo>
                    <a:pt x="5459641" y="6181153"/>
                  </a:lnTo>
                  <a:lnTo>
                    <a:pt x="5437670" y="6149962"/>
                  </a:lnTo>
                  <a:lnTo>
                    <a:pt x="5408790" y="6125019"/>
                  </a:lnTo>
                  <a:lnTo>
                    <a:pt x="5374716" y="6107811"/>
                  </a:lnTo>
                  <a:lnTo>
                    <a:pt x="5337518" y="6099378"/>
                  </a:lnTo>
                  <a:lnTo>
                    <a:pt x="5322240" y="6098591"/>
                  </a:lnTo>
                  <a:lnTo>
                    <a:pt x="5314581" y="6098756"/>
                  </a:lnTo>
                  <a:lnTo>
                    <a:pt x="5276964" y="6105156"/>
                  </a:lnTo>
                  <a:lnTo>
                    <a:pt x="5242026" y="6120485"/>
                  </a:lnTo>
                  <a:lnTo>
                    <a:pt x="5211826" y="6143828"/>
                  </a:lnTo>
                  <a:lnTo>
                    <a:pt x="5188191" y="6173787"/>
                  </a:lnTo>
                  <a:lnTo>
                    <a:pt x="5172519" y="6208573"/>
                  </a:lnTo>
                  <a:lnTo>
                    <a:pt x="5165750" y="6246114"/>
                  </a:lnTo>
                  <a:lnTo>
                    <a:pt x="5165509" y="6253772"/>
                  </a:lnTo>
                  <a:lnTo>
                    <a:pt x="5165649" y="6261430"/>
                  </a:lnTo>
                  <a:lnTo>
                    <a:pt x="5171884" y="6299060"/>
                  </a:lnTo>
                  <a:lnTo>
                    <a:pt x="5187061" y="6334061"/>
                  </a:lnTo>
                  <a:lnTo>
                    <a:pt x="5210264" y="6364364"/>
                  </a:lnTo>
                  <a:lnTo>
                    <a:pt x="5240134" y="6388125"/>
                  </a:lnTo>
                  <a:lnTo>
                    <a:pt x="5274856" y="6403949"/>
                  </a:lnTo>
                  <a:lnTo>
                    <a:pt x="5312372" y="6410884"/>
                  </a:lnTo>
                  <a:lnTo>
                    <a:pt x="5320017" y="6411150"/>
                  </a:lnTo>
                  <a:lnTo>
                    <a:pt x="5327802" y="6411150"/>
                  </a:lnTo>
                  <a:lnTo>
                    <a:pt x="5366067" y="6405308"/>
                  </a:lnTo>
                  <a:lnTo>
                    <a:pt x="5401678" y="6390119"/>
                  </a:lnTo>
                  <a:lnTo>
                    <a:pt x="5432399" y="6366535"/>
                  </a:lnTo>
                  <a:lnTo>
                    <a:pt x="5456288" y="6336055"/>
                  </a:lnTo>
                  <a:lnTo>
                    <a:pt x="5471820" y="6300597"/>
                  </a:lnTo>
                  <a:lnTo>
                    <a:pt x="5478043" y="6262382"/>
                  </a:lnTo>
                  <a:lnTo>
                    <a:pt x="5478119" y="6254610"/>
                  </a:lnTo>
                  <a:close/>
                </a:path>
                <a:path w="6896100" h="6896100">
                  <a:moveTo>
                    <a:pt x="5490019" y="5800014"/>
                  </a:moveTo>
                  <a:lnTo>
                    <a:pt x="5486578" y="5753951"/>
                  </a:lnTo>
                  <a:lnTo>
                    <a:pt x="5472404" y="5712523"/>
                  </a:lnTo>
                  <a:lnTo>
                    <a:pt x="5448782" y="5677192"/>
                  </a:lnTo>
                  <a:lnTo>
                    <a:pt x="5416969" y="5649379"/>
                  </a:lnTo>
                  <a:lnTo>
                    <a:pt x="5378234" y="5630532"/>
                  </a:lnTo>
                  <a:lnTo>
                    <a:pt x="5333847" y="5622087"/>
                  </a:lnTo>
                  <a:lnTo>
                    <a:pt x="5287683" y="5625058"/>
                  </a:lnTo>
                  <a:lnTo>
                    <a:pt x="5246040" y="5638774"/>
                  </a:lnTo>
                  <a:lnTo>
                    <a:pt x="5210391" y="5661965"/>
                  </a:lnTo>
                  <a:lnTo>
                    <a:pt x="5182184" y="5693410"/>
                  </a:lnTo>
                  <a:lnTo>
                    <a:pt x="5162893" y="5731840"/>
                  </a:lnTo>
                  <a:lnTo>
                    <a:pt x="5153990" y="5776011"/>
                  </a:lnTo>
                  <a:lnTo>
                    <a:pt x="5156454" y="5822289"/>
                  </a:lnTo>
                  <a:lnTo>
                    <a:pt x="5169687" y="5864161"/>
                  </a:lnTo>
                  <a:lnTo>
                    <a:pt x="5192471" y="5900115"/>
                  </a:lnTo>
                  <a:lnTo>
                    <a:pt x="5223561" y="5928703"/>
                  </a:lnTo>
                  <a:lnTo>
                    <a:pt x="5261724" y="5948438"/>
                  </a:lnTo>
                  <a:lnTo>
                    <a:pt x="5305742" y="5957836"/>
                  </a:lnTo>
                  <a:lnTo>
                    <a:pt x="5353520" y="5955639"/>
                  </a:lnTo>
                  <a:lnTo>
                    <a:pt x="5396560" y="5942000"/>
                  </a:lnTo>
                  <a:lnTo>
                    <a:pt x="5433314" y="5918263"/>
                  </a:lnTo>
                  <a:lnTo>
                    <a:pt x="5462194" y="5885789"/>
                  </a:lnTo>
                  <a:lnTo>
                    <a:pt x="5481625" y="5845924"/>
                  </a:lnTo>
                  <a:lnTo>
                    <a:pt x="5490019" y="5800014"/>
                  </a:lnTo>
                  <a:close/>
                </a:path>
                <a:path w="6896100" h="6896100">
                  <a:moveTo>
                    <a:pt x="5497131" y="629831"/>
                  </a:moveTo>
                  <a:lnTo>
                    <a:pt x="5492889" y="591197"/>
                  </a:lnTo>
                  <a:lnTo>
                    <a:pt x="5479402" y="554748"/>
                  </a:lnTo>
                  <a:lnTo>
                    <a:pt x="5457456" y="522693"/>
                  </a:lnTo>
                  <a:lnTo>
                    <a:pt x="5428373" y="496900"/>
                  </a:lnTo>
                  <a:lnTo>
                    <a:pt x="5393880" y="478955"/>
                  </a:lnTo>
                  <a:lnTo>
                    <a:pt x="5356085" y="469938"/>
                  </a:lnTo>
                  <a:lnTo>
                    <a:pt x="5340540" y="468960"/>
                  </a:lnTo>
                  <a:lnTo>
                    <a:pt x="5332730" y="469049"/>
                  </a:lnTo>
                  <a:lnTo>
                    <a:pt x="5294363" y="475183"/>
                  </a:lnTo>
                  <a:lnTo>
                    <a:pt x="5258625" y="490448"/>
                  </a:lnTo>
                  <a:lnTo>
                    <a:pt x="5227663" y="513956"/>
                  </a:lnTo>
                  <a:lnTo>
                    <a:pt x="5203342" y="544283"/>
                  </a:lnTo>
                  <a:lnTo>
                    <a:pt x="5187124" y="579589"/>
                  </a:lnTo>
                  <a:lnTo>
                    <a:pt x="5179974" y="617778"/>
                  </a:lnTo>
                  <a:lnTo>
                    <a:pt x="5179682" y="625576"/>
                  </a:lnTo>
                  <a:lnTo>
                    <a:pt x="5179771" y="633374"/>
                  </a:lnTo>
                  <a:lnTo>
                    <a:pt x="5185905" y="671741"/>
                  </a:lnTo>
                  <a:lnTo>
                    <a:pt x="5201183" y="707466"/>
                  </a:lnTo>
                  <a:lnTo>
                    <a:pt x="5224704" y="738428"/>
                  </a:lnTo>
                  <a:lnTo>
                    <a:pt x="5255031" y="762736"/>
                  </a:lnTo>
                  <a:lnTo>
                    <a:pt x="5290350" y="778941"/>
                  </a:lnTo>
                  <a:lnTo>
                    <a:pt x="5328551" y="786091"/>
                  </a:lnTo>
                  <a:lnTo>
                    <a:pt x="5336337" y="786384"/>
                  </a:lnTo>
                  <a:lnTo>
                    <a:pt x="5344122" y="786244"/>
                  </a:lnTo>
                  <a:lnTo>
                    <a:pt x="5382387" y="779957"/>
                  </a:lnTo>
                  <a:lnTo>
                    <a:pt x="5418010" y="764616"/>
                  </a:lnTo>
                  <a:lnTo>
                    <a:pt x="5448897" y="741121"/>
                  </a:lnTo>
                  <a:lnTo>
                    <a:pt x="5473192" y="710882"/>
                  </a:lnTo>
                  <a:lnTo>
                    <a:pt x="5489473" y="675690"/>
                  </a:lnTo>
                  <a:lnTo>
                    <a:pt x="5496788" y="637616"/>
                  </a:lnTo>
                  <a:lnTo>
                    <a:pt x="5497131" y="629831"/>
                  </a:lnTo>
                  <a:close/>
                </a:path>
                <a:path w="6896100" h="6896100">
                  <a:moveTo>
                    <a:pt x="5507748" y="1091285"/>
                  </a:moveTo>
                  <a:lnTo>
                    <a:pt x="5501805" y="1045984"/>
                  </a:lnTo>
                  <a:lnTo>
                    <a:pt x="5485384" y="1005852"/>
                  </a:lnTo>
                  <a:lnTo>
                    <a:pt x="5459819" y="972185"/>
                  </a:lnTo>
                  <a:lnTo>
                    <a:pt x="5426405" y="946302"/>
                  </a:lnTo>
                  <a:lnTo>
                    <a:pt x="5386451" y="929538"/>
                  </a:lnTo>
                  <a:lnTo>
                    <a:pt x="5341277" y="923213"/>
                  </a:lnTo>
                  <a:lnTo>
                    <a:pt x="5294223" y="928509"/>
                  </a:lnTo>
                  <a:lnTo>
                    <a:pt x="5252669" y="944905"/>
                  </a:lnTo>
                  <a:lnTo>
                    <a:pt x="5217973" y="971003"/>
                  </a:lnTo>
                  <a:lnTo>
                    <a:pt x="5191557" y="1005420"/>
                  </a:lnTo>
                  <a:lnTo>
                    <a:pt x="5174793" y="1046784"/>
                  </a:lnTo>
                  <a:lnTo>
                    <a:pt x="5169090" y="1093711"/>
                  </a:lnTo>
                  <a:lnTo>
                    <a:pt x="5175072" y="1138999"/>
                  </a:lnTo>
                  <a:lnTo>
                    <a:pt x="5191493" y="1179144"/>
                  </a:lnTo>
                  <a:lnTo>
                    <a:pt x="5217071" y="1212811"/>
                  </a:lnTo>
                  <a:lnTo>
                    <a:pt x="5250459" y="1238681"/>
                  </a:lnTo>
                  <a:lnTo>
                    <a:pt x="5290375" y="1255445"/>
                  </a:lnTo>
                  <a:lnTo>
                    <a:pt x="5335511" y="1261783"/>
                  </a:lnTo>
                  <a:lnTo>
                    <a:pt x="5382603" y="1256461"/>
                  </a:lnTo>
                  <a:lnTo>
                    <a:pt x="5424195" y="1240066"/>
                  </a:lnTo>
                  <a:lnTo>
                    <a:pt x="5458879" y="1213967"/>
                  </a:lnTo>
                  <a:lnTo>
                    <a:pt x="5485308" y="1179563"/>
                  </a:lnTo>
                  <a:lnTo>
                    <a:pt x="5502059" y="1138199"/>
                  </a:lnTo>
                  <a:lnTo>
                    <a:pt x="5507748" y="1091285"/>
                  </a:lnTo>
                  <a:close/>
                </a:path>
                <a:path w="6896100" h="6896100">
                  <a:moveTo>
                    <a:pt x="5963297" y="5793232"/>
                  </a:moveTo>
                  <a:lnTo>
                    <a:pt x="5956147" y="5743905"/>
                  </a:lnTo>
                  <a:lnTo>
                    <a:pt x="5934291" y="5699976"/>
                  </a:lnTo>
                  <a:lnTo>
                    <a:pt x="5900509" y="5664403"/>
                  </a:lnTo>
                  <a:lnTo>
                    <a:pt x="5857633" y="5640121"/>
                  </a:lnTo>
                  <a:lnTo>
                    <a:pt x="5808459" y="5630088"/>
                  </a:lnTo>
                  <a:lnTo>
                    <a:pt x="5765482" y="5634698"/>
                  </a:lnTo>
                  <a:lnTo>
                    <a:pt x="5726188" y="5650623"/>
                  </a:lnTo>
                  <a:lnTo>
                    <a:pt x="5692445" y="5676049"/>
                  </a:lnTo>
                  <a:lnTo>
                    <a:pt x="5666130" y="5709145"/>
                  </a:lnTo>
                  <a:lnTo>
                    <a:pt x="5649112" y="5748109"/>
                  </a:lnTo>
                  <a:lnTo>
                    <a:pt x="5643257" y="5791111"/>
                  </a:lnTo>
                  <a:lnTo>
                    <a:pt x="5643600" y="5798871"/>
                  </a:lnTo>
                  <a:lnTo>
                    <a:pt x="5650852" y="5836894"/>
                  </a:lnTo>
                  <a:lnTo>
                    <a:pt x="5666879" y="5872111"/>
                  </a:lnTo>
                  <a:lnTo>
                    <a:pt x="5690806" y="5902553"/>
                  </a:lnTo>
                  <a:lnTo>
                    <a:pt x="5721248" y="5926467"/>
                  </a:lnTo>
                  <a:lnTo>
                    <a:pt x="5756478" y="5942508"/>
                  </a:lnTo>
                  <a:lnTo>
                    <a:pt x="5794489" y="5949747"/>
                  </a:lnTo>
                  <a:lnTo>
                    <a:pt x="5802249" y="5950089"/>
                  </a:lnTo>
                  <a:lnTo>
                    <a:pt x="5851677" y="5942215"/>
                  </a:lnTo>
                  <a:lnTo>
                    <a:pt x="5895352" y="5919673"/>
                  </a:lnTo>
                  <a:lnTo>
                    <a:pt x="5930417" y="5885396"/>
                  </a:lnTo>
                  <a:lnTo>
                    <a:pt x="5954026" y="5842266"/>
                  </a:lnTo>
                  <a:lnTo>
                    <a:pt x="5963297" y="5793232"/>
                  </a:lnTo>
                  <a:close/>
                </a:path>
                <a:path w="6896100" h="6896100">
                  <a:moveTo>
                    <a:pt x="5965342" y="1096149"/>
                  </a:moveTo>
                  <a:lnTo>
                    <a:pt x="5960224" y="1053465"/>
                  </a:lnTo>
                  <a:lnTo>
                    <a:pt x="5943778" y="1014209"/>
                  </a:lnTo>
                  <a:lnTo>
                    <a:pt x="5917895" y="980338"/>
                  </a:lnTo>
                  <a:lnTo>
                    <a:pt x="5884494" y="953770"/>
                  </a:lnTo>
                  <a:lnTo>
                    <a:pt x="5845480" y="936472"/>
                  </a:lnTo>
                  <a:lnTo>
                    <a:pt x="5802769" y="930376"/>
                  </a:lnTo>
                  <a:lnTo>
                    <a:pt x="5753671" y="938860"/>
                  </a:lnTo>
                  <a:lnTo>
                    <a:pt x="5709983" y="961872"/>
                  </a:lnTo>
                  <a:lnTo>
                    <a:pt x="5674690" y="996492"/>
                  </a:lnTo>
                  <a:lnTo>
                    <a:pt x="5650763" y="1039787"/>
                  </a:lnTo>
                  <a:lnTo>
                    <a:pt x="5641213" y="1088847"/>
                  </a:lnTo>
                  <a:lnTo>
                    <a:pt x="5646331" y="1131519"/>
                  </a:lnTo>
                  <a:lnTo>
                    <a:pt x="5662777" y="1170762"/>
                  </a:lnTo>
                  <a:lnTo>
                    <a:pt x="5688660" y="1204620"/>
                  </a:lnTo>
                  <a:lnTo>
                    <a:pt x="5722048" y="1231176"/>
                  </a:lnTo>
                  <a:lnTo>
                    <a:pt x="5761063" y="1248460"/>
                  </a:lnTo>
                  <a:lnTo>
                    <a:pt x="5803785" y="1254544"/>
                  </a:lnTo>
                  <a:lnTo>
                    <a:pt x="5852909" y="1246098"/>
                  </a:lnTo>
                  <a:lnTo>
                    <a:pt x="5896597" y="1223111"/>
                  </a:lnTo>
                  <a:lnTo>
                    <a:pt x="5931890" y="1188504"/>
                  </a:lnTo>
                  <a:lnTo>
                    <a:pt x="5955792" y="1145197"/>
                  </a:lnTo>
                  <a:lnTo>
                    <a:pt x="5965342" y="1096149"/>
                  </a:lnTo>
                  <a:close/>
                </a:path>
                <a:path w="6896100" h="6896100">
                  <a:moveTo>
                    <a:pt x="5971616" y="5325249"/>
                  </a:moveTo>
                  <a:lnTo>
                    <a:pt x="5965901" y="5279809"/>
                  </a:lnTo>
                  <a:lnTo>
                    <a:pt x="5949645" y="5239550"/>
                  </a:lnTo>
                  <a:lnTo>
                    <a:pt x="5924131" y="5205793"/>
                  </a:lnTo>
                  <a:lnTo>
                    <a:pt x="5890679" y="5179898"/>
                  </a:lnTo>
                  <a:lnTo>
                    <a:pt x="5850572" y="5163185"/>
                  </a:lnTo>
                  <a:lnTo>
                    <a:pt x="5805132" y="5157000"/>
                  </a:lnTo>
                  <a:lnTo>
                    <a:pt x="5759526" y="5162258"/>
                  </a:lnTo>
                  <a:lnTo>
                    <a:pt x="5718988" y="5178107"/>
                  </a:lnTo>
                  <a:lnTo>
                    <a:pt x="5684875" y="5203253"/>
                  </a:lnTo>
                  <a:lnTo>
                    <a:pt x="5658548" y="5236362"/>
                  </a:lnTo>
                  <a:lnTo>
                    <a:pt x="5641391" y="5276126"/>
                  </a:lnTo>
                  <a:lnTo>
                    <a:pt x="5634748" y="5321224"/>
                  </a:lnTo>
                  <a:lnTo>
                    <a:pt x="5639841" y="5368353"/>
                  </a:lnTo>
                  <a:lnTo>
                    <a:pt x="5656148" y="5410047"/>
                  </a:lnTo>
                  <a:lnTo>
                    <a:pt x="5682259" y="5444845"/>
                  </a:lnTo>
                  <a:lnTo>
                    <a:pt x="5716752" y="5471338"/>
                  </a:lnTo>
                  <a:lnTo>
                    <a:pt x="5758205" y="5488076"/>
                  </a:lnTo>
                  <a:lnTo>
                    <a:pt x="5805195" y="5493639"/>
                  </a:lnTo>
                  <a:lnTo>
                    <a:pt x="5850572" y="5487428"/>
                  </a:lnTo>
                  <a:lnTo>
                    <a:pt x="5890641" y="5470690"/>
                  </a:lnTo>
                  <a:lnTo>
                    <a:pt x="5924093" y="5444782"/>
                  </a:lnTo>
                  <a:lnTo>
                    <a:pt x="5949620" y="5411013"/>
                  </a:lnTo>
                  <a:lnTo>
                    <a:pt x="5965901" y="5370728"/>
                  </a:lnTo>
                  <a:lnTo>
                    <a:pt x="5971616" y="5325249"/>
                  </a:lnTo>
                  <a:close/>
                </a:path>
                <a:path w="6896100" h="6896100">
                  <a:moveTo>
                    <a:pt x="5973153" y="1580692"/>
                  </a:moveTo>
                  <a:lnTo>
                    <a:pt x="5968987" y="1534782"/>
                  </a:lnTo>
                  <a:lnTo>
                    <a:pt x="5954204" y="1493596"/>
                  </a:lnTo>
                  <a:lnTo>
                    <a:pt x="5930087" y="1458544"/>
                  </a:lnTo>
                  <a:lnTo>
                    <a:pt x="5897867" y="1431036"/>
                  </a:lnTo>
                  <a:lnTo>
                    <a:pt x="5858853" y="1412494"/>
                  </a:lnTo>
                  <a:lnTo>
                    <a:pt x="5814288" y="1404302"/>
                  </a:lnTo>
                  <a:lnTo>
                    <a:pt x="5766638" y="1407744"/>
                  </a:lnTo>
                  <a:lnTo>
                    <a:pt x="5723991" y="1422463"/>
                  </a:lnTo>
                  <a:lnTo>
                    <a:pt x="5687834" y="1447114"/>
                  </a:lnTo>
                  <a:lnTo>
                    <a:pt x="5659691" y="1480312"/>
                  </a:lnTo>
                  <a:lnTo>
                    <a:pt x="5641035" y="1520736"/>
                  </a:lnTo>
                  <a:lnTo>
                    <a:pt x="5633402" y="1567002"/>
                  </a:lnTo>
                  <a:lnTo>
                    <a:pt x="5637568" y="1612938"/>
                  </a:lnTo>
                  <a:lnTo>
                    <a:pt x="5652338" y="1654124"/>
                  </a:lnTo>
                  <a:lnTo>
                    <a:pt x="5676468" y="1689176"/>
                  </a:lnTo>
                  <a:lnTo>
                    <a:pt x="5708675" y="1716671"/>
                  </a:lnTo>
                  <a:lnTo>
                    <a:pt x="5747702" y="1735213"/>
                  </a:lnTo>
                  <a:lnTo>
                    <a:pt x="5792267" y="1743379"/>
                  </a:lnTo>
                  <a:lnTo>
                    <a:pt x="5839904" y="1739950"/>
                  </a:lnTo>
                  <a:lnTo>
                    <a:pt x="5882564" y="1725244"/>
                  </a:lnTo>
                  <a:lnTo>
                    <a:pt x="5918708" y="1700606"/>
                  </a:lnTo>
                  <a:lnTo>
                    <a:pt x="5946864" y="1667408"/>
                  </a:lnTo>
                  <a:lnTo>
                    <a:pt x="5965507" y="1626984"/>
                  </a:lnTo>
                  <a:lnTo>
                    <a:pt x="5973153" y="1580692"/>
                  </a:lnTo>
                  <a:close/>
                </a:path>
                <a:path w="6896100" h="6896100">
                  <a:moveTo>
                    <a:pt x="6417157" y="1089101"/>
                  </a:moveTo>
                  <a:lnTo>
                    <a:pt x="6409715" y="1045845"/>
                  </a:lnTo>
                  <a:lnTo>
                    <a:pt x="6389967" y="1006602"/>
                  </a:lnTo>
                  <a:lnTo>
                    <a:pt x="6359690" y="974826"/>
                  </a:lnTo>
                  <a:lnTo>
                    <a:pt x="6321438" y="953236"/>
                  </a:lnTo>
                  <a:lnTo>
                    <a:pt x="6278575" y="943711"/>
                  </a:lnTo>
                  <a:lnTo>
                    <a:pt x="6271234" y="943368"/>
                  </a:lnTo>
                  <a:lnTo>
                    <a:pt x="6263983" y="943432"/>
                  </a:lnTo>
                  <a:lnTo>
                    <a:pt x="6221349" y="951077"/>
                  </a:lnTo>
                  <a:lnTo>
                    <a:pt x="6182639" y="970584"/>
                  </a:lnTo>
                  <a:lnTo>
                    <a:pt x="6151156" y="1000315"/>
                  </a:lnTo>
                  <a:lnTo>
                    <a:pt x="6129452" y="1037831"/>
                  </a:lnTo>
                  <a:lnTo>
                    <a:pt x="6119368" y="1079944"/>
                  </a:lnTo>
                  <a:lnTo>
                    <a:pt x="6118809" y="1094536"/>
                  </a:lnTo>
                  <a:lnTo>
                    <a:pt x="6119088" y="1101864"/>
                  </a:lnTo>
                  <a:lnTo>
                    <a:pt x="6128258" y="1144816"/>
                  </a:lnTo>
                  <a:lnTo>
                    <a:pt x="6149530" y="1183220"/>
                  </a:lnTo>
                  <a:lnTo>
                    <a:pt x="6181077" y="1213777"/>
                  </a:lnTo>
                  <a:lnTo>
                    <a:pt x="6220142" y="1233830"/>
                  </a:lnTo>
                  <a:lnTo>
                    <a:pt x="6263360" y="1241640"/>
                  </a:lnTo>
                  <a:lnTo>
                    <a:pt x="6270714" y="1241691"/>
                  </a:lnTo>
                  <a:lnTo>
                    <a:pt x="6278042" y="1241374"/>
                  </a:lnTo>
                  <a:lnTo>
                    <a:pt x="6320942" y="1232001"/>
                  </a:lnTo>
                  <a:lnTo>
                    <a:pt x="6359271" y="1210551"/>
                  </a:lnTo>
                  <a:lnTo>
                    <a:pt x="6389675" y="1178864"/>
                  </a:lnTo>
                  <a:lnTo>
                    <a:pt x="6409537" y="1139710"/>
                  </a:lnTo>
                  <a:lnTo>
                    <a:pt x="6417145" y="1096454"/>
                  </a:lnTo>
                  <a:lnTo>
                    <a:pt x="6417157" y="1089101"/>
                  </a:lnTo>
                  <a:close/>
                </a:path>
                <a:path w="6896100" h="6896100">
                  <a:moveTo>
                    <a:pt x="6425298" y="5323395"/>
                  </a:moveTo>
                  <a:lnTo>
                    <a:pt x="6420117" y="5285257"/>
                  </a:lnTo>
                  <a:lnTo>
                    <a:pt x="6405829" y="5249532"/>
                  </a:lnTo>
                  <a:lnTo>
                    <a:pt x="6383287" y="5218354"/>
                  </a:lnTo>
                  <a:lnTo>
                    <a:pt x="6353835" y="5193576"/>
                  </a:lnTo>
                  <a:lnTo>
                    <a:pt x="6319240" y="5176685"/>
                  </a:lnTo>
                  <a:lnTo>
                    <a:pt x="6281598" y="5168722"/>
                  </a:lnTo>
                  <a:lnTo>
                    <a:pt x="6266180" y="5168150"/>
                  </a:lnTo>
                  <a:lnTo>
                    <a:pt x="6258458" y="5168443"/>
                  </a:lnTo>
                  <a:lnTo>
                    <a:pt x="6220638" y="5175478"/>
                  </a:lnTo>
                  <a:lnTo>
                    <a:pt x="6185649" y="5191493"/>
                  </a:lnTo>
                  <a:lnTo>
                    <a:pt x="6155601" y="5215547"/>
                  </a:lnTo>
                  <a:lnTo>
                    <a:pt x="6132284" y="5246179"/>
                  </a:lnTo>
                  <a:lnTo>
                    <a:pt x="6117133" y="5281536"/>
                  </a:lnTo>
                  <a:lnTo>
                    <a:pt x="6111011" y="5319522"/>
                  </a:lnTo>
                  <a:lnTo>
                    <a:pt x="6110922" y="5327243"/>
                  </a:lnTo>
                  <a:lnTo>
                    <a:pt x="6111202" y="5334965"/>
                  </a:lnTo>
                  <a:lnTo>
                    <a:pt x="6118237" y="5372786"/>
                  </a:lnTo>
                  <a:lnTo>
                    <a:pt x="6134252" y="5407761"/>
                  </a:lnTo>
                  <a:lnTo>
                    <a:pt x="6158306" y="5437822"/>
                  </a:lnTo>
                  <a:lnTo>
                    <a:pt x="6188938" y="5461127"/>
                  </a:lnTo>
                  <a:lnTo>
                    <a:pt x="6224308" y="5476291"/>
                  </a:lnTo>
                  <a:lnTo>
                    <a:pt x="6262294" y="5482412"/>
                  </a:lnTo>
                  <a:lnTo>
                    <a:pt x="6270015" y="5482501"/>
                  </a:lnTo>
                  <a:lnTo>
                    <a:pt x="6277749" y="5482272"/>
                  </a:lnTo>
                  <a:lnTo>
                    <a:pt x="6315697" y="5475427"/>
                  </a:lnTo>
                  <a:lnTo>
                    <a:pt x="6350800" y="5459488"/>
                  </a:lnTo>
                  <a:lnTo>
                    <a:pt x="6380937" y="5435435"/>
                  </a:lnTo>
                  <a:lnTo>
                    <a:pt x="6404267" y="5404713"/>
                  </a:lnTo>
                  <a:lnTo>
                    <a:pt x="6419342" y="5369230"/>
                  </a:lnTo>
                  <a:lnTo>
                    <a:pt x="6425260" y="5331142"/>
                  </a:lnTo>
                  <a:lnTo>
                    <a:pt x="6425298" y="5323395"/>
                  </a:lnTo>
                  <a:close/>
                </a:path>
                <a:path w="6896100" h="6896100">
                  <a:moveTo>
                    <a:pt x="6427470" y="1577047"/>
                  </a:moveTo>
                  <a:lnTo>
                    <a:pt x="6423114" y="1538744"/>
                  </a:lnTo>
                  <a:lnTo>
                    <a:pt x="6409791" y="1502575"/>
                  </a:lnTo>
                  <a:lnTo>
                    <a:pt x="6388290" y="1470596"/>
                  </a:lnTo>
                  <a:lnTo>
                    <a:pt x="6359804" y="1444612"/>
                  </a:lnTo>
                  <a:lnTo>
                    <a:pt x="6325959" y="1426121"/>
                  </a:lnTo>
                  <a:lnTo>
                    <a:pt x="6288722" y="1416177"/>
                  </a:lnTo>
                  <a:lnTo>
                    <a:pt x="6273343" y="1414741"/>
                  </a:lnTo>
                  <a:lnTo>
                    <a:pt x="6223851" y="1421053"/>
                  </a:lnTo>
                  <a:lnTo>
                    <a:pt x="6179794" y="1442059"/>
                  </a:lnTo>
                  <a:lnTo>
                    <a:pt x="6144044" y="1475130"/>
                  </a:lnTo>
                  <a:lnTo>
                    <a:pt x="6119444" y="1517611"/>
                  </a:lnTo>
                  <a:lnTo>
                    <a:pt x="6108852" y="1566875"/>
                  </a:lnTo>
                  <a:lnTo>
                    <a:pt x="6112802" y="1609725"/>
                  </a:lnTo>
                  <a:lnTo>
                    <a:pt x="6128029" y="1648993"/>
                  </a:lnTo>
                  <a:lnTo>
                    <a:pt x="6152807" y="1682826"/>
                  </a:lnTo>
                  <a:lnTo>
                    <a:pt x="6185395" y="1709381"/>
                  </a:lnTo>
                  <a:lnTo>
                    <a:pt x="6224041" y="1726819"/>
                  </a:lnTo>
                  <a:lnTo>
                    <a:pt x="6267005" y="1733270"/>
                  </a:lnTo>
                  <a:lnTo>
                    <a:pt x="6274752" y="1733054"/>
                  </a:lnTo>
                  <a:lnTo>
                    <a:pt x="6312763" y="1726450"/>
                  </a:lnTo>
                  <a:lnTo>
                    <a:pt x="6348133" y="1711007"/>
                  </a:lnTo>
                  <a:lnTo>
                    <a:pt x="6378816" y="1687576"/>
                  </a:lnTo>
                  <a:lnTo>
                    <a:pt x="6403048" y="1657540"/>
                  </a:lnTo>
                  <a:lnTo>
                    <a:pt x="6419443" y="1622602"/>
                  </a:lnTo>
                  <a:lnTo>
                    <a:pt x="6427051" y="1584782"/>
                  </a:lnTo>
                  <a:lnTo>
                    <a:pt x="6427470" y="1577047"/>
                  </a:lnTo>
                  <a:close/>
                </a:path>
                <a:path w="6896100" h="6896100">
                  <a:moveTo>
                    <a:pt x="6433871" y="4861636"/>
                  </a:moveTo>
                  <a:lnTo>
                    <a:pt x="6429222" y="4821987"/>
                  </a:lnTo>
                  <a:lnTo>
                    <a:pt x="6415265" y="4784598"/>
                  </a:lnTo>
                  <a:lnTo>
                    <a:pt x="6392799" y="4751616"/>
                  </a:lnTo>
                  <a:lnTo>
                    <a:pt x="6363119" y="4724920"/>
                  </a:lnTo>
                  <a:lnTo>
                    <a:pt x="6327940" y="4706061"/>
                  </a:lnTo>
                  <a:lnTo>
                    <a:pt x="6289294" y="4696117"/>
                  </a:lnTo>
                  <a:lnTo>
                    <a:pt x="6265151" y="4694720"/>
                  </a:lnTo>
                  <a:lnTo>
                    <a:pt x="6256998" y="4695075"/>
                  </a:lnTo>
                  <a:lnTo>
                    <a:pt x="6216942" y="4702784"/>
                  </a:lnTo>
                  <a:lnTo>
                    <a:pt x="6179972" y="4720056"/>
                  </a:lnTo>
                  <a:lnTo>
                    <a:pt x="6148336" y="4745837"/>
                  </a:lnTo>
                  <a:lnTo>
                    <a:pt x="6123978" y="4778540"/>
                  </a:lnTo>
                  <a:lnTo>
                    <a:pt x="6108331" y="4816208"/>
                  </a:lnTo>
                  <a:lnTo>
                    <a:pt x="6102362" y="4856569"/>
                  </a:lnTo>
                  <a:lnTo>
                    <a:pt x="6102375" y="4864760"/>
                  </a:lnTo>
                  <a:lnTo>
                    <a:pt x="6108446" y="4905095"/>
                  </a:lnTo>
                  <a:lnTo>
                    <a:pt x="6124168" y="4942725"/>
                  </a:lnTo>
                  <a:lnTo>
                    <a:pt x="6148629" y="4975377"/>
                  </a:lnTo>
                  <a:lnTo>
                    <a:pt x="6180328" y="5001082"/>
                  </a:lnTo>
                  <a:lnTo>
                    <a:pt x="6217323" y="5018252"/>
                  </a:lnTo>
                  <a:lnTo>
                    <a:pt x="6257391" y="5025872"/>
                  </a:lnTo>
                  <a:lnTo>
                    <a:pt x="6265570" y="5026203"/>
                  </a:lnTo>
                  <a:lnTo>
                    <a:pt x="6273762" y="5026126"/>
                  </a:lnTo>
                  <a:lnTo>
                    <a:pt x="6314046" y="5019738"/>
                  </a:lnTo>
                  <a:lnTo>
                    <a:pt x="6351549" y="5003698"/>
                  </a:lnTo>
                  <a:lnTo>
                    <a:pt x="6384010" y="4978971"/>
                  </a:lnTo>
                  <a:lnTo>
                    <a:pt x="6409449" y="4947069"/>
                  </a:lnTo>
                  <a:lnTo>
                    <a:pt x="6426327" y="4909947"/>
                  </a:lnTo>
                  <a:lnTo>
                    <a:pt x="6433617" y="4869815"/>
                  </a:lnTo>
                  <a:lnTo>
                    <a:pt x="6433871" y="4861636"/>
                  </a:lnTo>
                  <a:close/>
                </a:path>
                <a:path w="6896100" h="6896100">
                  <a:moveTo>
                    <a:pt x="6434468" y="2035035"/>
                  </a:moveTo>
                  <a:lnTo>
                    <a:pt x="6428626" y="1994814"/>
                  </a:lnTo>
                  <a:lnTo>
                    <a:pt x="6413220" y="1957222"/>
                  </a:lnTo>
                  <a:lnTo>
                    <a:pt x="6389154" y="1924494"/>
                  </a:lnTo>
                  <a:lnTo>
                    <a:pt x="6357874" y="1898548"/>
                  </a:lnTo>
                  <a:lnTo>
                    <a:pt x="6321222" y="1880971"/>
                  </a:lnTo>
                  <a:lnTo>
                    <a:pt x="6281432" y="1872792"/>
                  </a:lnTo>
                  <a:lnTo>
                    <a:pt x="6265151" y="1872284"/>
                  </a:lnTo>
                  <a:lnTo>
                    <a:pt x="6256896" y="1872589"/>
                  </a:lnTo>
                  <a:lnTo>
                    <a:pt x="6216497" y="1880209"/>
                  </a:lnTo>
                  <a:lnTo>
                    <a:pt x="6179223" y="1897557"/>
                  </a:lnTo>
                  <a:lnTo>
                    <a:pt x="6147359" y="1923580"/>
                  </a:lnTo>
                  <a:lnTo>
                    <a:pt x="6122886" y="1956638"/>
                  </a:lnTo>
                  <a:lnTo>
                    <a:pt x="6107341" y="1994700"/>
                  </a:lnTo>
                  <a:lnTo>
                    <a:pt x="6101651" y="2035416"/>
                  </a:lnTo>
                  <a:lnTo>
                    <a:pt x="6101740" y="2043671"/>
                  </a:lnTo>
                  <a:lnTo>
                    <a:pt x="6107912" y="2083841"/>
                  </a:lnTo>
                  <a:lnTo>
                    <a:pt x="6123635" y="2121306"/>
                  </a:lnTo>
                  <a:lnTo>
                    <a:pt x="6147968" y="2153831"/>
                  </a:lnTo>
                  <a:lnTo>
                    <a:pt x="6179477" y="2179510"/>
                  </a:lnTo>
                  <a:lnTo>
                    <a:pt x="6216269" y="2196795"/>
                  </a:lnTo>
                  <a:lnTo>
                    <a:pt x="6256121" y="2204631"/>
                  </a:lnTo>
                  <a:lnTo>
                    <a:pt x="6264249" y="2205012"/>
                  </a:lnTo>
                  <a:lnTo>
                    <a:pt x="6272403" y="2204999"/>
                  </a:lnTo>
                  <a:lnTo>
                    <a:pt x="6312611" y="2198992"/>
                  </a:lnTo>
                  <a:lnTo>
                    <a:pt x="6350140" y="2183434"/>
                  </a:lnTo>
                  <a:lnTo>
                    <a:pt x="6382766" y="2159241"/>
                  </a:lnTo>
                  <a:lnTo>
                    <a:pt x="6408585" y="2127847"/>
                  </a:lnTo>
                  <a:lnTo>
                    <a:pt x="6426009" y="2091131"/>
                  </a:lnTo>
                  <a:lnTo>
                    <a:pt x="6434023" y="2051316"/>
                  </a:lnTo>
                  <a:lnTo>
                    <a:pt x="6434468" y="2035035"/>
                  </a:lnTo>
                  <a:close/>
                </a:path>
                <a:path w="6896100" h="6896100">
                  <a:moveTo>
                    <a:pt x="6438227" y="4380154"/>
                  </a:moveTo>
                  <a:lnTo>
                    <a:pt x="6432448" y="4333087"/>
                  </a:lnTo>
                  <a:lnTo>
                    <a:pt x="6415532" y="4291571"/>
                  </a:lnTo>
                  <a:lnTo>
                    <a:pt x="6388913" y="4257014"/>
                  </a:lnTo>
                  <a:lnTo>
                    <a:pt x="6354000" y="4230802"/>
                  </a:lnTo>
                  <a:lnTo>
                    <a:pt x="6312205" y="4214355"/>
                  </a:lnTo>
                  <a:lnTo>
                    <a:pt x="6264961" y="4209084"/>
                  </a:lnTo>
                  <a:lnTo>
                    <a:pt x="6219660" y="4215485"/>
                  </a:lnTo>
                  <a:lnTo>
                    <a:pt x="6179591" y="4232389"/>
                  </a:lnTo>
                  <a:lnTo>
                    <a:pt x="6146063" y="4258462"/>
                  </a:lnTo>
                  <a:lnTo>
                    <a:pt x="6120409" y="4292333"/>
                  </a:lnTo>
                  <a:lnTo>
                    <a:pt x="6103963" y="4332656"/>
                  </a:lnTo>
                  <a:lnTo>
                    <a:pt x="6098032" y="4378109"/>
                  </a:lnTo>
                  <a:lnTo>
                    <a:pt x="6103810" y="4425200"/>
                  </a:lnTo>
                  <a:lnTo>
                    <a:pt x="6120701" y="4466717"/>
                  </a:lnTo>
                  <a:lnTo>
                    <a:pt x="6147308" y="4501286"/>
                  </a:lnTo>
                  <a:lnTo>
                    <a:pt x="6182207" y="4527486"/>
                  </a:lnTo>
                  <a:lnTo>
                    <a:pt x="6223990" y="4543945"/>
                  </a:lnTo>
                  <a:lnTo>
                    <a:pt x="6271234" y="4549241"/>
                  </a:lnTo>
                  <a:lnTo>
                    <a:pt x="6316523" y="4542815"/>
                  </a:lnTo>
                  <a:lnTo>
                    <a:pt x="6356591" y="4525899"/>
                  </a:lnTo>
                  <a:lnTo>
                    <a:pt x="6390106" y="4499838"/>
                  </a:lnTo>
                  <a:lnTo>
                    <a:pt x="6415773" y="4465967"/>
                  </a:lnTo>
                  <a:lnTo>
                    <a:pt x="6432245" y="4425620"/>
                  </a:lnTo>
                  <a:lnTo>
                    <a:pt x="6438227" y="4380154"/>
                  </a:lnTo>
                  <a:close/>
                </a:path>
                <a:path w="6896100" h="6896100">
                  <a:moveTo>
                    <a:pt x="6438862" y="2506408"/>
                  </a:moveTo>
                  <a:lnTo>
                    <a:pt x="6433591" y="2459545"/>
                  </a:lnTo>
                  <a:lnTo>
                    <a:pt x="6417221" y="2417915"/>
                  </a:lnTo>
                  <a:lnTo>
                    <a:pt x="6391161" y="2382977"/>
                  </a:lnTo>
                  <a:lnTo>
                    <a:pt x="6356845" y="2356167"/>
                  </a:lnTo>
                  <a:lnTo>
                    <a:pt x="6315672" y="2338921"/>
                  </a:lnTo>
                  <a:lnTo>
                    <a:pt x="6269050" y="2332710"/>
                  </a:lnTo>
                  <a:lnTo>
                    <a:pt x="6223635" y="2338146"/>
                  </a:lnTo>
                  <a:lnTo>
                    <a:pt x="6183134" y="2354046"/>
                  </a:lnTo>
                  <a:lnTo>
                    <a:pt x="6148895" y="2379116"/>
                  </a:lnTo>
                  <a:lnTo>
                    <a:pt x="6122289" y="2412047"/>
                  </a:lnTo>
                  <a:lnTo>
                    <a:pt x="6104674" y="2451544"/>
                  </a:lnTo>
                  <a:lnTo>
                    <a:pt x="6097384" y="2496286"/>
                  </a:lnTo>
                  <a:lnTo>
                    <a:pt x="6101639" y="2543340"/>
                  </a:lnTo>
                  <a:lnTo>
                    <a:pt x="6117006" y="2585428"/>
                  </a:lnTo>
                  <a:lnTo>
                    <a:pt x="6142164" y="2621051"/>
                  </a:lnTo>
                  <a:lnTo>
                    <a:pt x="6175781" y="2648712"/>
                  </a:lnTo>
                  <a:lnTo>
                    <a:pt x="6216523" y="2666911"/>
                  </a:lnTo>
                  <a:lnTo>
                    <a:pt x="6263043" y="2674150"/>
                  </a:lnTo>
                  <a:lnTo>
                    <a:pt x="6309969" y="2669349"/>
                  </a:lnTo>
                  <a:lnTo>
                    <a:pt x="6351816" y="2653398"/>
                  </a:lnTo>
                  <a:lnTo>
                    <a:pt x="6387122" y="2627719"/>
                  </a:lnTo>
                  <a:lnTo>
                    <a:pt x="6414389" y="2593708"/>
                  </a:lnTo>
                  <a:lnTo>
                    <a:pt x="6432131" y="2552801"/>
                  </a:lnTo>
                  <a:lnTo>
                    <a:pt x="6438862" y="2506408"/>
                  </a:lnTo>
                  <a:close/>
                </a:path>
                <a:path w="6896100" h="6896100">
                  <a:moveTo>
                    <a:pt x="6444056" y="3915448"/>
                  </a:moveTo>
                  <a:lnTo>
                    <a:pt x="6438684" y="3873233"/>
                  </a:lnTo>
                  <a:lnTo>
                    <a:pt x="6423457" y="3833520"/>
                  </a:lnTo>
                  <a:lnTo>
                    <a:pt x="6399263" y="3798532"/>
                  </a:lnTo>
                  <a:lnTo>
                    <a:pt x="6367450" y="3770274"/>
                  </a:lnTo>
                  <a:lnTo>
                    <a:pt x="6329845" y="3750348"/>
                  </a:lnTo>
                  <a:lnTo>
                    <a:pt x="6288608" y="3739921"/>
                  </a:lnTo>
                  <a:lnTo>
                    <a:pt x="6271615" y="3738549"/>
                  </a:lnTo>
                  <a:lnTo>
                    <a:pt x="6225781" y="3743845"/>
                  </a:lnTo>
                  <a:lnTo>
                    <a:pt x="6183896" y="3760749"/>
                  </a:lnTo>
                  <a:lnTo>
                    <a:pt x="6147803" y="3787495"/>
                  </a:lnTo>
                  <a:lnTo>
                    <a:pt x="6119304" y="3822319"/>
                  </a:lnTo>
                  <a:lnTo>
                    <a:pt x="6100229" y="3863467"/>
                  </a:lnTo>
                  <a:lnTo>
                    <a:pt x="6092393" y="3909174"/>
                  </a:lnTo>
                  <a:lnTo>
                    <a:pt x="6097575" y="3956405"/>
                  </a:lnTo>
                  <a:lnTo>
                    <a:pt x="6115075" y="3999471"/>
                  </a:lnTo>
                  <a:lnTo>
                    <a:pt x="6142939" y="4036390"/>
                  </a:lnTo>
                  <a:lnTo>
                    <a:pt x="6179236" y="4065143"/>
                  </a:lnTo>
                  <a:lnTo>
                    <a:pt x="6221984" y="4083735"/>
                  </a:lnTo>
                  <a:lnTo>
                    <a:pt x="6269253" y="4090162"/>
                  </a:lnTo>
                  <a:lnTo>
                    <a:pt x="6277788" y="4089806"/>
                  </a:lnTo>
                  <a:lnTo>
                    <a:pt x="6319621" y="4081919"/>
                  </a:lnTo>
                  <a:lnTo>
                    <a:pt x="6358382" y="4064343"/>
                  </a:lnTo>
                  <a:lnTo>
                    <a:pt x="6391884" y="4038054"/>
                  </a:lnTo>
                  <a:lnTo>
                    <a:pt x="6418186" y="4004564"/>
                  </a:lnTo>
                  <a:lnTo>
                    <a:pt x="6435788" y="3965803"/>
                  </a:lnTo>
                  <a:lnTo>
                    <a:pt x="6443688" y="3923982"/>
                  </a:lnTo>
                  <a:lnTo>
                    <a:pt x="6444056" y="3915448"/>
                  </a:lnTo>
                  <a:close/>
                </a:path>
                <a:path w="6896100" h="6896100">
                  <a:moveTo>
                    <a:pt x="6444310" y="2964840"/>
                  </a:moveTo>
                  <a:lnTo>
                    <a:pt x="6437008" y="2919120"/>
                  </a:lnTo>
                  <a:lnTo>
                    <a:pt x="6418377" y="2877794"/>
                  </a:lnTo>
                  <a:lnTo>
                    <a:pt x="6390233" y="2842653"/>
                  </a:lnTo>
                  <a:lnTo>
                    <a:pt x="6354381" y="2815463"/>
                  </a:lnTo>
                  <a:lnTo>
                    <a:pt x="6312662" y="2798000"/>
                  </a:lnTo>
                  <a:lnTo>
                    <a:pt x="6266878" y="2792044"/>
                  </a:lnTo>
                  <a:lnTo>
                    <a:pt x="6258331" y="2792425"/>
                  </a:lnTo>
                  <a:lnTo>
                    <a:pt x="6216485" y="2800388"/>
                  </a:lnTo>
                  <a:lnTo>
                    <a:pt x="6177712" y="2818028"/>
                  </a:lnTo>
                  <a:lnTo>
                    <a:pt x="6144209" y="2844355"/>
                  </a:lnTo>
                  <a:lnTo>
                    <a:pt x="6117882" y="2877858"/>
                  </a:lnTo>
                  <a:lnTo>
                    <a:pt x="6100229" y="2916631"/>
                  </a:lnTo>
                  <a:lnTo>
                    <a:pt x="6092266" y="2958477"/>
                  </a:lnTo>
                  <a:lnTo>
                    <a:pt x="6091885" y="2967012"/>
                  </a:lnTo>
                  <a:lnTo>
                    <a:pt x="6097943" y="3012783"/>
                  </a:lnTo>
                  <a:lnTo>
                    <a:pt x="6115494" y="3054464"/>
                  </a:lnTo>
                  <a:lnTo>
                    <a:pt x="6142774" y="3090253"/>
                  </a:lnTo>
                  <a:lnTo>
                    <a:pt x="6177978" y="3118332"/>
                  </a:lnTo>
                  <a:lnTo>
                    <a:pt x="6219342" y="3136862"/>
                  </a:lnTo>
                  <a:lnTo>
                    <a:pt x="6265088" y="3144037"/>
                  </a:lnTo>
                  <a:lnTo>
                    <a:pt x="6312357" y="3138271"/>
                  </a:lnTo>
                  <a:lnTo>
                    <a:pt x="6355334" y="3120174"/>
                  </a:lnTo>
                  <a:lnTo>
                    <a:pt x="6392024" y="3091764"/>
                  </a:lnTo>
                  <a:lnTo>
                    <a:pt x="6420421" y="3055061"/>
                  </a:lnTo>
                  <a:lnTo>
                    <a:pt x="6438506" y="3012084"/>
                  </a:lnTo>
                  <a:lnTo>
                    <a:pt x="6444310" y="2964840"/>
                  </a:lnTo>
                  <a:close/>
                </a:path>
                <a:path w="6896100" h="6896100">
                  <a:moveTo>
                    <a:pt x="6883997" y="2035975"/>
                  </a:moveTo>
                  <a:lnTo>
                    <a:pt x="6876707" y="1992249"/>
                  </a:lnTo>
                  <a:lnTo>
                    <a:pt x="6857035" y="1952510"/>
                  </a:lnTo>
                  <a:lnTo>
                    <a:pt x="6826682" y="1920201"/>
                  </a:lnTo>
                  <a:lnTo>
                    <a:pt x="6788239" y="1898103"/>
                  </a:lnTo>
                  <a:lnTo>
                    <a:pt x="6745046" y="1888096"/>
                  </a:lnTo>
                  <a:lnTo>
                    <a:pt x="6730225" y="1887639"/>
                  </a:lnTo>
                  <a:lnTo>
                    <a:pt x="6722783" y="1887842"/>
                  </a:lnTo>
                  <a:lnTo>
                    <a:pt x="6679209" y="1896783"/>
                  </a:lnTo>
                  <a:lnTo>
                    <a:pt x="6640208" y="1918220"/>
                  </a:lnTo>
                  <a:lnTo>
                    <a:pt x="6609321" y="1950212"/>
                  </a:lnTo>
                  <a:lnTo>
                    <a:pt x="6589255" y="1989937"/>
                  </a:lnTo>
                  <a:lnTo>
                    <a:pt x="6581864" y="2033790"/>
                  </a:lnTo>
                  <a:lnTo>
                    <a:pt x="6581927" y="2041245"/>
                  </a:lnTo>
                  <a:lnTo>
                    <a:pt x="6589179" y="2084984"/>
                  </a:lnTo>
                  <a:lnTo>
                    <a:pt x="6608826" y="2124722"/>
                  </a:lnTo>
                  <a:lnTo>
                    <a:pt x="6639166" y="2157057"/>
                  </a:lnTo>
                  <a:lnTo>
                    <a:pt x="6677584" y="2179193"/>
                  </a:lnTo>
                  <a:lnTo>
                    <a:pt x="6720776" y="2189213"/>
                  </a:lnTo>
                  <a:lnTo>
                    <a:pt x="6735597" y="2189683"/>
                  </a:lnTo>
                  <a:lnTo>
                    <a:pt x="6743014" y="2189365"/>
                  </a:lnTo>
                  <a:lnTo>
                    <a:pt x="6786321" y="2179967"/>
                  </a:lnTo>
                  <a:lnTo>
                    <a:pt x="6825069" y="2158377"/>
                  </a:lnTo>
                  <a:lnTo>
                    <a:pt x="6855854" y="2126488"/>
                  </a:lnTo>
                  <a:lnTo>
                    <a:pt x="6876059" y="2087016"/>
                  </a:lnTo>
                  <a:lnTo>
                    <a:pt x="6883946" y="2043404"/>
                  </a:lnTo>
                  <a:lnTo>
                    <a:pt x="6883997" y="2035975"/>
                  </a:lnTo>
                  <a:close/>
                </a:path>
                <a:path w="6896100" h="6896100">
                  <a:moveTo>
                    <a:pt x="6889178" y="4373727"/>
                  </a:moveTo>
                  <a:lnTo>
                    <a:pt x="6883463" y="4335462"/>
                  </a:lnTo>
                  <a:lnTo>
                    <a:pt x="6868414" y="4299813"/>
                  </a:lnTo>
                  <a:lnTo>
                    <a:pt x="6844944" y="4269029"/>
                  </a:lnTo>
                  <a:lnTo>
                    <a:pt x="6814553" y="4245038"/>
                  </a:lnTo>
                  <a:lnTo>
                    <a:pt x="6779171" y="4229379"/>
                  </a:lnTo>
                  <a:lnTo>
                    <a:pt x="6741007" y="4223016"/>
                  </a:lnTo>
                  <a:lnTo>
                    <a:pt x="6733235" y="4222902"/>
                  </a:lnTo>
                  <a:lnTo>
                    <a:pt x="6725577" y="4223067"/>
                  </a:lnTo>
                  <a:lnTo>
                    <a:pt x="6687960" y="4229493"/>
                  </a:lnTo>
                  <a:lnTo>
                    <a:pt x="6653022" y="4244835"/>
                  </a:lnTo>
                  <a:lnTo>
                    <a:pt x="6622834" y="4268190"/>
                  </a:lnTo>
                  <a:lnTo>
                    <a:pt x="6599199" y="4298175"/>
                  </a:lnTo>
                  <a:lnTo>
                    <a:pt x="6583553" y="4332973"/>
                  </a:lnTo>
                  <a:lnTo>
                    <a:pt x="6576809" y="4370527"/>
                  </a:lnTo>
                  <a:lnTo>
                    <a:pt x="6576568" y="4378185"/>
                  </a:lnTo>
                  <a:lnTo>
                    <a:pt x="6576708" y="4385843"/>
                  </a:lnTo>
                  <a:lnTo>
                    <a:pt x="6582969" y="4423473"/>
                  </a:lnTo>
                  <a:lnTo>
                    <a:pt x="6598171" y="4458474"/>
                  </a:lnTo>
                  <a:lnTo>
                    <a:pt x="6621399" y="4488764"/>
                  </a:lnTo>
                  <a:lnTo>
                    <a:pt x="6651295" y="4512513"/>
                  </a:lnTo>
                  <a:lnTo>
                    <a:pt x="6686029" y="4528299"/>
                  </a:lnTo>
                  <a:lnTo>
                    <a:pt x="6723558" y="4535208"/>
                  </a:lnTo>
                  <a:lnTo>
                    <a:pt x="6731216" y="4535475"/>
                  </a:lnTo>
                  <a:lnTo>
                    <a:pt x="6738874" y="4535373"/>
                  </a:lnTo>
                  <a:lnTo>
                    <a:pt x="6776542" y="4529264"/>
                  </a:lnTo>
                  <a:lnTo>
                    <a:pt x="6811594" y="4514215"/>
                  </a:lnTo>
                  <a:lnTo>
                    <a:pt x="6841985" y="4491101"/>
                  </a:lnTo>
                  <a:lnTo>
                    <a:pt x="6865861" y="4461319"/>
                  </a:lnTo>
                  <a:lnTo>
                    <a:pt x="6881800" y="4426648"/>
                  </a:lnTo>
                  <a:lnTo>
                    <a:pt x="6888861" y="4389158"/>
                  </a:lnTo>
                  <a:lnTo>
                    <a:pt x="6889178" y="4373727"/>
                  </a:lnTo>
                  <a:close/>
                </a:path>
                <a:path w="6896100" h="6896100">
                  <a:moveTo>
                    <a:pt x="6890118" y="2501341"/>
                  </a:moveTo>
                  <a:lnTo>
                    <a:pt x="6884898" y="2463203"/>
                  </a:lnTo>
                  <a:lnTo>
                    <a:pt x="6870586" y="2427490"/>
                  </a:lnTo>
                  <a:lnTo>
                    <a:pt x="6848018" y="2396337"/>
                  </a:lnTo>
                  <a:lnTo>
                    <a:pt x="6818541" y="2371572"/>
                  </a:lnTo>
                  <a:lnTo>
                    <a:pt x="6783921" y="2354719"/>
                  </a:lnTo>
                  <a:lnTo>
                    <a:pt x="6746265" y="2346782"/>
                  </a:lnTo>
                  <a:lnTo>
                    <a:pt x="6730860" y="2346236"/>
                  </a:lnTo>
                  <a:lnTo>
                    <a:pt x="6723139" y="2346528"/>
                  </a:lnTo>
                  <a:lnTo>
                    <a:pt x="6685305" y="2353602"/>
                  </a:lnTo>
                  <a:lnTo>
                    <a:pt x="6650342" y="2369655"/>
                  </a:lnTo>
                  <a:lnTo>
                    <a:pt x="6620307" y="2393746"/>
                  </a:lnTo>
                  <a:lnTo>
                    <a:pt x="6597028" y="2424404"/>
                  </a:lnTo>
                  <a:lnTo>
                    <a:pt x="6581902" y="2459774"/>
                  </a:lnTo>
                  <a:lnTo>
                    <a:pt x="6575831" y="2497772"/>
                  </a:lnTo>
                  <a:lnTo>
                    <a:pt x="6575742" y="2505494"/>
                  </a:lnTo>
                  <a:lnTo>
                    <a:pt x="6576034" y="2513215"/>
                  </a:lnTo>
                  <a:lnTo>
                    <a:pt x="6583108" y="2551036"/>
                  </a:lnTo>
                  <a:lnTo>
                    <a:pt x="6599174" y="2585999"/>
                  </a:lnTo>
                  <a:lnTo>
                    <a:pt x="6623266" y="2616022"/>
                  </a:lnTo>
                  <a:lnTo>
                    <a:pt x="6653924" y="2639301"/>
                  </a:lnTo>
                  <a:lnTo>
                    <a:pt x="6689306" y="2654427"/>
                  </a:lnTo>
                  <a:lnTo>
                    <a:pt x="6727304" y="2660497"/>
                  </a:lnTo>
                  <a:lnTo>
                    <a:pt x="6735026" y="2660586"/>
                  </a:lnTo>
                  <a:lnTo>
                    <a:pt x="6742760" y="2660345"/>
                  </a:lnTo>
                  <a:lnTo>
                    <a:pt x="6780695" y="2653461"/>
                  </a:lnTo>
                  <a:lnTo>
                    <a:pt x="6815772" y="2637498"/>
                  </a:lnTo>
                  <a:lnTo>
                    <a:pt x="6845897" y="2613406"/>
                  </a:lnTo>
                  <a:lnTo>
                    <a:pt x="6869176" y="2582672"/>
                  </a:lnTo>
                  <a:lnTo>
                    <a:pt x="6884213" y="2547175"/>
                  </a:lnTo>
                  <a:lnTo>
                    <a:pt x="6890080" y="2509088"/>
                  </a:lnTo>
                  <a:lnTo>
                    <a:pt x="6890118" y="2501341"/>
                  </a:lnTo>
                  <a:close/>
                </a:path>
                <a:path w="6896100" h="6896100">
                  <a:moveTo>
                    <a:pt x="6894728" y="3914419"/>
                  </a:moveTo>
                  <a:lnTo>
                    <a:pt x="6886486" y="3865410"/>
                  </a:lnTo>
                  <a:lnTo>
                    <a:pt x="6863702" y="3821734"/>
                  </a:lnTo>
                  <a:lnTo>
                    <a:pt x="6829272" y="3786378"/>
                  </a:lnTo>
                  <a:lnTo>
                    <a:pt x="6786118" y="3762349"/>
                  </a:lnTo>
                  <a:lnTo>
                    <a:pt x="6737134" y="3752621"/>
                  </a:lnTo>
                  <a:lnTo>
                    <a:pt x="6694525" y="3757549"/>
                  </a:lnTo>
                  <a:lnTo>
                    <a:pt x="6655308" y="3773817"/>
                  </a:lnTo>
                  <a:lnTo>
                    <a:pt x="6621412" y="3799535"/>
                  </a:lnTo>
                  <a:lnTo>
                    <a:pt x="6594792" y="3832783"/>
                  </a:lnTo>
                  <a:lnTo>
                    <a:pt x="6577406" y="3871696"/>
                  </a:lnTo>
                  <a:lnTo>
                    <a:pt x="6571170" y="3914356"/>
                  </a:lnTo>
                  <a:lnTo>
                    <a:pt x="6579387" y="3963339"/>
                  </a:lnTo>
                  <a:lnTo>
                    <a:pt x="6602171" y="4007002"/>
                  </a:lnTo>
                  <a:lnTo>
                    <a:pt x="6636601" y="4042346"/>
                  </a:lnTo>
                  <a:lnTo>
                    <a:pt x="6679768" y="4066400"/>
                  </a:lnTo>
                  <a:lnTo>
                    <a:pt x="6728752" y="4076154"/>
                  </a:lnTo>
                  <a:lnTo>
                    <a:pt x="6771348" y="4071201"/>
                  </a:lnTo>
                  <a:lnTo>
                    <a:pt x="6810553" y="4054919"/>
                  </a:lnTo>
                  <a:lnTo>
                    <a:pt x="6844462" y="4029202"/>
                  </a:lnTo>
                  <a:lnTo>
                    <a:pt x="6871081" y="3995940"/>
                  </a:lnTo>
                  <a:lnTo>
                    <a:pt x="6888493" y="3957053"/>
                  </a:lnTo>
                  <a:lnTo>
                    <a:pt x="6894728" y="3914419"/>
                  </a:lnTo>
                  <a:close/>
                </a:path>
                <a:path w="6896100" h="6896100">
                  <a:moveTo>
                    <a:pt x="6894982" y="2970022"/>
                  </a:moveTo>
                  <a:lnTo>
                    <a:pt x="6887426" y="2921038"/>
                  </a:lnTo>
                  <a:lnTo>
                    <a:pt x="6865150" y="2877083"/>
                  </a:lnTo>
                  <a:lnTo>
                    <a:pt x="6831063" y="2841231"/>
                  </a:lnTo>
                  <a:lnTo>
                    <a:pt x="6788061" y="2816517"/>
                  </a:lnTo>
                  <a:lnTo>
                    <a:pt x="6739064" y="2805988"/>
                  </a:lnTo>
                  <a:lnTo>
                    <a:pt x="6696481" y="2810306"/>
                  </a:lnTo>
                  <a:lnTo>
                    <a:pt x="6657073" y="2826080"/>
                  </a:lnTo>
                  <a:lnTo>
                    <a:pt x="6622821" y="2851429"/>
                  </a:lnTo>
                  <a:lnTo>
                    <a:pt x="6595694" y="2884462"/>
                  </a:lnTo>
                  <a:lnTo>
                    <a:pt x="6577711" y="2923273"/>
                  </a:lnTo>
                  <a:lnTo>
                    <a:pt x="6570853" y="2965996"/>
                  </a:lnTo>
                  <a:lnTo>
                    <a:pt x="6578409" y="3015043"/>
                  </a:lnTo>
                  <a:lnTo>
                    <a:pt x="6600685" y="3059023"/>
                  </a:lnTo>
                  <a:lnTo>
                    <a:pt x="6634772" y="3094875"/>
                  </a:lnTo>
                  <a:lnTo>
                    <a:pt x="6677761" y="3119564"/>
                  </a:lnTo>
                  <a:lnTo>
                    <a:pt x="6726771" y="3130029"/>
                  </a:lnTo>
                  <a:lnTo>
                    <a:pt x="6769367" y="3125686"/>
                  </a:lnTo>
                  <a:lnTo>
                    <a:pt x="6808787" y="3109887"/>
                  </a:lnTo>
                  <a:lnTo>
                    <a:pt x="6843039" y="3084538"/>
                  </a:lnTo>
                  <a:lnTo>
                    <a:pt x="6870141" y="3051518"/>
                  </a:lnTo>
                  <a:lnTo>
                    <a:pt x="6888124" y="3012706"/>
                  </a:lnTo>
                  <a:lnTo>
                    <a:pt x="6894982" y="2970022"/>
                  </a:lnTo>
                  <a:close/>
                </a:path>
                <a:path w="6896100" h="6896100">
                  <a:moveTo>
                    <a:pt x="6896011" y="3453358"/>
                  </a:moveTo>
                  <a:lnTo>
                    <a:pt x="6891020" y="3410788"/>
                  </a:lnTo>
                  <a:lnTo>
                    <a:pt x="6874802" y="3371570"/>
                  </a:lnTo>
                  <a:lnTo>
                    <a:pt x="6849199" y="3337623"/>
                  </a:lnTo>
                  <a:lnTo>
                    <a:pt x="6816064" y="3310864"/>
                  </a:lnTo>
                  <a:lnTo>
                    <a:pt x="6777266" y="3293186"/>
                  </a:lnTo>
                  <a:lnTo>
                    <a:pt x="6734645" y="3286506"/>
                  </a:lnTo>
                  <a:lnTo>
                    <a:pt x="6685699" y="3294100"/>
                  </a:lnTo>
                  <a:lnTo>
                    <a:pt x="6641757" y="3316236"/>
                  </a:lnTo>
                  <a:lnTo>
                    <a:pt x="6605841" y="3350095"/>
                  </a:lnTo>
                  <a:lnTo>
                    <a:pt x="6580937" y="3392855"/>
                  </a:lnTo>
                  <a:lnTo>
                    <a:pt x="6570015" y="3441712"/>
                  </a:lnTo>
                  <a:lnTo>
                    <a:pt x="6573812" y="3484181"/>
                  </a:lnTo>
                  <a:lnTo>
                    <a:pt x="6588963" y="3523691"/>
                  </a:lnTo>
                  <a:lnTo>
                    <a:pt x="6613677" y="3558260"/>
                  </a:lnTo>
                  <a:lnTo>
                    <a:pt x="6646138" y="3585934"/>
                  </a:lnTo>
                  <a:lnTo>
                    <a:pt x="6684556" y="3604717"/>
                  </a:lnTo>
                  <a:lnTo>
                    <a:pt x="6727088" y="3612654"/>
                  </a:lnTo>
                  <a:lnTo>
                    <a:pt x="6769595" y="3608247"/>
                  </a:lnTo>
                  <a:lnTo>
                    <a:pt x="6808965" y="3592550"/>
                  </a:lnTo>
                  <a:lnTo>
                    <a:pt x="6843230" y="3567379"/>
                  </a:lnTo>
                  <a:lnTo>
                    <a:pt x="6870459" y="3534562"/>
                  </a:lnTo>
                  <a:lnTo>
                    <a:pt x="6888708" y="3495954"/>
                  </a:lnTo>
                  <a:lnTo>
                    <a:pt x="6896011" y="3453358"/>
                  </a:lnTo>
                  <a:close/>
                </a:path>
              </a:pathLst>
            </a:custGeom>
            <a:solidFill>
              <a:srgbClr val="9A0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03393" y="1047012"/>
              <a:ext cx="8256270" cy="8255000"/>
            </a:xfrm>
            <a:custGeom>
              <a:avLst/>
              <a:gdLst/>
              <a:ahLst/>
              <a:cxnLst/>
              <a:rect l="l" t="t" r="r" b="b"/>
              <a:pathLst>
                <a:path w="8256269" h="8255000">
                  <a:moveTo>
                    <a:pt x="275259" y="5758345"/>
                  </a:moveTo>
                  <a:lnTo>
                    <a:pt x="270459" y="5720283"/>
                  </a:lnTo>
                  <a:lnTo>
                    <a:pt x="255041" y="5685167"/>
                  </a:lnTo>
                  <a:lnTo>
                    <a:pt x="230276" y="5655869"/>
                  </a:lnTo>
                  <a:lnTo>
                    <a:pt x="198208" y="5634825"/>
                  </a:lnTo>
                  <a:lnTo>
                    <a:pt x="161480" y="5623763"/>
                  </a:lnTo>
                  <a:lnTo>
                    <a:pt x="142189" y="5622353"/>
                  </a:lnTo>
                  <a:lnTo>
                    <a:pt x="135686" y="5622544"/>
                  </a:lnTo>
                  <a:lnTo>
                    <a:pt x="97536" y="5630405"/>
                  </a:lnTo>
                  <a:lnTo>
                    <a:pt x="63334" y="5649023"/>
                  </a:lnTo>
                  <a:lnTo>
                    <a:pt x="36029" y="5676798"/>
                  </a:lnTo>
                  <a:lnTo>
                    <a:pt x="17995" y="5711317"/>
                  </a:lnTo>
                  <a:lnTo>
                    <a:pt x="10795" y="5749595"/>
                  </a:lnTo>
                  <a:lnTo>
                    <a:pt x="10706" y="5756122"/>
                  </a:lnTo>
                  <a:lnTo>
                    <a:pt x="10947" y="5762625"/>
                  </a:lnTo>
                  <a:lnTo>
                    <a:pt x="18986" y="5800725"/>
                  </a:lnTo>
                  <a:lnTo>
                    <a:pt x="37782" y="5834837"/>
                  </a:lnTo>
                  <a:lnTo>
                    <a:pt x="65697" y="5862002"/>
                  </a:lnTo>
                  <a:lnTo>
                    <a:pt x="100317" y="5879858"/>
                  </a:lnTo>
                  <a:lnTo>
                    <a:pt x="138633" y="5886856"/>
                  </a:lnTo>
                  <a:lnTo>
                    <a:pt x="145148" y="5886907"/>
                  </a:lnTo>
                  <a:lnTo>
                    <a:pt x="151650" y="5886653"/>
                  </a:lnTo>
                  <a:lnTo>
                    <a:pt x="189725" y="5878411"/>
                  </a:lnTo>
                  <a:lnTo>
                    <a:pt x="223748" y="5859437"/>
                  </a:lnTo>
                  <a:lnTo>
                    <a:pt x="250761" y="5831395"/>
                  </a:lnTo>
                  <a:lnTo>
                    <a:pt x="268452" y="5796686"/>
                  </a:lnTo>
                  <a:lnTo>
                    <a:pt x="275259" y="5758345"/>
                  </a:lnTo>
                  <a:close/>
                </a:path>
                <a:path w="8256269" h="8255000">
                  <a:moveTo>
                    <a:pt x="275831" y="2946400"/>
                  </a:moveTo>
                  <a:lnTo>
                    <a:pt x="269316" y="2908363"/>
                  </a:lnTo>
                  <a:lnTo>
                    <a:pt x="252133" y="2873806"/>
                  </a:lnTo>
                  <a:lnTo>
                    <a:pt x="225742" y="2845638"/>
                  </a:lnTo>
                  <a:lnTo>
                    <a:pt x="192366" y="2826245"/>
                  </a:lnTo>
                  <a:lnTo>
                    <a:pt x="154825" y="2817266"/>
                  </a:lnTo>
                  <a:lnTo>
                    <a:pt x="141935" y="2816745"/>
                  </a:lnTo>
                  <a:lnTo>
                    <a:pt x="135382" y="2816961"/>
                  </a:lnTo>
                  <a:lnTo>
                    <a:pt x="97116" y="2824924"/>
                  </a:lnTo>
                  <a:lnTo>
                    <a:pt x="62814" y="2843707"/>
                  </a:lnTo>
                  <a:lnTo>
                    <a:pt x="35483" y="2871647"/>
                  </a:lnTo>
                  <a:lnTo>
                    <a:pt x="17449" y="2906357"/>
                  </a:lnTo>
                  <a:lnTo>
                    <a:pt x="10325" y="2944787"/>
                  </a:lnTo>
                  <a:lnTo>
                    <a:pt x="10248" y="2951327"/>
                  </a:lnTo>
                  <a:lnTo>
                    <a:pt x="10502" y="2957868"/>
                  </a:lnTo>
                  <a:lnTo>
                    <a:pt x="18669" y="2996095"/>
                  </a:lnTo>
                  <a:lnTo>
                    <a:pt x="37630" y="3030309"/>
                  </a:lnTo>
                  <a:lnTo>
                    <a:pt x="65697" y="3057487"/>
                  </a:lnTo>
                  <a:lnTo>
                    <a:pt x="100507" y="3075343"/>
                  </a:lnTo>
                  <a:lnTo>
                    <a:pt x="138976" y="3082277"/>
                  </a:lnTo>
                  <a:lnTo>
                    <a:pt x="145516" y="3082315"/>
                  </a:lnTo>
                  <a:lnTo>
                    <a:pt x="152057" y="3082036"/>
                  </a:lnTo>
                  <a:lnTo>
                    <a:pt x="190246" y="3073679"/>
                  </a:lnTo>
                  <a:lnTo>
                    <a:pt x="224358" y="3054553"/>
                  </a:lnTo>
                  <a:lnTo>
                    <a:pt x="251409" y="3026333"/>
                  </a:lnTo>
                  <a:lnTo>
                    <a:pt x="269087" y="2991447"/>
                  </a:lnTo>
                  <a:lnTo>
                    <a:pt x="275831" y="2952953"/>
                  </a:lnTo>
                  <a:lnTo>
                    <a:pt x="275831" y="2946400"/>
                  </a:lnTo>
                  <a:close/>
                </a:path>
                <a:path w="8256269" h="8255000">
                  <a:moveTo>
                    <a:pt x="279247" y="5296217"/>
                  </a:moveTo>
                  <a:lnTo>
                    <a:pt x="272389" y="5245455"/>
                  </a:lnTo>
                  <a:lnTo>
                    <a:pt x="253441" y="5208016"/>
                  </a:lnTo>
                  <a:lnTo>
                    <a:pt x="224243" y="5179022"/>
                  </a:lnTo>
                  <a:lnTo>
                    <a:pt x="186664" y="5160302"/>
                  </a:lnTo>
                  <a:lnTo>
                    <a:pt x="142570" y="5153723"/>
                  </a:lnTo>
                  <a:lnTo>
                    <a:pt x="135826" y="5153761"/>
                  </a:lnTo>
                  <a:lnTo>
                    <a:pt x="96253" y="5161013"/>
                  </a:lnTo>
                  <a:lnTo>
                    <a:pt x="60642" y="5179784"/>
                  </a:lnTo>
                  <a:lnTo>
                    <a:pt x="32296" y="5208333"/>
                  </a:lnTo>
                  <a:lnTo>
                    <a:pt x="13766" y="5244084"/>
                  </a:lnTo>
                  <a:lnTo>
                    <a:pt x="6794" y="5283695"/>
                  </a:lnTo>
                  <a:lnTo>
                    <a:pt x="6807" y="5290439"/>
                  </a:lnTo>
                  <a:lnTo>
                    <a:pt x="13614" y="5334419"/>
                  </a:lnTo>
                  <a:lnTo>
                    <a:pt x="32562" y="5371808"/>
                  </a:lnTo>
                  <a:lnTo>
                    <a:pt x="61772" y="5400789"/>
                  </a:lnTo>
                  <a:lnTo>
                    <a:pt x="99364" y="5419534"/>
                  </a:lnTo>
                  <a:lnTo>
                    <a:pt x="143471" y="5426176"/>
                  </a:lnTo>
                  <a:lnTo>
                    <a:pt x="150202" y="5426151"/>
                  </a:lnTo>
                  <a:lnTo>
                    <a:pt x="189776" y="5418899"/>
                  </a:lnTo>
                  <a:lnTo>
                    <a:pt x="225399" y="5400116"/>
                  </a:lnTo>
                  <a:lnTo>
                    <a:pt x="253746" y="5371579"/>
                  </a:lnTo>
                  <a:lnTo>
                    <a:pt x="272262" y="5335829"/>
                  </a:lnTo>
                  <a:lnTo>
                    <a:pt x="279247" y="5296217"/>
                  </a:lnTo>
                  <a:close/>
                </a:path>
                <a:path w="8256269" h="8255000">
                  <a:moveTo>
                    <a:pt x="279412" y="3418992"/>
                  </a:moveTo>
                  <a:lnTo>
                    <a:pt x="274154" y="3374948"/>
                  </a:lnTo>
                  <a:lnTo>
                    <a:pt x="256781" y="3336836"/>
                  </a:lnTo>
                  <a:lnTo>
                    <a:pt x="229069" y="3306622"/>
                  </a:lnTo>
                  <a:lnTo>
                    <a:pt x="192798" y="3286264"/>
                  </a:lnTo>
                  <a:lnTo>
                    <a:pt x="149733" y="3277743"/>
                  </a:lnTo>
                  <a:lnTo>
                    <a:pt x="103860" y="3282835"/>
                  </a:lnTo>
                  <a:lnTo>
                    <a:pt x="64427" y="3300958"/>
                  </a:lnTo>
                  <a:lnTo>
                    <a:pt x="33604" y="3330105"/>
                  </a:lnTo>
                  <a:lnTo>
                    <a:pt x="13525" y="3368294"/>
                  </a:lnTo>
                  <a:lnTo>
                    <a:pt x="6362" y="3413544"/>
                  </a:lnTo>
                  <a:lnTo>
                    <a:pt x="12687" y="3457359"/>
                  </a:lnTo>
                  <a:lnTo>
                    <a:pt x="31102" y="3494836"/>
                  </a:lnTo>
                  <a:lnTo>
                    <a:pt x="59740" y="3524135"/>
                  </a:lnTo>
                  <a:lnTo>
                    <a:pt x="96735" y="3543389"/>
                  </a:lnTo>
                  <a:lnTo>
                    <a:pt x="140195" y="3550767"/>
                  </a:lnTo>
                  <a:lnTo>
                    <a:pt x="184200" y="3544963"/>
                  </a:lnTo>
                  <a:lnTo>
                    <a:pt x="221996" y="3527183"/>
                  </a:lnTo>
                  <a:lnTo>
                    <a:pt x="251726" y="3499116"/>
                  </a:lnTo>
                  <a:lnTo>
                    <a:pt x="271487" y="3462477"/>
                  </a:lnTo>
                  <a:lnTo>
                    <a:pt x="279412" y="3418992"/>
                  </a:lnTo>
                  <a:close/>
                </a:path>
                <a:path w="8256269" h="8255000">
                  <a:moveTo>
                    <a:pt x="283641" y="4827130"/>
                  </a:moveTo>
                  <a:lnTo>
                    <a:pt x="278231" y="4786274"/>
                  </a:lnTo>
                  <a:lnTo>
                    <a:pt x="261213" y="4748746"/>
                  </a:lnTo>
                  <a:lnTo>
                    <a:pt x="234048" y="4717732"/>
                  </a:lnTo>
                  <a:lnTo>
                    <a:pt x="199085" y="4695926"/>
                  </a:lnTo>
                  <a:lnTo>
                    <a:pt x="159296" y="4685169"/>
                  </a:lnTo>
                  <a:lnTo>
                    <a:pt x="145542" y="4684230"/>
                  </a:lnTo>
                  <a:lnTo>
                    <a:pt x="138645" y="4684268"/>
                  </a:lnTo>
                  <a:lnTo>
                    <a:pt x="98082" y="4691507"/>
                  </a:lnTo>
                  <a:lnTo>
                    <a:pt x="61328" y="4710201"/>
                  </a:lnTo>
                  <a:lnTo>
                    <a:pt x="31584" y="4738700"/>
                  </a:lnTo>
                  <a:lnTo>
                    <a:pt x="11353" y="4774628"/>
                  </a:lnTo>
                  <a:lnTo>
                    <a:pt x="2387" y="4814836"/>
                  </a:lnTo>
                  <a:lnTo>
                    <a:pt x="2070" y="4821733"/>
                  </a:lnTo>
                  <a:lnTo>
                    <a:pt x="2070" y="4828629"/>
                  </a:lnTo>
                  <a:lnTo>
                    <a:pt x="9144" y="4869218"/>
                  </a:lnTo>
                  <a:lnTo>
                    <a:pt x="27686" y="4906048"/>
                  </a:lnTo>
                  <a:lnTo>
                    <a:pt x="56070" y="4935906"/>
                  </a:lnTo>
                  <a:lnTo>
                    <a:pt x="91909" y="4956276"/>
                  </a:lnTo>
                  <a:lnTo>
                    <a:pt x="132092" y="4965408"/>
                  </a:lnTo>
                  <a:lnTo>
                    <a:pt x="145961" y="4965776"/>
                  </a:lnTo>
                  <a:lnTo>
                    <a:pt x="152908" y="4965458"/>
                  </a:lnTo>
                  <a:lnTo>
                    <a:pt x="193548" y="4956365"/>
                  </a:lnTo>
                  <a:lnTo>
                    <a:pt x="229755" y="4935791"/>
                  </a:lnTo>
                  <a:lnTo>
                    <a:pt x="258356" y="4905527"/>
                  </a:lnTo>
                  <a:lnTo>
                    <a:pt x="276860" y="4868215"/>
                  </a:lnTo>
                  <a:lnTo>
                    <a:pt x="283641" y="4827130"/>
                  </a:lnTo>
                  <a:close/>
                </a:path>
                <a:path w="8256269" h="8255000">
                  <a:moveTo>
                    <a:pt x="284594" y="3878440"/>
                  </a:moveTo>
                  <a:lnTo>
                    <a:pt x="278358" y="3837495"/>
                  </a:lnTo>
                  <a:lnTo>
                    <a:pt x="260540" y="3800106"/>
                  </a:lnTo>
                  <a:lnTo>
                    <a:pt x="232651" y="3769474"/>
                  </a:lnTo>
                  <a:lnTo>
                    <a:pt x="197104" y="3748240"/>
                  </a:lnTo>
                  <a:lnTo>
                    <a:pt x="156921" y="3738194"/>
                  </a:lnTo>
                  <a:lnTo>
                    <a:pt x="143078" y="3737521"/>
                  </a:lnTo>
                  <a:lnTo>
                    <a:pt x="136080" y="3737724"/>
                  </a:lnTo>
                  <a:lnTo>
                    <a:pt x="95135" y="3746093"/>
                  </a:lnTo>
                  <a:lnTo>
                    <a:pt x="58369" y="3766020"/>
                  </a:lnTo>
                  <a:lnTo>
                    <a:pt x="28994" y="3795750"/>
                  </a:lnTo>
                  <a:lnTo>
                    <a:pt x="9537" y="3832771"/>
                  </a:lnTo>
                  <a:lnTo>
                    <a:pt x="1676" y="3873817"/>
                  </a:lnTo>
                  <a:lnTo>
                    <a:pt x="1562" y="3880815"/>
                  </a:lnTo>
                  <a:lnTo>
                    <a:pt x="1816" y="3887749"/>
                  </a:lnTo>
                  <a:lnTo>
                    <a:pt x="10388" y="3928249"/>
                  </a:lnTo>
                  <a:lnTo>
                    <a:pt x="30340" y="3964571"/>
                  </a:lnTo>
                  <a:lnTo>
                    <a:pt x="59918" y="3993527"/>
                  </a:lnTo>
                  <a:lnTo>
                    <a:pt x="96647" y="4012704"/>
                  </a:lnTo>
                  <a:lnTo>
                    <a:pt x="137325" y="4020413"/>
                  </a:lnTo>
                  <a:lnTo>
                    <a:pt x="144259" y="4020528"/>
                  </a:lnTo>
                  <a:lnTo>
                    <a:pt x="151193" y="4020299"/>
                  </a:lnTo>
                  <a:lnTo>
                    <a:pt x="191731" y="4011904"/>
                  </a:lnTo>
                  <a:lnTo>
                    <a:pt x="228142" y="3992118"/>
                  </a:lnTo>
                  <a:lnTo>
                    <a:pt x="257225" y="3962654"/>
                  </a:lnTo>
                  <a:lnTo>
                    <a:pt x="276567" y="3926014"/>
                  </a:lnTo>
                  <a:lnTo>
                    <a:pt x="284454" y="3885374"/>
                  </a:lnTo>
                  <a:lnTo>
                    <a:pt x="284594" y="3878440"/>
                  </a:lnTo>
                  <a:close/>
                </a:path>
                <a:path w="8256269" h="8255000">
                  <a:moveTo>
                    <a:pt x="286067" y="4358195"/>
                  </a:moveTo>
                  <a:lnTo>
                    <a:pt x="278752" y="4317060"/>
                  </a:lnTo>
                  <a:lnTo>
                    <a:pt x="260019" y="4279697"/>
                  </a:lnTo>
                  <a:lnTo>
                    <a:pt x="231444" y="4249191"/>
                  </a:lnTo>
                  <a:lnTo>
                    <a:pt x="195376" y="4228084"/>
                  </a:lnTo>
                  <a:lnTo>
                    <a:pt x="154800" y="4218089"/>
                  </a:lnTo>
                  <a:lnTo>
                    <a:pt x="140843" y="4217403"/>
                  </a:lnTo>
                  <a:lnTo>
                    <a:pt x="133819" y="4217682"/>
                  </a:lnTo>
                  <a:lnTo>
                    <a:pt x="92786" y="4226496"/>
                  </a:lnTo>
                  <a:lnTo>
                    <a:pt x="56057" y="4246854"/>
                  </a:lnTo>
                  <a:lnTo>
                    <a:pt x="26835" y="4276979"/>
                  </a:lnTo>
                  <a:lnTo>
                    <a:pt x="7607" y="4314317"/>
                  </a:lnTo>
                  <a:lnTo>
                    <a:pt x="63" y="4355592"/>
                  </a:lnTo>
                  <a:lnTo>
                    <a:pt x="0" y="4362628"/>
                  </a:lnTo>
                  <a:lnTo>
                    <a:pt x="279" y="4369651"/>
                  </a:lnTo>
                  <a:lnTo>
                    <a:pt x="9093" y="4410672"/>
                  </a:lnTo>
                  <a:lnTo>
                    <a:pt x="29464" y="4447400"/>
                  </a:lnTo>
                  <a:lnTo>
                    <a:pt x="59588" y="4476610"/>
                  </a:lnTo>
                  <a:lnTo>
                    <a:pt x="96939" y="4495838"/>
                  </a:lnTo>
                  <a:lnTo>
                    <a:pt x="138214" y="4503382"/>
                  </a:lnTo>
                  <a:lnTo>
                    <a:pt x="145249" y="4503445"/>
                  </a:lnTo>
                  <a:lnTo>
                    <a:pt x="152273" y="4503166"/>
                  </a:lnTo>
                  <a:lnTo>
                    <a:pt x="193306" y="4494339"/>
                  </a:lnTo>
                  <a:lnTo>
                    <a:pt x="230035" y="4473981"/>
                  </a:lnTo>
                  <a:lnTo>
                    <a:pt x="259245" y="4443844"/>
                  </a:lnTo>
                  <a:lnTo>
                    <a:pt x="278460" y="4406506"/>
                  </a:lnTo>
                  <a:lnTo>
                    <a:pt x="286016" y="4365231"/>
                  </a:lnTo>
                  <a:lnTo>
                    <a:pt x="286067" y="4358195"/>
                  </a:lnTo>
                  <a:close/>
                </a:path>
                <a:path w="8256269" h="8255000">
                  <a:moveTo>
                    <a:pt x="739432" y="6700571"/>
                  </a:moveTo>
                  <a:lnTo>
                    <a:pt x="733679" y="6662382"/>
                  </a:lnTo>
                  <a:lnTo>
                    <a:pt x="717080" y="6627520"/>
                  </a:lnTo>
                  <a:lnTo>
                    <a:pt x="691083" y="6598971"/>
                  </a:lnTo>
                  <a:lnTo>
                    <a:pt x="657898" y="6579197"/>
                  </a:lnTo>
                  <a:lnTo>
                    <a:pt x="620420" y="6569900"/>
                  </a:lnTo>
                  <a:lnTo>
                    <a:pt x="607517" y="6569303"/>
                  </a:lnTo>
                  <a:lnTo>
                    <a:pt x="601052" y="6569469"/>
                  </a:lnTo>
                  <a:lnTo>
                    <a:pt x="563206" y="6577101"/>
                  </a:lnTo>
                  <a:lnTo>
                    <a:pt x="529183" y="6595389"/>
                  </a:lnTo>
                  <a:lnTo>
                    <a:pt x="501954" y="6622745"/>
                  </a:lnTo>
                  <a:lnTo>
                    <a:pt x="483819" y="6656870"/>
                  </a:lnTo>
                  <a:lnTo>
                    <a:pt x="476377" y="6694741"/>
                  </a:lnTo>
                  <a:lnTo>
                    <a:pt x="476237" y="6701206"/>
                  </a:lnTo>
                  <a:lnTo>
                    <a:pt x="476415" y="6707670"/>
                  </a:lnTo>
                  <a:lnTo>
                    <a:pt x="484035" y="6745503"/>
                  </a:lnTo>
                  <a:lnTo>
                    <a:pt x="502335" y="6779539"/>
                  </a:lnTo>
                  <a:lnTo>
                    <a:pt x="529691" y="6806768"/>
                  </a:lnTo>
                  <a:lnTo>
                    <a:pt x="563816" y="6824891"/>
                  </a:lnTo>
                  <a:lnTo>
                    <a:pt x="601687" y="6832333"/>
                  </a:lnTo>
                  <a:lnTo>
                    <a:pt x="608152" y="6832473"/>
                  </a:lnTo>
                  <a:lnTo>
                    <a:pt x="614578" y="6832168"/>
                  </a:lnTo>
                  <a:lnTo>
                    <a:pt x="652094" y="6824002"/>
                  </a:lnTo>
                  <a:lnTo>
                    <a:pt x="685800" y="6805549"/>
                  </a:lnTo>
                  <a:lnTo>
                    <a:pt x="712889" y="6778333"/>
                  </a:lnTo>
                  <a:lnTo>
                    <a:pt x="731177" y="6744538"/>
                  </a:lnTo>
                  <a:lnTo>
                    <a:pt x="739165" y="6706984"/>
                  </a:lnTo>
                  <a:lnTo>
                    <a:pt x="739432" y="6700571"/>
                  </a:lnTo>
                  <a:close/>
                </a:path>
                <a:path w="8256269" h="8255000">
                  <a:moveTo>
                    <a:pt x="740079" y="2002332"/>
                  </a:moveTo>
                  <a:lnTo>
                    <a:pt x="733920" y="1964537"/>
                  </a:lnTo>
                  <a:lnTo>
                    <a:pt x="717283" y="1930031"/>
                  </a:lnTo>
                  <a:lnTo>
                    <a:pt x="691540" y="1901685"/>
                  </a:lnTo>
                  <a:lnTo>
                    <a:pt x="658799" y="1881809"/>
                  </a:lnTo>
                  <a:lnTo>
                    <a:pt x="621766" y="1872030"/>
                  </a:lnTo>
                  <a:lnTo>
                    <a:pt x="608990" y="1871192"/>
                  </a:lnTo>
                  <a:lnTo>
                    <a:pt x="602475" y="1871294"/>
                  </a:lnTo>
                  <a:lnTo>
                    <a:pt x="564222" y="1878584"/>
                  </a:lnTo>
                  <a:lnTo>
                    <a:pt x="529742" y="1896706"/>
                  </a:lnTo>
                  <a:lnTo>
                    <a:pt x="502056" y="1924075"/>
                  </a:lnTo>
                  <a:lnTo>
                    <a:pt x="483527" y="1958340"/>
                  </a:lnTo>
                  <a:lnTo>
                    <a:pt x="475780" y="1996490"/>
                  </a:lnTo>
                  <a:lnTo>
                    <a:pt x="475602" y="2003005"/>
                  </a:lnTo>
                  <a:lnTo>
                    <a:pt x="475742" y="2009533"/>
                  </a:lnTo>
                  <a:lnTo>
                    <a:pt x="483247" y="2047722"/>
                  </a:lnTo>
                  <a:lnTo>
                    <a:pt x="501573" y="2082101"/>
                  </a:lnTo>
                  <a:lnTo>
                    <a:pt x="529094" y="2109635"/>
                  </a:lnTo>
                  <a:lnTo>
                    <a:pt x="563460" y="2127974"/>
                  </a:lnTo>
                  <a:lnTo>
                    <a:pt x="601662" y="2135492"/>
                  </a:lnTo>
                  <a:lnTo>
                    <a:pt x="608177" y="2135632"/>
                  </a:lnTo>
                  <a:lnTo>
                    <a:pt x="614705" y="2135467"/>
                  </a:lnTo>
                  <a:lnTo>
                    <a:pt x="652856" y="2127745"/>
                  </a:lnTo>
                  <a:lnTo>
                    <a:pt x="687133" y="2109228"/>
                  </a:lnTo>
                  <a:lnTo>
                    <a:pt x="714514" y="2081555"/>
                  </a:lnTo>
                  <a:lnTo>
                    <a:pt x="732663" y="2047087"/>
                  </a:lnTo>
                  <a:lnTo>
                    <a:pt x="739965" y="2008847"/>
                  </a:lnTo>
                  <a:lnTo>
                    <a:pt x="740079" y="2002332"/>
                  </a:lnTo>
                  <a:close/>
                </a:path>
                <a:path w="8256269" h="8255000">
                  <a:moveTo>
                    <a:pt x="747649" y="6236017"/>
                  </a:moveTo>
                  <a:lnTo>
                    <a:pt x="741718" y="6194996"/>
                  </a:lnTo>
                  <a:lnTo>
                    <a:pt x="723900" y="6157544"/>
                  </a:lnTo>
                  <a:lnTo>
                    <a:pt x="695820" y="6127051"/>
                  </a:lnTo>
                  <a:lnTo>
                    <a:pt x="659968" y="6106198"/>
                  </a:lnTo>
                  <a:lnTo>
                    <a:pt x="619569" y="6096876"/>
                  </a:lnTo>
                  <a:lnTo>
                    <a:pt x="605802" y="6096470"/>
                  </a:lnTo>
                  <a:lnTo>
                    <a:pt x="598982" y="6096736"/>
                  </a:lnTo>
                  <a:lnTo>
                    <a:pt x="559066" y="6105309"/>
                  </a:lnTo>
                  <a:lnTo>
                    <a:pt x="523341" y="6125057"/>
                  </a:lnTo>
                  <a:lnTo>
                    <a:pt x="494855" y="6154293"/>
                  </a:lnTo>
                  <a:lnTo>
                    <a:pt x="476034" y="6190526"/>
                  </a:lnTo>
                  <a:lnTo>
                    <a:pt x="468515" y="6230645"/>
                  </a:lnTo>
                  <a:lnTo>
                    <a:pt x="468414" y="6237478"/>
                  </a:lnTo>
                  <a:lnTo>
                    <a:pt x="468655" y="6244285"/>
                  </a:lnTo>
                  <a:lnTo>
                    <a:pt x="476999" y="6284252"/>
                  </a:lnTo>
                  <a:lnTo>
                    <a:pt x="496557" y="6320091"/>
                  </a:lnTo>
                  <a:lnTo>
                    <a:pt x="525640" y="6348730"/>
                  </a:lnTo>
                  <a:lnTo>
                    <a:pt x="561771" y="6367742"/>
                  </a:lnTo>
                  <a:lnTo>
                    <a:pt x="601853" y="6375489"/>
                  </a:lnTo>
                  <a:lnTo>
                    <a:pt x="608685" y="6375616"/>
                  </a:lnTo>
                  <a:lnTo>
                    <a:pt x="615505" y="6375425"/>
                  </a:lnTo>
                  <a:lnTo>
                    <a:pt x="655510" y="6367297"/>
                  </a:lnTo>
                  <a:lnTo>
                    <a:pt x="691451" y="6347942"/>
                  </a:lnTo>
                  <a:lnTo>
                    <a:pt x="720267" y="6319012"/>
                  </a:lnTo>
                  <a:lnTo>
                    <a:pt x="739470" y="6282995"/>
                  </a:lnTo>
                  <a:lnTo>
                    <a:pt x="747433" y="6242964"/>
                  </a:lnTo>
                  <a:lnTo>
                    <a:pt x="747649" y="6236017"/>
                  </a:lnTo>
                  <a:close/>
                </a:path>
                <a:path w="8256269" h="8255000">
                  <a:moveTo>
                    <a:pt x="750227" y="2470061"/>
                  </a:moveTo>
                  <a:lnTo>
                    <a:pt x="744715" y="2428646"/>
                  </a:lnTo>
                  <a:lnTo>
                    <a:pt x="727417" y="2390622"/>
                  </a:lnTo>
                  <a:lnTo>
                    <a:pt x="699833" y="2359253"/>
                  </a:lnTo>
                  <a:lnTo>
                    <a:pt x="664324" y="2337244"/>
                  </a:lnTo>
                  <a:lnTo>
                    <a:pt x="623951" y="2326487"/>
                  </a:lnTo>
                  <a:lnTo>
                    <a:pt x="610019" y="2325598"/>
                  </a:lnTo>
                  <a:lnTo>
                    <a:pt x="603046" y="2325738"/>
                  </a:lnTo>
                  <a:lnTo>
                    <a:pt x="562165" y="2333599"/>
                  </a:lnTo>
                  <a:lnTo>
                    <a:pt x="525221" y="2352840"/>
                  </a:lnTo>
                  <a:lnTo>
                    <a:pt x="495338" y="2381834"/>
                  </a:lnTo>
                  <a:lnTo>
                    <a:pt x="474992" y="2418181"/>
                  </a:lnTo>
                  <a:lnTo>
                    <a:pt x="465899" y="2458796"/>
                  </a:lnTo>
                  <a:lnTo>
                    <a:pt x="465543" y="2465755"/>
                  </a:lnTo>
                  <a:lnTo>
                    <a:pt x="465620" y="2472753"/>
                  </a:lnTo>
                  <a:lnTo>
                    <a:pt x="473138" y="2513825"/>
                  </a:lnTo>
                  <a:lnTo>
                    <a:pt x="492277" y="2550972"/>
                  </a:lnTo>
                  <a:lnTo>
                    <a:pt x="521360" y="2580944"/>
                  </a:lnTo>
                  <a:lnTo>
                    <a:pt x="557911" y="2601201"/>
                  </a:lnTo>
                  <a:lnTo>
                    <a:pt x="598741" y="2609964"/>
                  </a:lnTo>
                  <a:lnTo>
                    <a:pt x="605739" y="2610243"/>
                  </a:lnTo>
                  <a:lnTo>
                    <a:pt x="612736" y="2610180"/>
                  </a:lnTo>
                  <a:lnTo>
                    <a:pt x="653808" y="2602649"/>
                  </a:lnTo>
                  <a:lnTo>
                    <a:pt x="690956" y="2583510"/>
                  </a:lnTo>
                  <a:lnTo>
                    <a:pt x="720928" y="2554427"/>
                  </a:lnTo>
                  <a:lnTo>
                    <a:pt x="741184" y="2517876"/>
                  </a:lnTo>
                  <a:lnTo>
                    <a:pt x="749947" y="2477046"/>
                  </a:lnTo>
                  <a:lnTo>
                    <a:pt x="750227" y="2470061"/>
                  </a:lnTo>
                  <a:close/>
                </a:path>
                <a:path w="8256269" h="8255000">
                  <a:moveTo>
                    <a:pt x="756856" y="5754484"/>
                  </a:moveTo>
                  <a:lnTo>
                    <a:pt x="750354" y="5711126"/>
                  </a:lnTo>
                  <a:lnTo>
                    <a:pt x="731494" y="5671528"/>
                  </a:lnTo>
                  <a:lnTo>
                    <a:pt x="701941" y="5639143"/>
                  </a:lnTo>
                  <a:lnTo>
                    <a:pt x="664210" y="5616753"/>
                  </a:lnTo>
                  <a:lnTo>
                    <a:pt x="621626" y="5606326"/>
                  </a:lnTo>
                  <a:lnTo>
                    <a:pt x="607072" y="5605780"/>
                  </a:lnTo>
                  <a:lnTo>
                    <a:pt x="599859" y="5606072"/>
                  </a:lnTo>
                  <a:lnTo>
                    <a:pt x="557568" y="5614987"/>
                  </a:lnTo>
                  <a:lnTo>
                    <a:pt x="519557" y="5635536"/>
                  </a:lnTo>
                  <a:lnTo>
                    <a:pt x="488924" y="5666029"/>
                  </a:lnTo>
                  <a:lnTo>
                    <a:pt x="468198" y="5703951"/>
                  </a:lnTo>
                  <a:lnTo>
                    <a:pt x="459079" y="5746191"/>
                  </a:lnTo>
                  <a:lnTo>
                    <a:pt x="458851" y="5753532"/>
                  </a:lnTo>
                  <a:lnTo>
                    <a:pt x="458965" y="5760847"/>
                  </a:lnTo>
                  <a:lnTo>
                    <a:pt x="467207" y="5803925"/>
                  </a:lnTo>
                  <a:lnTo>
                    <a:pt x="487641" y="5842724"/>
                  </a:lnTo>
                  <a:lnTo>
                    <a:pt x="518477" y="5873902"/>
                  </a:lnTo>
                  <a:lnTo>
                    <a:pt x="557047" y="5894756"/>
                  </a:lnTo>
                  <a:lnTo>
                    <a:pt x="600036" y="5903480"/>
                  </a:lnTo>
                  <a:lnTo>
                    <a:pt x="607377" y="5903684"/>
                  </a:lnTo>
                  <a:lnTo>
                    <a:pt x="614705" y="5903519"/>
                  </a:lnTo>
                  <a:lnTo>
                    <a:pt x="657733" y="5895086"/>
                  </a:lnTo>
                  <a:lnTo>
                    <a:pt x="696455" y="5874486"/>
                  </a:lnTo>
                  <a:lnTo>
                    <a:pt x="727494" y="5843511"/>
                  </a:lnTo>
                  <a:lnTo>
                    <a:pt x="748169" y="5804840"/>
                  </a:lnTo>
                  <a:lnTo>
                    <a:pt x="756691" y="5761825"/>
                  </a:lnTo>
                  <a:lnTo>
                    <a:pt x="756856" y="5754484"/>
                  </a:lnTo>
                  <a:close/>
                </a:path>
                <a:path w="8256269" h="8255000">
                  <a:moveTo>
                    <a:pt x="757288" y="2949156"/>
                  </a:moveTo>
                  <a:lnTo>
                    <a:pt x="750862" y="2906598"/>
                  </a:lnTo>
                  <a:lnTo>
                    <a:pt x="732624" y="2867609"/>
                  </a:lnTo>
                  <a:lnTo>
                    <a:pt x="704062" y="2835402"/>
                  </a:lnTo>
                  <a:lnTo>
                    <a:pt x="667524" y="2812618"/>
                  </a:lnTo>
                  <a:lnTo>
                    <a:pt x="626033" y="2801150"/>
                  </a:lnTo>
                  <a:lnTo>
                    <a:pt x="611682" y="2800032"/>
                  </a:lnTo>
                  <a:lnTo>
                    <a:pt x="604291" y="2800032"/>
                  </a:lnTo>
                  <a:lnTo>
                    <a:pt x="560844" y="2807563"/>
                  </a:lnTo>
                  <a:lnTo>
                    <a:pt x="521462" y="2827477"/>
                  </a:lnTo>
                  <a:lnTo>
                    <a:pt x="489623" y="2857982"/>
                  </a:lnTo>
                  <a:lnTo>
                    <a:pt x="468071" y="2896489"/>
                  </a:lnTo>
                  <a:lnTo>
                    <a:pt x="458698" y="2939580"/>
                  </a:lnTo>
                  <a:lnTo>
                    <a:pt x="458406" y="2946958"/>
                  </a:lnTo>
                  <a:lnTo>
                    <a:pt x="458457" y="2954350"/>
                  </a:lnTo>
                  <a:lnTo>
                    <a:pt x="466394" y="2997720"/>
                  </a:lnTo>
                  <a:lnTo>
                    <a:pt x="486664" y="3036913"/>
                  </a:lnTo>
                  <a:lnTo>
                    <a:pt x="517474" y="3068459"/>
                  </a:lnTo>
                  <a:lnTo>
                    <a:pt x="556183" y="3089656"/>
                  </a:lnTo>
                  <a:lnTo>
                    <a:pt x="599351" y="3098635"/>
                  </a:lnTo>
                  <a:lnTo>
                    <a:pt x="606742" y="3098863"/>
                  </a:lnTo>
                  <a:lnTo>
                    <a:pt x="614121" y="3098736"/>
                  </a:lnTo>
                  <a:lnTo>
                    <a:pt x="657428" y="3090405"/>
                  </a:lnTo>
                  <a:lnTo>
                    <a:pt x="696442" y="3069780"/>
                  </a:lnTo>
                  <a:lnTo>
                    <a:pt x="727710" y="3038691"/>
                  </a:lnTo>
                  <a:lnTo>
                    <a:pt x="748550" y="2999790"/>
                  </a:lnTo>
                  <a:lnTo>
                    <a:pt x="757123" y="2956547"/>
                  </a:lnTo>
                  <a:lnTo>
                    <a:pt x="757288" y="2949156"/>
                  </a:lnTo>
                  <a:close/>
                </a:path>
                <a:path w="8256269" h="8255000">
                  <a:moveTo>
                    <a:pt x="1221917" y="7163105"/>
                  </a:moveTo>
                  <a:lnTo>
                    <a:pt x="1215605" y="7125017"/>
                  </a:lnTo>
                  <a:lnTo>
                    <a:pt x="1198587" y="7090359"/>
                  </a:lnTo>
                  <a:lnTo>
                    <a:pt x="1172324" y="7062063"/>
                  </a:lnTo>
                  <a:lnTo>
                    <a:pt x="1139012" y="7042531"/>
                  </a:lnTo>
                  <a:lnTo>
                    <a:pt x="1101496" y="7033425"/>
                  </a:lnTo>
                  <a:lnTo>
                    <a:pt x="1088593" y="7032853"/>
                  </a:lnTo>
                  <a:lnTo>
                    <a:pt x="1082040" y="7033044"/>
                  </a:lnTo>
                  <a:lnTo>
                    <a:pt x="1043724" y="7040829"/>
                  </a:lnTo>
                  <a:lnTo>
                    <a:pt x="1009294" y="7059460"/>
                  </a:lnTo>
                  <a:lnTo>
                    <a:pt x="981811" y="7087298"/>
                  </a:lnTo>
                  <a:lnTo>
                    <a:pt x="963612" y="7121944"/>
                  </a:lnTo>
                  <a:lnTo>
                    <a:pt x="956297" y="7160361"/>
                  </a:lnTo>
                  <a:lnTo>
                    <a:pt x="956195" y="7166915"/>
                  </a:lnTo>
                  <a:lnTo>
                    <a:pt x="956411" y="7173455"/>
                  </a:lnTo>
                  <a:lnTo>
                    <a:pt x="964412" y="7211746"/>
                  </a:lnTo>
                  <a:lnTo>
                    <a:pt x="983234" y="7246061"/>
                  </a:lnTo>
                  <a:lnTo>
                    <a:pt x="1011212" y="7273391"/>
                  </a:lnTo>
                  <a:lnTo>
                    <a:pt x="1045959" y="7291400"/>
                  </a:lnTo>
                  <a:lnTo>
                    <a:pt x="1084427" y="7298512"/>
                  </a:lnTo>
                  <a:lnTo>
                    <a:pt x="1090980" y="7298576"/>
                  </a:lnTo>
                  <a:lnTo>
                    <a:pt x="1097521" y="7298322"/>
                  </a:lnTo>
                  <a:lnTo>
                    <a:pt x="1135761" y="7290117"/>
                  </a:lnTo>
                  <a:lnTo>
                    <a:pt x="1169987" y="7271118"/>
                  </a:lnTo>
                  <a:lnTo>
                    <a:pt x="1197165" y="7242988"/>
                  </a:lnTo>
                  <a:lnTo>
                    <a:pt x="1214996" y="7208152"/>
                  </a:lnTo>
                  <a:lnTo>
                    <a:pt x="1221892" y="7169645"/>
                  </a:lnTo>
                  <a:lnTo>
                    <a:pt x="1221917" y="7163105"/>
                  </a:lnTo>
                  <a:close/>
                </a:path>
                <a:path w="8256269" h="8255000">
                  <a:moveTo>
                    <a:pt x="1224076" y="1541005"/>
                  </a:moveTo>
                  <a:lnTo>
                    <a:pt x="1218933" y="1501978"/>
                  </a:lnTo>
                  <a:lnTo>
                    <a:pt x="1202702" y="1466126"/>
                  </a:lnTo>
                  <a:lnTo>
                    <a:pt x="1176769" y="1436497"/>
                  </a:lnTo>
                  <a:lnTo>
                    <a:pt x="1143381" y="1415669"/>
                  </a:lnTo>
                  <a:lnTo>
                    <a:pt x="1105382" y="1405394"/>
                  </a:lnTo>
                  <a:lnTo>
                    <a:pt x="1085557" y="1404416"/>
                  </a:lnTo>
                  <a:lnTo>
                    <a:pt x="1078903" y="1404670"/>
                  </a:lnTo>
                  <a:lnTo>
                    <a:pt x="1039939" y="1413192"/>
                  </a:lnTo>
                  <a:lnTo>
                    <a:pt x="1005293" y="1432953"/>
                  </a:lnTo>
                  <a:lnTo>
                    <a:pt x="978141" y="1462163"/>
                  </a:lnTo>
                  <a:lnTo>
                    <a:pt x="960932" y="1498142"/>
                  </a:lnTo>
                  <a:lnTo>
                    <a:pt x="955268" y="1537614"/>
                  </a:lnTo>
                  <a:lnTo>
                    <a:pt x="955370" y="1544205"/>
                  </a:lnTo>
                  <a:lnTo>
                    <a:pt x="962672" y="1582877"/>
                  </a:lnTo>
                  <a:lnTo>
                    <a:pt x="980871" y="1617789"/>
                  </a:lnTo>
                  <a:lnTo>
                    <a:pt x="1008392" y="1645920"/>
                  </a:lnTo>
                  <a:lnTo>
                    <a:pt x="1042898" y="1664881"/>
                  </a:lnTo>
                  <a:lnTo>
                    <a:pt x="1081392" y="1673021"/>
                  </a:lnTo>
                  <a:lnTo>
                    <a:pt x="1087983" y="1673263"/>
                  </a:lnTo>
                  <a:lnTo>
                    <a:pt x="1094574" y="1673186"/>
                  </a:lnTo>
                  <a:lnTo>
                    <a:pt x="1133271" y="1666011"/>
                  </a:lnTo>
                  <a:lnTo>
                    <a:pt x="1168247" y="1647926"/>
                  </a:lnTo>
                  <a:lnTo>
                    <a:pt x="1196467" y="1620507"/>
                  </a:lnTo>
                  <a:lnTo>
                    <a:pt x="1215542" y="1586052"/>
                  </a:lnTo>
                  <a:lnTo>
                    <a:pt x="1223810" y="1547583"/>
                  </a:lnTo>
                  <a:lnTo>
                    <a:pt x="1224076" y="1541005"/>
                  </a:lnTo>
                  <a:close/>
                </a:path>
                <a:path w="8256269" h="8255000">
                  <a:moveTo>
                    <a:pt x="1235748" y="6696024"/>
                  </a:moveTo>
                  <a:lnTo>
                    <a:pt x="1226870" y="6652285"/>
                  </a:lnTo>
                  <a:lnTo>
                    <a:pt x="1205318" y="6613665"/>
                  </a:lnTo>
                  <a:lnTo>
                    <a:pt x="1173708" y="6582715"/>
                  </a:lnTo>
                  <a:lnTo>
                    <a:pt x="1134668" y="6562014"/>
                  </a:lnTo>
                  <a:lnTo>
                    <a:pt x="1090841" y="6554127"/>
                  </a:lnTo>
                  <a:lnTo>
                    <a:pt x="1045273" y="6561582"/>
                  </a:lnTo>
                  <a:lnTo>
                    <a:pt x="1004735" y="6582931"/>
                  </a:lnTo>
                  <a:lnTo>
                    <a:pt x="972159" y="6615265"/>
                  </a:lnTo>
                  <a:lnTo>
                    <a:pt x="950531" y="6655702"/>
                  </a:lnTo>
                  <a:lnTo>
                    <a:pt x="942784" y="6701333"/>
                  </a:lnTo>
                  <a:lnTo>
                    <a:pt x="950874" y="6746926"/>
                  </a:lnTo>
                  <a:lnTo>
                    <a:pt x="972781" y="6787223"/>
                  </a:lnTo>
                  <a:lnTo>
                    <a:pt x="1005535" y="6819328"/>
                  </a:lnTo>
                  <a:lnTo>
                    <a:pt x="1046200" y="6840347"/>
                  </a:lnTo>
                  <a:lnTo>
                    <a:pt x="1091793" y="6847383"/>
                  </a:lnTo>
                  <a:lnTo>
                    <a:pt x="1137348" y="6838556"/>
                  </a:lnTo>
                  <a:lnTo>
                    <a:pt x="1177391" y="6816014"/>
                  </a:lnTo>
                  <a:lnTo>
                    <a:pt x="1209052" y="6782740"/>
                  </a:lnTo>
                  <a:lnTo>
                    <a:pt x="1229461" y="6741744"/>
                  </a:lnTo>
                  <a:lnTo>
                    <a:pt x="1235748" y="6696024"/>
                  </a:lnTo>
                  <a:close/>
                </a:path>
                <a:path w="8256269" h="8255000">
                  <a:moveTo>
                    <a:pt x="1236967" y="2002459"/>
                  </a:moveTo>
                  <a:lnTo>
                    <a:pt x="1228940" y="1956689"/>
                  </a:lnTo>
                  <a:lnTo>
                    <a:pt x="1207325" y="1916353"/>
                  </a:lnTo>
                  <a:lnTo>
                    <a:pt x="1174877" y="1884222"/>
                  </a:lnTo>
                  <a:lnTo>
                    <a:pt x="1134338" y="1863039"/>
                  </a:lnTo>
                  <a:lnTo>
                    <a:pt x="1088466" y="1855571"/>
                  </a:lnTo>
                  <a:lnTo>
                    <a:pt x="1042657" y="1863610"/>
                  </a:lnTo>
                  <a:lnTo>
                    <a:pt x="1002322" y="1885251"/>
                  </a:lnTo>
                  <a:lnTo>
                    <a:pt x="970203" y="1917725"/>
                  </a:lnTo>
                  <a:lnTo>
                    <a:pt x="949032" y="1958276"/>
                  </a:lnTo>
                  <a:lnTo>
                    <a:pt x="941565" y="2004123"/>
                  </a:lnTo>
                  <a:lnTo>
                    <a:pt x="949591" y="2049894"/>
                  </a:lnTo>
                  <a:lnTo>
                    <a:pt x="971207" y="2090204"/>
                  </a:lnTo>
                  <a:lnTo>
                    <a:pt x="1003655" y="2122322"/>
                  </a:lnTo>
                  <a:lnTo>
                    <a:pt x="1044194" y="2143480"/>
                  </a:lnTo>
                  <a:lnTo>
                    <a:pt x="1090066" y="2150935"/>
                  </a:lnTo>
                  <a:lnTo>
                    <a:pt x="1135875" y="2142896"/>
                  </a:lnTo>
                  <a:lnTo>
                    <a:pt x="1176210" y="2121255"/>
                  </a:lnTo>
                  <a:lnTo>
                    <a:pt x="1208341" y="2088781"/>
                  </a:lnTo>
                  <a:lnTo>
                    <a:pt x="1229499" y="2048256"/>
                  </a:lnTo>
                  <a:lnTo>
                    <a:pt x="1236967" y="2002459"/>
                  </a:lnTo>
                  <a:close/>
                </a:path>
                <a:path w="8256269" h="8255000">
                  <a:moveTo>
                    <a:pt x="1685721" y="7648930"/>
                  </a:moveTo>
                  <a:lnTo>
                    <a:pt x="1680591" y="7610653"/>
                  </a:lnTo>
                  <a:lnTo>
                    <a:pt x="1664576" y="7575512"/>
                  </a:lnTo>
                  <a:lnTo>
                    <a:pt x="1639036" y="7546530"/>
                  </a:lnTo>
                  <a:lnTo>
                    <a:pt x="1606194" y="7526210"/>
                  </a:lnTo>
                  <a:lnTo>
                    <a:pt x="1568869" y="7516304"/>
                  </a:lnTo>
                  <a:lnTo>
                    <a:pt x="1555978" y="7515492"/>
                  </a:lnTo>
                  <a:lnTo>
                    <a:pt x="1549514" y="7515555"/>
                  </a:lnTo>
                  <a:lnTo>
                    <a:pt x="1511541" y="7522553"/>
                  </a:lnTo>
                  <a:lnTo>
                    <a:pt x="1477213" y="7540282"/>
                  </a:lnTo>
                  <a:lnTo>
                    <a:pt x="1449527" y="7567193"/>
                  </a:lnTo>
                  <a:lnTo>
                    <a:pt x="1430832" y="7601001"/>
                  </a:lnTo>
                  <a:lnTo>
                    <a:pt x="1422768" y="7638758"/>
                  </a:lnTo>
                  <a:lnTo>
                    <a:pt x="1422527" y="7645222"/>
                  </a:lnTo>
                  <a:lnTo>
                    <a:pt x="1422717" y="7651648"/>
                  </a:lnTo>
                  <a:lnTo>
                    <a:pt x="1430274" y="7689278"/>
                  </a:lnTo>
                  <a:lnTo>
                    <a:pt x="1448181" y="7723264"/>
                  </a:lnTo>
                  <a:lnTo>
                    <a:pt x="1474952" y="7750784"/>
                  </a:lnTo>
                  <a:lnTo>
                    <a:pt x="1508429" y="7769619"/>
                  </a:lnTo>
                  <a:lnTo>
                    <a:pt x="1545844" y="7778216"/>
                  </a:lnTo>
                  <a:lnTo>
                    <a:pt x="1552257" y="7778597"/>
                  </a:lnTo>
                  <a:lnTo>
                    <a:pt x="1602714" y="7768717"/>
                  </a:lnTo>
                  <a:lnTo>
                    <a:pt x="1645005" y="7740599"/>
                  </a:lnTo>
                  <a:lnTo>
                    <a:pt x="1674304" y="7699057"/>
                  </a:lnTo>
                  <a:lnTo>
                    <a:pt x="1685721" y="7648930"/>
                  </a:lnTo>
                  <a:close/>
                </a:path>
                <a:path w="8256269" h="8255000">
                  <a:moveTo>
                    <a:pt x="1686941" y="1075918"/>
                  </a:moveTo>
                  <a:lnTo>
                    <a:pt x="1681822" y="1037132"/>
                  </a:lnTo>
                  <a:lnTo>
                    <a:pt x="1665643" y="1001509"/>
                  </a:lnTo>
                  <a:lnTo>
                    <a:pt x="1639785" y="972146"/>
                  </a:lnTo>
                  <a:lnTo>
                    <a:pt x="1606499" y="951585"/>
                  </a:lnTo>
                  <a:lnTo>
                    <a:pt x="1568653" y="941616"/>
                  </a:lnTo>
                  <a:lnTo>
                    <a:pt x="1555597" y="940816"/>
                  </a:lnTo>
                  <a:lnTo>
                    <a:pt x="1549044" y="940904"/>
                  </a:lnTo>
                  <a:lnTo>
                    <a:pt x="1510601" y="948118"/>
                  </a:lnTo>
                  <a:lnTo>
                    <a:pt x="1475905" y="966241"/>
                  </a:lnTo>
                  <a:lnTo>
                    <a:pt x="1448003" y="993648"/>
                  </a:lnTo>
                  <a:lnTo>
                    <a:pt x="1429283" y="1028026"/>
                  </a:lnTo>
                  <a:lnTo>
                    <a:pt x="1421396" y="1066330"/>
                  </a:lnTo>
                  <a:lnTo>
                    <a:pt x="1421193" y="1072870"/>
                  </a:lnTo>
                  <a:lnTo>
                    <a:pt x="1421320" y="1079423"/>
                  </a:lnTo>
                  <a:lnTo>
                    <a:pt x="1428750" y="1117828"/>
                  </a:lnTo>
                  <a:lnTo>
                    <a:pt x="1447050" y="1152423"/>
                  </a:lnTo>
                  <a:lnTo>
                    <a:pt x="1474609" y="1180172"/>
                  </a:lnTo>
                  <a:lnTo>
                    <a:pt x="1509090" y="1198702"/>
                  </a:lnTo>
                  <a:lnTo>
                    <a:pt x="1547444" y="1206373"/>
                  </a:lnTo>
                  <a:lnTo>
                    <a:pt x="1553997" y="1206538"/>
                  </a:lnTo>
                  <a:lnTo>
                    <a:pt x="1560449" y="1206398"/>
                  </a:lnTo>
                  <a:lnTo>
                    <a:pt x="1598333" y="1199007"/>
                  </a:lnTo>
                  <a:lnTo>
                    <a:pt x="1632508" y="1181023"/>
                  </a:lnTo>
                  <a:lnTo>
                    <a:pt x="1660042" y="1153972"/>
                  </a:lnTo>
                  <a:lnTo>
                    <a:pt x="1678622" y="1120114"/>
                  </a:lnTo>
                  <a:lnTo>
                    <a:pt x="1686674" y="1082382"/>
                  </a:lnTo>
                  <a:lnTo>
                    <a:pt x="1686941" y="1075918"/>
                  </a:lnTo>
                  <a:close/>
                </a:path>
                <a:path w="8256269" h="8255000">
                  <a:moveTo>
                    <a:pt x="1700568" y="7167702"/>
                  </a:moveTo>
                  <a:lnTo>
                    <a:pt x="1693405" y="7122134"/>
                  </a:lnTo>
                  <a:lnTo>
                    <a:pt x="1672247" y="7081545"/>
                  </a:lnTo>
                  <a:lnTo>
                    <a:pt x="1640027" y="7048894"/>
                  </a:lnTo>
                  <a:lnTo>
                    <a:pt x="1599653" y="7027138"/>
                  </a:lnTo>
                  <a:lnTo>
                    <a:pt x="1554060" y="7019226"/>
                  </a:lnTo>
                  <a:lnTo>
                    <a:pt x="1508467" y="7027138"/>
                  </a:lnTo>
                  <a:lnTo>
                    <a:pt x="1468107" y="7048919"/>
                  </a:lnTo>
                  <a:lnTo>
                    <a:pt x="1435900" y="7081583"/>
                  </a:lnTo>
                  <a:lnTo>
                    <a:pt x="1414767" y="7122185"/>
                  </a:lnTo>
                  <a:lnTo>
                    <a:pt x="1407604" y="7167766"/>
                  </a:lnTo>
                  <a:lnTo>
                    <a:pt x="1415770" y="7211568"/>
                  </a:lnTo>
                  <a:lnTo>
                    <a:pt x="1436624" y="7250531"/>
                  </a:lnTo>
                  <a:lnTo>
                    <a:pt x="1467637" y="7282027"/>
                  </a:lnTo>
                  <a:lnTo>
                    <a:pt x="1506283" y="7303440"/>
                  </a:lnTo>
                  <a:lnTo>
                    <a:pt x="1550022" y="7312152"/>
                  </a:lnTo>
                  <a:lnTo>
                    <a:pt x="1595589" y="7305726"/>
                  </a:lnTo>
                  <a:lnTo>
                    <a:pt x="1636420" y="7285101"/>
                  </a:lnTo>
                  <a:lnTo>
                    <a:pt x="1669516" y="7253237"/>
                  </a:lnTo>
                  <a:lnTo>
                    <a:pt x="1691906" y="7213130"/>
                  </a:lnTo>
                  <a:lnTo>
                    <a:pt x="1700568" y="7167702"/>
                  </a:lnTo>
                  <a:close/>
                </a:path>
                <a:path w="8256269" h="8255000">
                  <a:moveTo>
                    <a:pt x="1701977" y="1537677"/>
                  </a:moveTo>
                  <a:lnTo>
                    <a:pt x="1694827" y="1495031"/>
                  </a:lnTo>
                  <a:lnTo>
                    <a:pt x="1675841" y="1456182"/>
                  </a:lnTo>
                  <a:lnTo>
                    <a:pt x="1646580" y="1424317"/>
                  </a:lnTo>
                  <a:lnTo>
                    <a:pt x="1609483" y="1402105"/>
                  </a:lnTo>
                  <a:lnTo>
                    <a:pt x="1567599" y="1391335"/>
                  </a:lnTo>
                  <a:lnTo>
                    <a:pt x="1553159" y="1390484"/>
                  </a:lnTo>
                  <a:lnTo>
                    <a:pt x="1545882" y="1390700"/>
                  </a:lnTo>
                  <a:lnTo>
                    <a:pt x="1503337" y="1399387"/>
                  </a:lnTo>
                  <a:lnTo>
                    <a:pt x="1465110" y="1420075"/>
                  </a:lnTo>
                  <a:lnTo>
                    <a:pt x="1434553" y="1450949"/>
                  </a:lnTo>
                  <a:lnTo>
                    <a:pt x="1414272" y="1489392"/>
                  </a:lnTo>
                  <a:lnTo>
                    <a:pt x="1406017" y="1532026"/>
                  </a:lnTo>
                  <a:lnTo>
                    <a:pt x="1405890" y="1539303"/>
                  </a:lnTo>
                  <a:lnTo>
                    <a:pt x="1406105" y="1546580"/>
                  </a:lnTo>
                  <a:lnTo>
                    <a:pt x="1414805" y="1589125"/>
                  </a:lnTo>
                  <a:lnTo>
                    <a:pt x="1435493" y="1627339"/>
                  </a:lnTo>
                  <a:lnTo>
                    <a:pt x="1466380" y="1657883"/>
                  </a:lnTo>
                  <a:lnTo>
                    <a:pt x="1504823" y="1678165"/>
                  </a:lnTo>
                  <a:lnTo>
                    <a:pt x="1547469" y="1686407"/>
                  </a:lnTo>
                  <a:lnTo>
                    <a:pt x="1554746" y="1686547"/>
                  </a:lnTo>
                  <a:lnTo>
                    <a:pt x="1562011" y="1686331"/>
                  </a:lnTo>
                  <a:lnTo>
                    <a:pt x="1604568" y="1677619"/>
                  </a:lnTo>
                  <a:lnTo>
                    <a:pt x="1642783" y="1656918"/>
                  </a:lnTo>
                  <a:lnTo>
                    <a:pt x="1673326" y="1626044"/>
                  </a:lnTo>
                  <a:lnTo>
                    <a:pt x="1693608" y="1587601"/>
                  </a:lnTo>
                  <a:lnTo>
                    <a:pt x="1701838" y="1544955"/>
                  </a:lnTo>
                  <a:lnTo>
                    <a:pt x="1701977" y="1537677"/>
                  </a:lnTo>
                  <a:close/>
                </a:path>
                <a:path w="8256269" h="8255000">
                  <a:moveTo>
                    <a:pt x="2146503" y="590283"/>
                  </a:moveTo>
                  <a:lnTo>
                    <a:pt x="2135289" y="541896"/>
                  </a:lnTo>
                  <a:lnTo>
                    <a:pt x="2106714" y="501624"/>
                  </a:lnTo>
                  <a:lnTo>
                    <a:pt x="2065616" y="474306"/>
                  </a:lnTo>
                  <a:lnTo>
                    <a:pt x="2016887" y="464769"/>
                  </a:lnTo>
                  <a:lnTo>
                    <a:pt x="1968461" y="476021"/>
                  </a:lnTo>
                  <a:lnTo>
                    <a:pt x="1928215" y="504596"/>
                  </a:lnTo>
                  <a:lnTo>
                    <a:pt x="1900923" y="545655"/>
                  </a:lnTo>
                  <a:lnTo>
                    <a:pt x="1891372" y="594372"/>
                  </a:lnTo>
                  <a:lnTo>
                    <a:pt x="1902587" y="642810"/>
                  </a:lnTo>
                  <a:lnTo>
                    <a:pt x="1931174" y="683044"/>
                  </a:lnTo>
                  <a:lnTo>
                    <a:pt x="1972259" y="710336"/>
                  </a:lnTo>
                  <a:lnTo>
                    <a:pt x="2020989" y="719886"/>
                  </a:lnTo>
                  <a:lnTo>
                    <a:pt x="2069426" y="708609"/>
                  </a:lnTo>
                  <a:lnTo>
                    <a:pt x="2109673" y="679919"/>
                  </a:lnTo>
                  <a:lnTo>
                    <a:pt x="2136952" y="638822"/>
                  </a:lnTo>
                  <a:lnTo>
                    <a:pt x="2146503" y="590283"/>
                  </a:lnTo>
                  <a:close/>
                </a:path>
                <a:path w="8256269" h="8255000">
                  <a:moveTo>
                    <a:pt x="2159063" y="7646975"/>
                  </a:moveTo>
                  <a:lnTo>
                    <a:pt x="2153031" y="7605890"/>
                  </a:lnTo>
                  <a:lnTo>
                    <a:pt x="2135149" y="7568400"/>
                  </a:lnTo>
                  <a:lnTo>
                    <a:pt x="2107031" y="7537856"/>
                  </a:lnTo>
                  <a:lnTo>
                    <a:pt x="2071128" y="7516939"/>
                  </a:lnTo>
                  <a:lnTo>
                    <a:pt x="2030691" y="7507541"/>
                  </a:lnTo>
                  <a:lnTo>
                    <a:pt x="2016887" y="7507110"/>
                  </a:lnTo>
                  <a:lnTo>
                    <a:pt x="2010054" y="7507389"/>
                  </a:lnTo>
                  <a:lnTo>
                    <a:pt x="1970049" y="7515974"/>
                  </a:lnTo>
                  <a:lnTo>
                    <a:pt x="1934235" y="7535761"/>
                  </a:lnTo>
                  <a:lnTo>
                    <a:pt x="1905685" y="7565072"/>
                  </a:lnTo>
                  <a:lnTo>
                    <a:pt x="1886839" y="7601382"/>
                  </a:lnTo>
                  <a:lnTo>
                    <a:pt x="1879295" y="7641603"/>
                  </a:lnTo>
                  <a:lnTo>
                    <a:pt x="1879193" y="7648448"/>
                  </a:lnTo>
                  <a:lnTo>
                    <a:pt x="1879434" y="7655280"/>
                  </a:lnTo>
                  <a:lnTo>
                    <a:pt x="1887804" y="7695336"/>
                  </a:lnTo>
                  <a:lnTo>
                    <a:pt x="1907400" y="7731252"/>
                  </a:lnTo>
                  <a:lnTo>
                    <a:pt x="1936559" y="7759954"/>
                  </a:lnTo>
                  <a:lnTo>
                    <a:pt x="1972779" y="7779004"/>
                  </a:lnTo>
                  <a:lnTo>
                    <a:pt x="2012950" y="7786764"/>
                  </a:lnTo>
                  <a:lnTo>
                    <a:pt x="2019808" y="7786903"/>
                  </a:lnTo>
                  <a:lnTo>
                    <a:pt x="2026640" y="7786700"/>
                  </a:lnTo>
                  <a:lnTo>
                    <a:pt x="2066734" y="7778547"/>
                  </a:lnTo>
                  <a:lnTo>
                    <a:pt x="2102764" y="7759154"/>
                  </a:lnTo>
                  <a:lnTo>
                    <a:pt x="2131631" y="7730160"/>
                  </a:lnTo>
                  <a:lnTo>
                    <a:pt x="2150884" y="7694054"/>
                  </a:lnTo>
                  <a:lnTo>
                    <a:pt x="2158860" y="7653922"/>
                  </a:lnTo>
                  <a:lnTo>
                    <a:pt x="2159063" y="7646975"/>
                  </a:lnTo>
                  <a:close/>
                </a:path>
                <a:path w="8256269" h="8255000">
                  <a:moveTo>
                    <a:pt x="2162822" y="1072908"/>
                  </a:moveTo>
                  <a:lnTo>
                    <a:pt x="2155075" y="1028865"/>
                  </a:lnTo>
                  <a:lnTo>
                    <a:pt x="2134324" y="989876"/>
                  </a:lnTo>
                  <a:lnTo>
                    <a:pt x="2103221" y="958621"/>
                  </a:lnTo>
                  <a:lnTo>
                    <a:pt x="2064397" y="937729"/>
                  </a:lnTo>
                  <a:lnTo>
                    <a:pt x="2020481" y="929868"/>
                  </a:lnTo>
                  <a:lnTo>
                    <a:pt x="1976412" y="936853"/>
                  </a:lnTo>
                  <a:lnTo>
                    <a:pt x="1937194" y="956983"/>
                  </a:lnTo>
                  <a:lnTo>
                    <a:pt x="1905495" y="987666"/>
                  </a:lnTo>
                  <a:lnTo>
                    <a:pt x="1884006" y="1026287"/>
                  </a:lnTo>
                  <a:lnTo>
                    <a:pt x="1875434" y="1070216"/>
                  </a:lnTo>
                  <a:lnTo>
                    <a:pt x="1882267" y="1116152"/>
                  </a:lnTo>
                  <a:lnTo>
                    <a:pt x="1903310" y="1156804"/>
                  </a:lnTo>
                  <a:lnTo>
                    <a:pt x="1935607" y="1189215"/>
                  </a:lnTo>
                  <a:lnTo>
                    <a:pt x="1976158" y="1210411"/>
                  </a:lnTo>
                  <a:lnTo>
                    <a:pt x="2022017" y="1217422"/>
                  </a:lnTo>
                  <a:lnTo>
                    <a:pt x="2065921" y="1209027"/>
                  </a:lnTo>
                  <a:lnTo>
                    <a:pt x="2104580" y="1187691"/>
                  </a:lnTo>
                  <a:lnTo>
                    <a:pt x="2135378" y="1156093"/>
                  </a:lnTo>
                  <a:lnTo>
                    <a:pt x="2155660" y="1116939"/>
                  </a:lnTo>
                  <a:lnTo>
                    <a:pt x="2162822" y="1072908"/>
                  </a:lnTo>
                  <a:close/>
                </a:path>
                <a:path w="8256269" h="8255000">
                  <a:moveTo>
                    <a:pt x="2615996" y="8110690"/>
                  </a:moveTo>
                  <a:lnTo>
                    <a:pt x="2609812" y="8072882"/>
                  </a:lnTo>
                  <a:lnTo>
                    <a:pt x="2593136" y="8038376"/>
                  </a:lnTo>
                  <a:lnTo>
                    <a:pt x="2567355" y="8010030"/>
                  </a:lnTo>
                  <a:lnTo>
                    <a:pt x="2534577" y="7990179"/>
                  </a:lnTo>
                  <a:lnTo>
                    <a:pt x="2497505" y="7980451"/>
                  </a:lnTo>
                  <a:lnTo>
                    <a:pt x="2484717" y="7979626"/>
                  </a:lnTo>
                  <a:lnTo>
                    <a:pt x="2478201" y="7979740"/>
                  </a:lnTo>
                  <a:lnTo>
                    <a:pt x="2439974" y="7987081"/>
                  </a:lnTo>
                  <a:lnTo>
                    <a:pt x="2405519" y="8005242"/>
                  </a:lnTo>
                  <a:lnTo>
                    <a:pt x="2377871" y="8032636"/>
                  </a:lnTo>
                  <a:lnTo>
                    <a:pt x="2359393" y="8066926"/>
                  </a:lnTo>
                  <a:lnTo>
                    <a:pt x="2351697" y="8105076"/>
                  </a:lnTo>
                  <a:lnTo>
                    <a:pt x="2351532" y="8111591"/>
                  </a:lnTo>
                  <a:lnTo>
                    <a:pt x="2351671" y="8118107"/>
                  </a:lnTo>
                  <a:lnTo>
                    <a:pt x="2359215" y="8156283"/>
                  </a:lnTo>
                  <a:lnTo>
                    <a:pt x="2377567" y="8190636"/>
                  </a:lnTo>
                  <a:lnTo>
                    <a:pt x="2405113" y="8218144"/>
                  </a:lnTo>
                  <a:lnTo>
                    <a:pt x="2439505" y="8236445"/>
                  </a:lnTo>
                  <a:lnTo>
                    <a:pt x="2477693" y="8243925"/>
                  </a:lnTo>
                  <a:lnTo>
                    <a:pt x="2484209" y="8244065"/>
                  </a:lnTo>
                  <a:lnTo>
                    <a:pt x="2490736" y="8243887"/>
                  </a:lnTo>
                  <a:lnTo>
                    <a:pt x="2528874" y="8236140"/>
                  </a:lnTo>
                  <a:lnTo>
                    <a:pt x="2563139" y="8217611"/>
                  </a:lnTo>
                  <a:lnTo>
                    <a:pt x="2590495" y="8189925"/>
                  </a:lnTo>
                  <a:lnTo>
                    <a:pt x="2608605" y="8155445"/>
                  </a:lnTo>
                  <a:lnTo>
                    <a:pt x="2615895" y="8117218"/>
                  </a:lnTo>
                  <a:lnTo>
                    <a:pt x="2615996" y="8110690"/>
                  </a:lnTo>
                  <a:close/>
                </a:path>
                <a:path w="8256269" h="8255000">
                  <a:moveTo>
                    <a:pt x="2632506" y="7649896"/>
                  </a:moveTo>
                  <a:lnTo>
                    <a:pt x="2626906" y="7606411"/>
                  </a:lnTo>
                  <a:lnTo>
                    <a:pt x="2608872" y="7566457"/>
                  </a:lnTo>
                  <a:lnTo>
                    <a:pt x="2579992" y="7533475"/>
                  </a:lnTo>
                  <a:lnTo>
                    <a:pt x="2542756" y="7510335"/>
                  </a:lnTo>
                  <a:lnTo>
                    <a:pt x="2500388" y="7499032"/>
                  </a:lnTo>
                  <a:lnTo>
                    <a:pt x="2485758" y="7498093"/>
                  </a:lnTo>
                  <a:lnTo>
                    <a:pt x="2478417" y="7498169"/>
                  </a:lnTo>
                  <a:lnTo>
                    <a:pt x="2435314" y="7506119"/>
                  </a:lnTo>
                  <a:lnTo>
                    <a:pt x="2396375" y="7526287"/>
                  </a:lnTo>
                  <a:lnTo>
                    <a:pt x="2365006" y="7556894"/>
                  </a:lnTo>
                  <a:lnTo>
                    <a:pt x="2343899" y="7595336"/>
                  </a:lnTo>
                  <a:lnTo>
                    <a:pt x="2334907" y="7638224"/>
                  </a:lnTo>
                  <a:lnTo>
                    <a:pt x="2334653" y="7645565"/>
                  </a:lnTo>
                  <a:lnTo>
                    <a:pt x="2334768" y="7652906"/>
                  </a:lnTo>
                  <a:lnTo>
                    <a:pt x="2342921" y="7695959"/>
                  </a:lnTo>
                  <a:lnTo>
                    <a:pt x="2363279" y="7734808"/>
                  </a:lnTo>
                  <a:lnTo>
                    <a:pt x="2394039" y="7766012"/>
                  </a:lnTo>
                  <a:lnTo>
                    <a:pt x="2432596" y="7786941"/>
                  </a:lnTo>
                  <a:lnTo>
                    <a:pt x="2475522" y="7795717"/>
                  </a:lnTo>
                  <a:lnTo>
                    <a:pt x="2482862" y="7795933"/>
                  </a:lnTo>
                  <a:lnTo>
                    <a:pt x="2490101" y="7795742"/>
                  </a:lnTo>
                  <a:lnTo>
                    <a:pt x="2532469" y="7787322"/>
                  </a:lnTo>
                  <a:lnTo>
                    <a:pt x="2570708" y="7767180"/>
                  </a:lnTo>
                  <a:lnTo>
                    <a:pt x="2601620" y="7737005"/>
                  </a:lnTo>
                  <a:lnTo>
                    <a:pt x="2622689" y="7699261"/>
                  </a:lnTo>
                  <a:lnTo>
                    <a:pt x="2632138" y="7657109"/>
                  </a:lnTo>
                  <a:lnTo>
                    <a:pt x="2632506" y="7649896"/>
                  </a:lnTo>
                  <a:close/>
                </a:path>
                <a:path w="8256269" h="8255000">
                  <a:moveTo>
                    <a:pt x="2634043" y="592582"/>
                  </a:moveTo>
                  <a:lnTo>
                    <a:pt x="2628989" y="554316"/>
                  </a:lnTo>
                  <a:lnTo>
                    <a:pt x="2613063" y="519163"/>
                  </a:lnTo>
                  <a:lnTo>
                    <a:pt x="2587637" y="490118"/>
                  </a:lnTo>
                  <a:lnTo>
                    <a:pt x="2554897" y="469671"/>
                  </a:lnTo>
                  <a:lnTo>
                    <a:pt x="2517635" y="459574"/>
                  </a:lnTo>
                  <a:lnTo>
                    <a:pt x="2498140" y="458635"/>
                  </a:lnTo>
                  <a:lnTo>
                    <a:pt x="2491549" y="458914"/>
                  </a:lnTo>
                  <a:lnTo>
                    <a:pt x="2452954" y="467296"/>
                  </a:lnTo>
                  <a:lnTo>
                    <a:pt x="2418486" y="486587"/>
                  </a:lnTo>
                  <a:lnTo>
                    <a:pt x="2391168" y="515112"/>
                  </a:lnTo>
                  <a:lnTo>
                    <a:pt x="2373376" y="550367"/>
                  </a:lnTo>
                  <a:lnTo>
                    <a:pt x="2366657" y="589280"/>
                  </a:lnTo>
                  <a:lnTo>
                    <a:pt x="2366670" y="595896"/>
                  </a:lnTo>
                  <a:lnTo>
                    <a:pt x="2373541" y="634771"/>
                  </a:lnTo>
                  <a:lnTo>
                    <a:pt x="2391486" y="669975"/>
                  </a:lnTo>
                  <a:lnTo>
                    <a:pt x="2418918" y="698373"/>
                  </a:lnTo>
                  <a:lnTo>
                    <a:pt x="2453462" y="717537"/>
                  </a:lnTo>
                  <a:lnTo>
                    <a:pt x="2492083" y="725766"/>
                  </a:lnTo>
                  <a:lnTo>
                    <a:pt x="2498687" y="726008"/>
                  </a:lnTo>
                  <a:lnTo>
                    <a:pt x="2505303" y="725919"/>
                  </a:lnTo>
                  <a:lnTo>
                    <a:pt x="2544102" y="718654"/>
                  </a:lnTo>
                  <a:lnTo>
                    <a:pt x="2579116" y="700341"/>
                  </a:lnTo>
                  <a:lnTo>
                    <a:pt x="2607233" y="672630"/>
                  </a:lnTo>
                  <a:lnTo>
                    <a:pt x="2626042" y="637882"/>
                  </a:lnTo>
                  <a:lnTo>
                    <a:pt x="2633878" y="599198"/>
                  </a:lnTo>
                  <a:lnTo>
                    <a:pt x="2634043" y="592582"/>
                  </a:lnTo>
                  <a:close/>
                </a:path>
                <a:path w="8256269" h="8255000">
                  <a:moveTo>
                    <a:pt x="2651099" y="1075791"/>
                  </a:moveTo>
                  <a:lnTo>
                    <a:pt x="2645156" y="1032027"/>
                  </a:lnTo>
                  <a:lnTo>
                    <a:pt x="2626918" y="991984"/>
                  </a:lnTo>
                  <a:lnTo>
                    <a:pt x="2597848" y="958913"/>
                  </a:lnTo>
                  <a:lnTo>
                    <a:pt x="2560472" y="935685"/>
                  </a:lnTo>
                  <a:lnTo>
                    <a:pt x="2517940" y="924255"/>
                  </a:lnTo>
                  <a:lnTo>
                    <a:pt x="2503271" y="923264"/>
                  </a:lnTo>
                  <a:lnTo>
                    <a:pt x="2495905" y="923315"/>
                  </a:lnTo>
                  <a:lnTo>
                    <a:pt x="2452573" y="931100"/>
                  </a:lnTo>
                  <a:lnTo>
                    <a:pt x="2413355" y="951090"/>
                  </a:lnTo>
                  <a:lnTo>
                    <a:pt x="2381593" y="981570"/>
                  </a:lnTo>
                  <a:lnTo>
                    <a:pt x="2360015" y="1019937"/>
                  </a:lnTo>
                  <a:lnTo>
                    <a:pt x="2350465" y="1062913"/>
                  </a:lnTo>
                  <a:lnTo>
                    <a:pt x="2350122" y="1070254"/>
                  </a:lnTo>
                  <a:lnTo>
                    <a:pt x="2350135" y="1077620"/>
                  </a:lnTo>
                  <a:lnTo>
                    <a:pt x="2357704" y="1120990"/>
                  </a:lnTo>
                  <a:lnTo>
                    <a:pt x="2377503" y="1160297"/>
                  </a:lnTo>
                  <a:lnTo>
                    <a:pt x="2407818" y="1192212"/>
                  </a:lnTo>
                  <a:lnTo>
                    <a:pt x="2446083" y="1213967"/>
                  </a:lnTo>
                  <a:lnTo>
                    <a:pt x="2489009" y="1223733"/>
                  </a:lnTo>
                  <a:lnTo>
                    <a:pt x="2503728" y="1224140"/>
                  </a:lnTo>
                  <a:lnTo>
                    <a:pt x="2511209" y="1223873"/>
                  </a:lnTo>
                  <a:lnTo>
                    <a:pt x="2554897" y="1214488"/>
                  </a:lnTo>
                  <a:lnTo>
                    <a:pt x="2593860" y="1192555"/>
                  </a:lnTo>
                  <a:lnTo>
                    <a:pt x="2624544" y="1160068"/>
                  </a:lnTo>
                  <a:lnTo>
                    <a:pt x="2644216" y="1119924"/>
                  </a:lnTo>
                  <a:lnTo>
                    <a:pt x="2651099" y="1075791"/>
                  </a:lnTo>
                  <a:close/>
                </a:path>
                <a:path w="8256269" h="8255000">
                  <a:moveTo>
                    <a:pt x="3101746" y="8112163"/>
                  </a:moveTo>
                  <a:lnTo>
                    <a:pt x="3094736" y="8066811"/>
                  </a:lnTo>
                  <a:lnTo>
                    <a:pt x="3074898" y="8028457"/>
                  </a:lnTo>
                  <a:lnTo>
                    <a:pt x="3044342" y="7999095"/>
                  </a:lnTo>
                  <a:lnTo>
                    <a:pt x="3005124" y="7980718"/>
                  </a:lnTo>
                  <a:lnTo>
                    <a:pt x="2959328" y="7975333"/>
                  </a:lnTo>
                  <a:lnTo>
                    <a:pt x="2916136" y="7983626"/>
                  </a:lnTo>
                  <a:lnTo>
                    <a:pt x="2879687" y="8003794"/>
                  </a:lnTo>
                  <a:lnTo>
                    <a:pt x="2851772" y="8033842"/>
                  </a:lnTo>
                  <a:lnTo>
                    <a:pt x="2834157" y="8071790"/>
                  </a:lnTo>
                  <a:lnTo>
                    <a:pt x="2828633" y="8115617"/>
                  </a:lnTo>
                  <a:lnTo>
                    <a:pt x="2836303" y="8159026"/>
                  </a:lnTo>
                  <a:lnTo>
                    <a:pt x="2855849" y="8195792"/>
                  </a:lnTo>
                  <a:lnTo>
                    <a:pt x="2885389" y="8224139"/>
                  </a:lnTo>
                  <a:lnTo>
                    <a:pt x="2923057" y="8242249"/>
                  </a:lnTo>
                  <a:lnTo>
                    <a:pt x="2966948" y="8248358"/>
                  </a:lnTo>
                  <a:lnTo>
                    <a:pt x="2973641" y="8248269"/>
                  </a:lnTo>
                  <a:lnTo>
                    <a:pt x="3012846" y="8240750"/>
                  </a:lnTo>
                  <a:lnTo>
                    <a:pt x="3048089" y="8221942"/>
                  </a:lnTo>
                  <a:lnTo>
                    <a:pt x="3076168" y="8193570"/>
                  </a:lnTo>
                  <a:lnTo>
                    <a:pt x="3094609" y="8158137"/>
                  </a:lnTo>
                  <a:lnTo>
                    <a:pt x="3101721" y="8118856"/>
                  </a:lnTo>
                  <a:lnTo>
                    <a:pt x="3101746" y="8112163"/>
                  </a:lnTo>
                  <a:close/>
                </a:path>
                <a:path w="8256269" h="8255000">
                  <a:moveTo>
                    <a:pt x="3104083" y="589495"/>
                  </a:moveTo>
                  <a:lnTo>
                    <a:pt x="3097212" y="549109"/>
                  </a:lnTo>
                  <a:lnTo>
                    <a:pt x="3078823" y="512457"/>
                  </a:lnTo>
                  <a:lnTo>
                    <a:pt x="3050565" y="482790"/>
                  </a:lnTo>
                  <a:lnTo>
                    <a:pt x="3014840" y="462661"/>
                  </a:lnTo>
                  <a:lnTo>
                    <a:pt x="2974822" y="453834"/>
                  </a:lnTo>
                  <a:lnTo>
                    <a:pt x="2967964" y="453529"/>
                  </a:lnTo>
                  <a:lnTo>
                    <a:pt x="2961106" y="453567"/>
                  </a:lnTo>
                  <a:lnTo>
                    <a:pt x="2920771" y="460832"/>
                  </a:lnTo>
                  <a:lnTo>
                    <a:pt x="2884297" y="479564"/>
                  </a:lnTo>
                  <a:lnTo>
                    <a:pt x="2854909" y="508114"/>
                  </a:lnTo>
                  <a:lnTo>
                    <a:pt x="2835122" y="544029"/>
                  </a:lnTo>
                  <a:lnTo>
                    <a:pt x="2826689" y="584123"/>
                  </a:lnTo>
                  <a:lnTo>
                    <a:pt x="2826461" y="590981"/>
                  </a:lnTo>
                  <a:lnTo>
                    <a:pt x="2826562" y="597852"/>
                  </a:lnTo>
                  <a:lnTo>
                    <a:pt x="2834208" y="638098"/>
                  </a:lnTo>
                  <a:lnTo>
                    <a:pt x="2853296" y="674395"/>
                  </a:lnTo>
                  <a:lnTo>
                    <a:pt x="2882138" y="703503"/>
                  </a:lnTo>
                  <a:lnTo>
                    <a:pt x="2918244" y="722934"/>
                  </a:lnTo>
                  <a:lnTo>
                    <a:pt x="2958427" y="730973"/>
                  </a:lnTo>
                  <a:lnTo>
                    <a:pt x="2965285" y="731151"/>
                  </a:lnTo>
                  <a:lnTo>
                    <a:pt x="2972003" y="731062"/>
                  </a:lnTo>
                  <a:lnTo>
                    <a:pt x="3011424" y="723734"/>
                  </a:lnTo>
                  <a:lnTo>
                    <a:pt x="3047073" y="705294"/>
                  </a:lnTo>
                  <a:lnTo>
                    <a:pt x="3075838" y="677354"/>
                  </a:lnTo>
                  <a:lnTo>
                    <a:pt x="3095307" y="642264"/>
                  </a:lnTo>
                  <a:lnTo>
                    <a:pt x="3103778" y="603072"/>
                  </a:lnTo>
                  <a:lnTo>
                    <a:pt x="3104083" y="589495"/>
                  </a:lnTo>
                  <a:close/>
                </a:path>
                <a:path w="8256269" h="8255000">
                  <a:moveTo>
                    <a:pt x="3570605" y="8108594"/>
                  </a:moveTo>
                  <a:lnTo>
                    <a:pt x="3563455" y="8067599"/>
                  </a:lnTo>
                  <a:lnTo>
                    <a:pt x="3544608" y="8030464"/>
                  </a:lnTo>
                  <a:lnTo>
                    <a:pt x="3515753" y="8000479"/>
                  </a:lnTo>
                  <a:lnTo>
                    <a:pt x="3479368" y="7980223"/>
                  </a:lnTo>
                  <a:lnTo>
                    <a:pt x="3438677" y="7971498"/>
                  </a:lnTo>
                  <a:lnTo>
                    <a:pt x="3431705" y="7971244"/>
                  </a:lnTo>
                  <a:lnTo>
                    <a:pt x="3424809" y="7971320"/>
                  </a:lnTo>
                  <a:lnTo>
                    <a:pt x="3384283" y="7978788"/>
                  </a:lnTo>
                  <a:lnTo>
                    <a:pt x="3347631" y="7997698"/>
                  </a:lnTo>
                  <a:lnTo>
                    <a:pt x="3318052" y="8026387"/>
                  </a:lnTo>
                  <a:lnTo>
                    <a:pt x="3298037" y="8062430"/>
                  </a:lnTo>
                  <a:lnTo>
                    <a:pt x="3289325" y="8102701"/>
                  </a:lnTo>
                  <a:lnTo>
                    <a:pt x="3289033" y="8109598"/>
                  </a:lnTo>
                  <a:lnTo>
                    <a:pt x="3289084" y="8116506"/>
                  </a:lnTo>
                  <a:lnTo>
                    <a:pt x="3296399" y="8157045"/>
                  </a:lnTo>
                  <a:lnTo>
                    <a:pt x="3315170" y="8193760"/>
                  </a:lnTo>
                  <a:lnTo>
                    <a:pt x="3343745" y="8223453"/>
                  </a:lnTo>
                  <a:lnTo>
                    <a:pt x="3379711" y="8243608"/>
                  </a:lnTo>
                  <a:lnTo>
                    <a:pt x="3419957" y="8252485"/>
                  </a:lnTo>
                  <a:lnTo>
                    <a:pt x="3426853" y="8252803"/>
                  </a:lnTo>
                  <a:lnTo>
                    <a:pt x="3433749" y="8252777"/>
                  </a:lnTo>
                  <a:lnTo>
                    <a:pt x="3474326" y="8245615"/>
                  </a:lnTo>
                  <a:lnTo>
                    <a:pt x="3511131" y="8226996"/>
                  </a:lnTo>
                  <a:lnTo>
                    <a:pt x="3540925" y="8198548"/>
                  </a:lnTo>
                  <a:lnTo>
                    <a:pt x="3561232" y="8162658"/>
                  </a:lnTo>
                  <a:lnTo>
                    <a:pt x="3570262" y="8122450"/>
                  </a:lnTo>
                  <a:lnTo>
                    <a:pt x="3570605" y="8115554"/>
                  </a:lnTo>
                  <a:lnTo>
                    <a:pt x="3570605" y="8108594"/>
                  </a:lnTo>
                  <a:close/>
                </a:path>
                <a:path w="8256269" h="8255000">
                  <a:moveTo>
                    <a:pt x="3574440" y="588365"/>
                  </a:moveTo>
                  <a:lnTo>
                    <a:pt x="3565575" y="544296"/>
                  </a:lnTo>
                  <a:lnTo>
                    <a:pt x="3543731" y="505574"/>
                  </a:lnTo>
                  <a:lnTo>
                    <a:pt x="3511689" y="474840"/>
                  </a:lnTo>
                  <a:lnTo>
                    <a:pt x="3472230" y="454736"/>
                  </a:lnTo>
                  <a:lnTo>
                    <a:pt x="3428123" y="447941"/>
                  </a:lnTo>
                  <a:lnTo>
                    <a:pt x="3384054" y="456082"/>
                  </a:lnTo>
                  <a:lnTo>
                    <a:pt x="3345065" y="477316"/>
                  </a:lnTo>
                  <a:lnTo>
                    <a:pt x="3313849" y="508889"/>
                  </a:lnTo>
                  <a:lnTo>
                    <a:pt x="3293110" y="548081"/>
                  </a:lnTo>
                  <a:lnTo>
                    <a:pt x="3285579" y="592137"/>
                  </a:lnTo>
                  <a:lnTo>
                    <a:pt x="3293033" y="636219"/>
                  </a:lnTo>
                  <a:lnTo>
                    <a:pt x="3313671" y="675462"/>
                  </a:lnTo>
                  <a:lnTo>
                    <a:pt x="3344799" y="707123"/>
                  </a:lnTo>
                  <a:lnTo>
                    <a:pt x="3383724" y="728459"/>
                  </a:lnTo>
                  <a:lnTo>
                    <a:pt x="3427742" y="736714"/>
                  </a:lnTo>
                  <a:lnTo>
                    <a:pt x="3473615" y="729424"/>
                  </a:lnTo>
                  <a:lnTo>
                    <a:pt x="3514267" y="707859"/>
                  </a:lnTo>
                  <a:lnTo>
                    <a:pt x="3546665" y="675093"/>
                  </a:lnTo>
                  <a:lnTo>
                    <a:pt x="3567734" y="634238"/>
                  </a:lnTo>
                  <a:lnTo>
                    <a:pt x="3574440" y="588365"/>
                  </a:lnTo>
                  <a:close/>
                </a:path>
                <a:path w="8256269" h="8255000">
                  <a:moveTo>
                    <a:pt x="4022433" y="129667"/>
                  </a:moveTo>
                  <a:lnTo>
                    <a:pt x="4012857" y="81165"/>
                  </a:lnTo>
                  <a:lnTo>
                    <a:pt x="3985476" y="40068"/>
                  </a:lnTo>
                  <a:lnTo>
                    <a:pt x="3945217" y="11353"/>
                  </a:lnTo>
                  <a:lnTo>
                    <a:pt x="3896969" y="0"/>
                  </a:lnTo>
                  <a:lnTo>
                    <a:pt x="3848443" y="9537"/>
                  </a:lnTo>
                  <a:lnTo>
                    <a:pt x="3807345" y="36893"/>
                  </a:lnTo>
                  <a:lnTo>
                    <a:pt x="3778643" y="77139"/>
                  </a:lnTo>
                  <a:lnTo>
                    <a:pt x="3767302" y="125374"/>
                  </a:lnTo>
                  <a:lnTo>
                    <a:pt x="3776840" y="173926"/>
                  </a:lnTo>
                  <a:lnTo>
                    <a:pt x="3804183" y="215061"/>
                  </a:lnTo>
                  <a:lnTo>
                    <a:pt x="3844442" y="243789"/>
                  </a:lnTo>
                  <a:lnTo>
                    <a:pt x="3892689" y="255104"/>
                  </a:lnTo>
                  <a:lnTo>
                    <a:pt x="3941229" y="245592"/>
                  </a:lnTo>
                  <a:lnTo>
                    <a:pt x="3982351" y="218313"/>
                  </a:lnTo>
                  <a:lnTo>
                    <a:pt x="4011079" y="178066"/>
                  </a:lnTo>
                  <a:lnTo>
                    <a:pt x="4022433" y="129667"/>
                  </a:lnTo>
                  <a:close/>
                </a:path>
                <a:path w="8256269" h="8255000">
                  <a:moveTo>
                    <a:pt x="4037888" y="8113992"/>
                  </a:moveTo>
                  <a:lnTo>
                    <a:pt x="4032364" y="8072374"/>
                  </a:lnTo>
                  <a:lnTo>
                    <a:pt x="4014990" y="8034147"/>
                  </a:lnTo>
                  <a:lnTo>
                    <a:pt x="3987266" y="8002613"/>
                  </a:lnTo>
                  <a:lnTo>
                    <a:pt x="3951592" y="7980489"/>
                  </a:lnTo>
                  <a:lnTo>
                    <a:pt x="3911015" y="7969669"/>
                  </a:lnTo>
                  <a:lnTo>
                    <a:pt x="3897007" y="7968780"/>
                  </a:lnTo>
                  <a:lnTo>
                    <a:pt x="3889972" y="7968843"/>
                  </a:lnTo>
                  <a:lnTo>
                    <a:pt x="3848697" y="7976400"/>
                  </a:lnTo>
                  <a:lnTo>
                    <a:pt x="3811359" y="7995640"/>
                  </a:lnTo>
                  <a:lnTo>
                    <a:pt x="3781234" y="8024876"/>
                  </a:lnTo>
                  <a:lnTo>
                    <a:pt x="3760889" y="8061617"/>
                  </a:lnTo>
                  <a:lnTo>
                    <a:pt x="3752088" y="8102651"/>
                  </a:lnTo>
                  <a:lnTo>
                    <a:pt x="3751808" y="8109674"/>
                  </a:lnTo>
                  <a:lnTo>
                    <a:pt x="3751986" y="8116659"/>
                  </a:lnTo>
                  <a:lnTo>
                    <a:pt x="3760012" y="8157654"/>
                  </a:lnTo>
                  <a:lnTo>
                    <a:pt x="3779393" y="8194688"/>
                  </a:lnTo>
                  <a:lnTo>
                    <a:pt x="3808476" y="8224672"/>
                  </a:lnTo>
                  <a:lnTo>
                    <a:pt x="3844912" y="8245157"/>
                  </a:lnTo>
                  <a:lnTo>
                    <a:pt x="3885641" y="8254441"/>
                  </a:lnTo>
                  <a:lnTo>
                    <a:pt x="3892626" y="8254822"/>
                  </a:lnTo>
                  <a:lnTo>
                    <a:pt x="3899649" y="8254759"/>
                  </a:lnTo>
                  <a:lnTo>
                    <a:pt x="3940937" y="8247215"/>
                  </a:lnTo>
                  <a:lnTo>
                    <a:pt x="3978287" y="8227987"/>
                  </a:lnTo>
                  <a:lnTo>
                    <a:pt x="4008412" y="8198777"/>
                  </a:lnTo>
                  <a:lnTo>
                    <a:pt x="4028783" y="8162049"/>
                  </a:lnTo>
                  <a:lnTo>
                    <a:pt x="4037609" y="8121015"/>
                  </a:lnTo>
                  <a:lnTo>
                    <a:pt x="4037888" y="8113992"/>
                  </a:lnTo>
                  <a:close/>
                </a:path>
                <a:path w="8256269" h="8255000">
                  <a:moveTo>
                    <a:pt x="4040860" y="590156"/>
                  </a:moveTo>
                  <a:lnTo>
                    <a:pt x="4032694" y="546112"/>
                  </a:lnTo>
                  <a:lnTo>
                    <a:pt x="4011511" y="507034"/>
                  </a:lnTo>
                  <a:lnTo>
                    <a:pt x="3980027" y="475576"/>
                  </a:lnTo>
                  <a:lnTo>
                    <a:pt x="3940899" y="454431"/>
                  </a:lnTo>
                  <a:lnTo>
                    <a:pt x="3896842" y="446278"/>
                  </a:lnTo>
                  <a:lnTo>
                    <a:pt x="3851033" y="453631"/>
                  </a:lnTo>
                  <a:lnTo>
                    <a:pt x="3810266" y="475195"/>
                  </a:lnTo>
                  <a:lnTo>
                    <a:pt x="3777589" y="507898"/>
                  </a:lnTo>
                  <a:lnTo>
                    <a:pt x="3756088" y="548690"/>
                  </a:lnTo>
                  <a:lnTo>
                    <a:pt x="3748798" y="594499"/>
                  </a:lnTo>
                  <a:lnTo>
                    <a:pt x="3757015" y="638568"/>
                  </a:lnTo>
                  <a:lnTo>
                    <a:pt x="3778199" y="677646"/>
                  </a:lnTo>
                  <a:lnTo>
                    <a:pt x="3809695" y="709091"/>
                  </a:lnTo>
                  <a:lnTo>
                    <a:pt x="3848811" y="730224"/>
                  </a:lnTo>
                  <a:lnTo>
                    <a:pt x="3892880" y="738378"/>
                  </a:lnTo>
                  <a:lnTo>
                    <a:pt x="3938689" y="731024"/>
                  </a:lnTo>
                  <a:lnTo>
                    <a:pt x="3979443" y="709460"/>
                  </a:lnTo>
                  <a:lnTo>
                    <a:pt x="4012095" y="676757"/>
                  </a:lnTo>
                  <a:lnTo>
                    <a:pt x="4033583" y="635965"/>
                  </a:lnTo>
                  <a:lnTo>
                    <a:pt x="4040860" y="590156"/>
                  </a:lnTo>
                  <a:close/>
                </a:path>
                <a:path w="8256269" h="8255000">
                  <a:moveTo>
                    <a:pt x="4517593" y="8108391"/>
                  </a:moveTo>
                  <a:lnTo>
                    <a:pt x="4510557" y="8067599"/>
                  </a:lnTo>
                  <a:lnTo>
                    <a:pt x="4492002" y="8030578"/>
                  </a:lnTo>
                  <a:lnTo>
                    <a:pt x="4463542" y="8000517"/>
                  </a:lnTo>
                  <a:lnTo>
                    <a:pt x="4427588" y="7979981"/>
                  </a:lnTo>
                  <a:lnTo>
                    <a:pt x="4387227" y="7970723"/>
                  </a:lnTo>
                  <a:lnTo>
                    <a:pt x="4373384" y="7970304"/>
                  </a:lnTo>
                  <a:lnTo>
                    <a:pt x="4366463" y="7970609"/>
                  </a:lnTo>
                  <a:lnTo>
                    <a:pt x="4326026" y="7979435"/>
                  </a:lnTo>
                  <a:lnTo>
                    <a:pt x="4289844" y="7999616"/>
                  </a:lnTo>
                  <a:lnTo>
                    <a:pt x="4261078" y="8029359"/>
                  </a:lnTo>
                  <a:lnTo>
                    <a:pt x="4242130" y="8066189"/>
                  </a:lnTo>
                  <a:lnTo>
                    <a:pt x="4234675" y="8106905"/>
                  </a:lnTo>
                  <a:lnTo>
                    <a:pt x="4234599" y="8113839"/>
                  </a:lnTo>
                  <a:lnTo>
                    <a:pt x="4234878" y="8120761"/>
                  </a:lnTo>
                  <a:lnTo>
                    <a:pt x="4243514" y="8161236"/>
                  </a:lnTo>
                  <a:lnTo>
                    <a:pt x="4263504" y="8197507"/>
                  </a:lnTo>
                  <a:lnTo>
                    <a:pt x="4293120" y="8226412"/>
                  </a:lnTo>
                  <a:lnTo>
                    <a:pt x="4329874" y="8245526"/>
                  </a:lnTo>
                  <a:lnTo>
                    <a:pt x="4370540" y="8253184"/>
                  </a:lnTo>
                  <a:lnTo>
                    <a:pt x="4377474" y="8253285"/>
                  </a:lnTo>
                  <a:lnTo>
                    <a:pt x="4384484" y="8253019"/>
                  </a:lnTo>
                  <a:lnTo>
                    <a:pt x="4425404" y="8244268"/>
                  </a:lnTo>
                  <a:lnTo>
                    <a:pt x="4462018" y="8223948"/>
                  </a:lnTo>
                  <a:lnTo>
                    <a:pt x="4491101" y="8193862"/>
                  </a:lnTo>
                  <a:lnTo>
                    <a:pt x="4510176" y="8156588"/>
                  </a:lnTo>
                  <a:lnTo>
                    <a:pt x="4517555" y="8115401"/>
                  </a:lnTo>
                  <a:lnTo>
                    <a:pt x="4517593" y="8108391"/>
                  </a:lnTo>
                  <a:close/>
                </a:path>
                <a:path w="8256269" h="8255000">
                  <a:moveTo>
                    <a:pt x="4521301" y="592010"/>
                  </a:moveTo>
                  <a:lnTo>
                    <a:pt x="4513796" y="548259"/>
                  </a:lnTo>
                  <a:lnTo>
                    <a:pt x="4493285" y="509206"/>
                  </a:lnTo>
                  <a:lnTo>
                    <a:pt x="4462386" y="477570"/>
                  </a:lnTo>
                  <a:lnTo>
                    <a:pt x="4423765" y="456031"/>
                  </a:lnTo>
                  <a:lnTo>
                    <a:pt x="4380039" y="447306"/>
                  </a:lnTo>
                  <a:lnTo>
                    <a:pt x="4334484" y="453974"/>
                  </a:lnTo>
                  <a:lnTo>
                    <a:pt x="4293832" y="474827"/>
                  </a:lnTo>
                  <a:lnTo>
                    <a:pt x="4261078" y="506882"/>
                  </a:lnTo>
                  <a:lnTo>
                    <a:pt x="4239234" y="547154"/>
                  </a:lnTo>
                  <a:lnTo>
                    <a:pt x="4231284" y="592645"/>
                  </a:lnTo>
                  <a:lnTo>
                    <a:pt x="4238853" y="636397"/>
                  </a:lnTo>
                  <a:lnTo>
                    <a:pt x="4259377" y="675449"/>
                  </a:lnTo>
                  <a:lnTo>
                    <a:pt x="4290238" y="707085"/>
                  </a:lnTo>
                  <a:lnTo>
                    <a:pt x="4328807" y="728624"/>
                  </a:lnTo>
                  <a:lnTo>
                    <a:pt x="4372483" y="737349"/>
                  </a:lnTo>
                  <a:lnTo>
                    <a:pt x="4418076" y="730707"/>
                  </a:lnTo>
                  <a:lnTo>
                    <a:pt x="4458741" y="709853"/>
                  </a:lnTo>
                  <a:lnTo>
                    <a:pt x="4491494" y="677799"/>
                  </a:lnTo>
                  <a:lnTo>
                    <a:pt x="4513351" y="637514"/>
                  </a:lnTo>
                  <a:lnTo>
                    <a:pt x="4521301" y="592010"/>
                  </a:lnTo>
                  <a:close/>
                </a:path>
                <a:path w="8256269" h="8255000">
                  <a:moveTo>
                    <a:pt x="4978120" y="8113319"/>
                  </a:moveTo>
                  <a:lnTo>
                    <a:pt x="4972151" y="8069300"/>
                  </a:lnTo>
                  <a:lnTo>
                    <a:pt x="4954143" y="8031556"/>
                  </a:lnTo>
                  <a:lnTo>
                    <a:pt x="4925809" y="8001978"/>
                  </a:lnTo>
                  <a:lnTo>
                    <a:pt x="4888839" y="7982445"/>
                  </a:lnTo>
                  <a:lnTo>
                    <a:pt x="4844923" y="7974825"/>
                  </a:lnTo>
                  <a:lnTo>
                    <a:pt x="4800574" y="7980451"/>
                  </a:lnTo>
                  <a:lnTo>
                    <a:pt x="4762424" y="7998206"/>
                  </a:lnTo>
                  <a:lnTo>
                    <a:pt x="4732363" y="8026286"/>
                  </a:lnTo>
                  <a:lnTo>
                    <a:pt x="4712297" y="8062887"/>
                  </a:lnTo>
                  <a:lnTo>
                    <a:pt x="4704105" y="8106219"/>
                  </a:lnTo>
                  <a:lnTo>
                    <a:pt x="4709592" y="8152104"/>
                  </a:lnTo>
                  <a:lnTo>
                    <a:pt x="4728095" y="8191360"/>
                  </a:lnTo>
                  <a:lnTo>
                    <a:pt x="4757610" y="8221916"/>
                  </a:lnTo>
                  <a:lnTo>
                    <a:pt x="4796142" y="8241741"/>
                  </a:lnTo>
                  <a:lnTo>
                    <a:pt x="4841659" y="8248815"/>
                  </a:lnTo>
                  <a:lnTo>
                    <a:pt x="4848364" y="8248777"/>
                  </a:lnTo>
                  <a:lnTo>
                    <a:pt x="4887773" y="8241563"/>
                  </a:lnTo>
                  <a:lnTo>
                    <a:pt x="4923307" y="8222996"/>
                  </a:lnTo>
                  <a:lnTo>
                    <a:pt x="4951730" y="8194776"/>
                  </a:lnTo>
                  <a:lnTo>
                    <a:pt x="4970538" y="8159369"/>
                  </a:lnTo>
                  <a:lnTo>
                    <a:pt x="4978031" y="8120024"/>
                  </a:lnTo>
                  <a:lnTo>
                    <a:pt x="4978120" y="8113319"/>
                  </a:lnTo>
                  <a:close/>
                </a:path>
                <a:path w="8256269" h="8255000">
                  <a:moveTo>
                    <a:pt x="4981702" y="594245"/>
                  </a:moveTo>
                  <a:lnTo>
                    <a:pt x="4976050" y="552996"/>
                  </a:lnTo>
                  <a:lnTo>
                    <a:pt x="4958575" y="515188"/>
                  </a:lnTo>
                  <a:lnTo>
                    <a:pt x="4930813" y="484149"/>
                  </a:lnTo>
                  <a:lnTo>
                    <a:pt x="4895177" y="462597"/>
                  </a:lnTo>
                  <a:lnTo>
                    <a:pt x="4854803" y="452399"/>
                  </a:lnTo>
                  <a:lnTo>
                    <a:pt x="4840884" y="451713"/>
                  </a:lnTo>
                  <a:lnTo>
                    <a:pt x="4833988" y="451891"/>
                  </a:lnTo>
                  <a:lnTo>
                    <a:pt x="4793577" y="459905"/>
                  </a:lnTo>
                  <a:lnTo>
                    <a:pt x="4757191" y="479298"/>
                  </a:lnTo>
                  <a:lnTo>
                    <a:pt x="4727994" y="508368"/>
                  </a:lnTo>
                  <a:lnTo>
                    <a:pt x="4708461" y="544677"/>
                  </a:lnTo>
                  <a:lnTo>
                    <a:pt x="4700282" y="585050"/>
                  </a:lnTo>
                  <a:lnTo>
                    <a:pt x="4700079" y="591947"/>
                  </a:lnTo>
                  <a:lnTo>
                    <a:pt x="4700232" y="598855"/>
                  </a:lnTo>
                  <a:lnTo>
                    <a:pt x="4708080" y="639292"/>
                  </a:lnTo>
                  <a:lnTo>
                    <a:pt x="4727321" y="675754"/>
                  </a:lnTo>
                  <a:lnTo>
                    <a:pt x="4756277" y="705065"/>
                  </a:lnTo>
                  <a:lnTo>
                    <a:pt x="4792510" y="724750"/>
                  </a:lnTo>
                  <a:lnTo>
                    <a:pt x="4832858" y="733094"/>
                  </a:lnTo>
                  <a:lnTo>
                    <a:pt x="4839754" y="733310"/>
                  </a:lnTo>
                  <a:lnTo>
                    <a:pt x="4846650" y="733209"/>
                  </a:lnTo>
                  <a:lnTo>
                    <a:pt x="4887125" y="725512"/>
                  </a:lnTo>
                  <a:lnTo>
                    <a:pt x="4923675" y="706424"/>
                  </a:lnTo>
                  <a:lnTo>
                    <a:pt x="4953101" y="677595"/>
                  </a:lnTo>
                  <a:lnTo>
                    <a:pt x="4972939" y="641451"/>
                  </a:lnTo>
                  <a:lnTo>
                    <a:pt x="4981448" y="601141"/>
                  </a:lnTo>
                  <a:lnTo>
                    <a:pt x="4981702" y="594245"/>
                  </a:lnTo>
                  <a:close/>
                </a:path>
                <a:path w="8256269" h="8255000">
                  <a:moveTo>
                    <a:pt x="5438775" y="8112430"/>
                  </a:moveTo>
                  <a:lnTo>
                    <a:pt x="5433390" y="8074190"/>
                  </a:lnTo>
                  <a:lnTo>
                    <a:pt x="5417210" y="8039138"/>
                  </a:lnTo>
                  <a:lnTo>
                    <a:pt x="5391607" y="8010220"/>
                  </a:lnTo>
                  <a:lnTo>
                    <a:pt x="5358777" y="7989900"/>
                  </a:lnTo>
                  <a:lnTo>
                    <a:pt x="5321478" y="7979905"/>
                  </a:lnTo>
                  <a:lnTo>
                    <a:pt x="5308587" y="7979042"/>
                  </a:lnTo>
                  <a:lnTo>
                    <a:pt x="5302034" y="7979080"/>
                  </a:lnTo>
                  <a:lnTo>
                    <a:pt x="5263540" y="7985950"/>
                  </a:lnTo>
                  <a:lnTo>
                    <a:pt x="5228679" y="8003756"/>
                  </a:lnTo>
                  <a:lnTo>
                    <a:pt x="5200535" y="8030921"/>
                  </a:lnTo>
                  <a:lnTo>
                    <a:pt x="5181524" y="8065135"/>
                  </a:lnTo>
                  <a:lnTo>
                    <a:pt x="5173294" y="8103362"/>
                  </a:lnTo>
                  <a:lnTo>
                    <a:pt x="5173040" y="8109915"/>
                  </a:lnTo>
                  <a:lnTo>
                    <a:pt x="5173103" y="8116468"/>
                  </a:lnTo>
                  <a:lnTo>
                    <a:pt x="5180190" y="8154924"/>
                  </a:lnTo>
                  <a:lnTo>
                    <a:pt x="5198186" y="8189684"/>
                  </a:lnTo>
                  <a:lnTo>
                    <a:pt x="5225504" y="8217675"/>
                  </a:lnTo>
                  <a:lnTo>
                    <a:pt x="5259819" y="8236509"/>
                  </a:lnTo>
                  <a:lnTo>
                    <a:pt x="5298097" y="8244522"/>
                  </a:lnTo>
                  <a:lnTo>
                    <a:pt x="5304650" y="8244738"/>
                  </a:lnTo>
                  <a:lnTo>
                    <a:pt x="5311203" y="8244649"/>
                  </a:lnTo>
                  <a:lnTo>
                    <a:pt x="5349621" y="8237347"/>
                  </a:lnTo>
                  <a:lnTo>
                    <a:pt x="5384292" y="8219173"/>
                  </a:lnTo>
                  <a:lnTo>
                    <a:pt x="5412130" y="8191703"/>
                  </a:lnTo>
                  <a:lnTo>
                    <a:pt x="5430774" y="8157286"/>
                  </a:lnTo>
                  <a:lnTo>
                    <a:pt x="5438597" y="8118970"/>
                  </a:lnTo>
                  <a:lnTo>
                    <a:pt x="5438775" y="8112430"/>
                  </a:lnTo>
                  <a:close/>
                </a:path>
                <a:path w="8256269" h="8255000">
                  <a:moveTo>
                    <a:pt x="5439994" y="598919"/>
                  </a:moveTo>
                  <a:lnTo>
                    <a:pt x="5435257" y="554812"/>
                  </a:lnTo>
                  <a:lnTo>
                    <a:pt x="5417998" y="516572"/>
                  </a:lnTo>
                  <a:lnTo>
                    <a:pt x="5390121" y="486257"/>
                  </a:lnTo>
                  <a:lnTo>
                    <a:pt x="5353558" y="465963"/>
                  </a:lnTo>
                  <a:lnTo>
                    <a:pt x="5310187" y="457733"/>
                  </a:lnTo>
                  <a:lnTo>
                    <a:pt x="5303583" y="457568"/>
                  </a:lnTo>
                  <a:lnTo>
                    <a:pt x="5296979" y="457733"/>
                  </a:lnTo>
                  <a:lnTo>
                    <a:pt x="5258257" y="465455"/>
                  </a:lnTo>
                  <a:lnTo>
                    <a:pt x="5223446" y="484073"/>
                  </a:lnTo>
                  <a:lnTo>
                    <a:pt x="5195532" y="512000"/>
                  </a:lnTo>
                  <a:lnTo>
                    <a:pt x="5176926" y="546823"/>
                  </a:lnTo>
                  <a:lnTo>
                    <a:pt x="5169230" y="585546"/>
                  </a:lnTo>
                  <a:lnTo>
                    <a:pt x="5169065" y="592150"/>
                  </a:lnTo>
                  <a:lnTo>
                    <a:pt x="5169230" y="598754"/>
                  </a:lnTo>
                  <a:lnTo>
                    <a:pt x="5176926" y="637476"/>
                  </a:lnTo>
                  <a:lnTo>
                    <a:pt x="5195544" y="672287"/>
                  </a:lnTo>
                  <a:lnTo>
                    <a:pt x="5223459" y="700214"/>
                  </a:lnTo>
                  <a:lnTo>
                    <a:pt x="5258282" y="718832"/>
                  </a:lnTo>
                  <a:lnTo>
                    <a:pt x="5297005" y="726541"/>
                  </a:lnTo>
                  <a:lnTo>
                    <a:pt x="5341328" y="722337"/>
                  </a:lnTo>
                  <a:lnTo>
                    <a:pt x="5379885" y="705637"/>
                  </a:lnTo>
                  <a:lnTo>
                    <a:pt x="5410581" y="678294"/>
                  </a:lnTo>
                  <a:lnTo>
                    <a:pt x="5431307" y="642112"/>
                  </a:lnTo>
                  <a:lnTo>
                    <a:pt x="5439994" y="598919"/>
                  </a:lnTo>
                  <a:close/>
                </a:path>
                <a:path w="8256269" h="8255000">
                  <a:moveTo>
                    <a:pt x="5455361" y="7650848"/>
                  </a:moveTo>
                  <a:lnTo>
                    <a:pt x="5450065" y="7608138"/>
                  </a:lnTo>
                  <a:lnTo>
                    <a:pt x="5432882" y="7568679"/>
                  </a:lnTo>
                  <a:lnTo>
                    <a:pt x="5405221" y="7535710"/>
                  </a:lnTo>
                  <a:lnTo>
                    <a:pt x="5369357" y="7511923"/>
                  </a:lnTo>
                  <a:lnTo>
                    <a:pt x="5328209" y="7499286"/>
                  </a:lnTo>
                  <a:lnTo>
                    <a:pt x="5306517" y="7497546"/>
                  </a:lnTo>
                  <a:lnTo>
                    <a:pt x="5299151" y="7497699"/>
                  </a:lnTo>
                  <a:lnTo>
                    <a:pt x="5255857" y="7506195"/>
                  </a:lnTo>
                  <a:lnTo>
                    <a:pt x="5216931" y="7526947"/>
                  </a:lnTo>
                  <a:lnTo>
                    <a:pt x="5185765" y="7558151"/>
                  </a:lnTo>
                  <a:lnTo>
                    <a:pt x="5165064" y="7597102"/>
                  </a:lnTo>
                  <a:lnTo>
                    <a:pt x="5156632" y="7640396"/>
                  </a:lnTo>
                  <a:lnTo>
                    <a:pt x="5156492" y="7647787"/>
                  </a:lnTo>
                  <a:lnTo>
                    <a:pt x="5156708" y="7655153"/>
                  </a:lnTo>
                  <a:lnTo>
                    <a:pt x="5165598" y="7698359"/>
                  </a:lnTo>
                  <a:lnTo>
                    <a:pt x="5186705" y="7737094"/>
                  </a:lnTo>
                  <a:lnTo>
                    <a:pt x="5218201" y="7767968"/>
                  </a:lnTo>
                  <a:lnTo>
                    <a:pt x="5257343" y="7788313"/>
                  </a:lnTo>
                  <a:lnTo>
                    <a:pt x="5300726" y="7796339"/>
                  </a:lnTo>
                  <a:lnTo>
                    <a:pt x="5308117" y="7796416"/>
                  </a:lnTo>
                  <a:lnTo>
                    <a:pt x="5315470" y="7796123"/>
                  </a:lnTo>
                  <a:lnTo>
                    <a:pt x="5358600" y="7786852"/>
                  </a:lnTo>
                  <a:lnTo>
                    <a:pt x="5397144" y="7765389"/>
                  </a:lnTo>
                  <a:lnTo>
                    <a:pt x="5427738" y="7733614"/>
                  </a:lnTo>
                  <a:lnTo>
                    <a:pt x="5447728" y="7694295"/>
                  </a:lnTo>
                  <a:lnTo>
                    <a:pt x="5455361" y="7650848"/>
                  </a:lnTo>
                  <a:close/>
                </a:path>
                <a:path w="8256269" h="8255000">
                  <a:moveTo>
                    <a:pt x="5913069" y="7645032"/>
                  </a:moveTo>
                  <a:lnTo>
                    <a:pt x="5906020" y="7603972"/>
                  </a:lnTo>
                  <a:lnTo>
                    <a:pt x="5887504" y="7566673"/>
                  </a:lnTo>
                  <a:lnTo>
                    <a:pt x="5859081" y="7536231"/>
                  </a:lnTo>
                  <a:lnTo>
                    <a:pt x="5823115" y="7515212"/>
                  </a:lnTo>
                  <a:lnTo>
                    <a:pt x="5782653" y="7505357"/>
                  </a:lnTo>
                  <a:lnTo>
                    <a:pt x="5768733" y="7504735"/>
                  </a:lnTo>
                  <a:lnTo>
                    <a:pt x="5761748" y="7505001"/>
                  </a:lnTo>
                  <a:lnTo>
                    <a:pt x="5720905" y="7513726"/>
                  </a:lnTo>
                  <a:lnTo>
                    <a:pt x="5684329" y="7533945"/>
                  </a:lnTo>
                  <a:lnTo>
                    <a:pt x="5655221" y="7563879"/>
                  </a:lnTo>
                  <a:lnTo>
                    <a:pt x="5636044" y="7601013"/>
                  </a:lnTo>
                  <a:lnTo>
                    <a:pt x="5628475" y="7642072"/>
                  </a:lnTo>
                  <a:lnTo>
                    <a:pt x="5628398" y="7649070"/>
                  </a:lnTo>
                  <a:lnTo>
                    <a:pt x="5628665" y="7656055"/>
                  </a:lnTo>
                  <a:lnTo>
                    <a:pt x="5637390" y="7696898"/>
                  </a:lnTo>
                  <a:lnTo>
                    <a:pt x="5657608" y="7733474"/>
                  </a:lnTo>
                  <a:lnTo>
                    <a:pt x="5687555" y="7762570"/>
                  </a:lnTo>
                  <a:lnTo>
                    <a:pt x="5724690" y="7781747"/>
                  </a:lnTo>
                  <a:lnTo>
                    <a:pt x="5765762" y="7789316"/>
                  </a:lnTo>
                  <a:lnTo>
                    <a:pt x="5772759" y="7789380"/>
                  </a:lnTo>
                  <a:lnTo>
                    <a:pt x="5779744" y="7789113"/>
                  </a:lnTo>
                  <a:lnTo>
                    <a:pt x="5820588" y="7780388"/>
                  </a:lnTo>
                  <a:lnTo>
                    <a:pt x="5857164" y="7760157"/>
                  </a:lnTo>
                  <a:lnTo>
                    <a:pt x="5886272" y="7730223"/>
                  </a:lnTo>
                  <a:lnTo>
                    <a:pt x="5905436" y="7693088"/>
                  </a:lnTo>
                  <a:lnTo>
                    <a:pt x="5913005" y="7652017"/>
                  </a:lnTo>
                  <a:lnTo>
                    <a:pt x="5913069" y="7645032"/>
                  </a:lnTo>
                  <a:close/>
                </a:path>
                <a:path w="8256269" h="8255000">
                  <a:moveTo>
                    <a:pt x="5915634" y="602691"/>
                  </a:moveTo>
                  <a:lnTo>
                    <a:pt x="5911964" y="561911"/>
                  </a:lnTo>
                  <a:lnTo>
                    <a:pt x="5895022" y="524611"/>
                  </a:lnTo>
                  <a:lnTo>
                    <a:pt x="5867489" y="493776"/>
                  </a:lnTo>
                  <a:lnTo>
                    <a:pt x="5832094" y="472414"/>
                  </a:lnTo>
                  <a:lnTo>
                    <a:pt x="5791517" y="463562"/>
                  </a:lnTo>
                  <a:lnTo>
                    <a:pt x="5743232" y="472147"/>
                  </a:lnTo>
                  <a:lnTo>
                    <a:pt x="5701550" y="498602"/>
                  </a:lnTo>
                  <a:lnTo>
                    <a:pt x="5671591" y="538149"/>
                  </a:lnTo>
                  <a:lnTo>
                    <a:pt x="5658510" y="586054"/>
                  </a:lnTo>
                  <a:lnTo>
                    <a:pt x="5666257" y="634326"/>
                  </a:lnTo>
                  <a:lnTo>
                    <a:pt x="5692038" y="676363"/>
                  </a:lnTo>
                  <a:lnTo>
                    <a:pt x="5731192" y="706958"/>
                  </a:lnTo>
                  <a:lnTo>
                    <a:pt x="5779046" y="720839"/>
                  </a:lnTo>
                  <a:lnTo>
                    <a:pt x="5827407" y="714019"/>
                  </a:lnTo>
                  <a:lnTo>
                    <a:pt x="5869762" y="689051"/>
                  </a:lnTo>
                  <a:lnTo>
                    <a:pt x="5900902" y="650455"/>
                  </a:lnTo>
                  <a:lnTo>
                    <a:pt x="5915634" y="602691"/>
                  </a:lnTo>
                  <a:close/>
                </a:path>
                <a:path w="8256269" h="8255000">
                  <a:moveTo>
                    <a:pt x="5933427" y="1073226"/>
                  </a:moveTo>
                  <a:lnTo>
                    <a:pt x="5925705" y="1029157"/>
                  </a:lnTo>
                  <a:lnTo>
                    <a:pt x="5904966" y="989850"/>
                  </a:lnTo>
                  <a:lnTo>
                    <a:pt x="5873851" y="958024"/>
                  </a:lnTo>
                  <a:lnTo>
                    <a:pt x="5834989" y="936396"/>
                  </a:lnTo>
                  <a:lnTo>
                    <a:pt x="5791009" y="927696"/>
                  </a:lnTo>
                  <a:lnTo>
                    <a:pt x="5745213" y="934427"/>
                  </a:lnTo>
                  <a:lnTo>
                    <a:pt x="5704306" y="955471"/>
                  </a:lnTo>
                  <a:lnTo>
                    <a:pt x="5671324" y="987793"/>
                  </a:lnTo>
                  <a:lnTo>
                    <a:pt x="5649315" y="1028369"/>
                  </a:lnTo>
                  <a:lnTo>
                    <a:pt x="5641302" y="1074191"/>
                  </a:lnTo>
                  <a:lnTo>
                    <a:pt x="5648922" y="1118260"/>
                  </a:lnTo>
                  <a:lnTo>
                    <a:pt x="5669635" y="1157566"/>
                  </a:lnTo>
                  <a:lnTo>
                    <a:pt x="5700776" y="1189393"/>
                  </a:lnTo>
                  <a:lnTo>
                    <a:pt x="5739689" y="1211021"/>
                  </a:lnTo>
                  <a:lnTo>
                    <a:pt x="5783719" y="1219733"/>
                  </a:lnTo>
                  <a:lnTo>
                    <a:pt x="5829541" y="1212989"/>
                  </a:lnTo>
                  <a:lnTo>
                    <a:pt x="5870511" y="1191945"/>
                  </a:lnTo>
                  <a:lnTo>
                    <a:pt x="5903544" y="1159624"/>
                  </a:lnTo>
                  <a:lnTo>
                    <a:pt x="5925540" y="1119047"/>
                  </a:lnTo>
                  <a:lnTo>
                    <a:pt x="5933427" y="1073226"/>
                  </a:lnTo>
                  <a:close/>
                </a:path>
                <a:path w="8256269" h="8255000">
                  <a:moveTo>
                    <a:pt x="6384404" y="7647508"/>
                  </a:moveTo>
                  <a:lnTo>
                    <a:pt x="6378803" y="7608989"/>
                  </a:lnTo>
                  <a:lnTo>
                    <a:pt x="6362217" y="7573759"/>
                  </a:lnTo>
                  <a:lnTo>
                    <a:pt x="6336106" y="7544892"/>
                  </a:lnTo>
                  <a:lnTo>
                    <a:pt x="6302705" y="7524890"/>
                  </a:lnTo>
                  <a:lnTo>
                    <a:pt x="6264935" y="7515466"/>
                  </a:lnTo>
                  <a:lnTo>
                    <a:pt x="6251930" y="7514844"/>
                  </a:lnTo>
                  <a:lnTo>
                    <a:pt x="6245504" y="7515072"/>
                  </a:lnTo>
                  <a:lnTo>
                    <a:pt x="6207963" y="7522781"/>
                  </a:lnTo>
                  <a:lnTo>
                    <a:pt x="6174130" y="7540866"/>
                  </a:lnTo>
                  <a:lnTo>
                    <a:pt x="6146876" y="7567816"/>
                  </a:lnTo>
                  <a:lnTo>
                    <a:pt x="6128385" y="7601420"/>
                  </a:lnTo>
                  <a:lnTo>
                    <a:pt x="6120244" y="7638872"/>
                  </a:lnTo>
                  <a:lnTo>
                    <a:pt x="6119939" y="7645286"/>
                  </a:lnTo>
                  <a:lnTo>
                    <a:pt x="6120015" y="7651801"/>
                  </a:lnTo>
                  <a:lnTo>
                    <a:pt x="6127115" y="7690066"/>
                  </a:lnTo>
                  <a:lnTo>
                    <a:pt x="6145060" y="7724622"/>
                  </a:lnTo>
                  <a:lnTo>
                    <a:pt x="6172276" y="7752435"/>
                  </a:lnTo>
                  <a:lnTo>
                    <a:pt x="6206439" y="7771143"/>
                  </a:lnTo>
                  <a:lnTo>
                    <a:pt x="6244539" y="7779080"/>
                  </a:lnTo>
                  <a:lnTo>
                    <a:pt x="6251054" y="7779296"/>
                  </a:lnTo>
                  <a:lnTo>
                    <a:pt x="6257582" y="7779194"/>
                  </a:lnTo>
                  <a:lnTo>
                    <a:pt x="6295809" y="7771892"/>
                  </a:lnTo>
                  <a:lnTo>
                    <a:pt x="6330277" y="7753769"/>
                  </a:lnTo>
                  <a:lnTo>
                    <a:pt x="6357963" y="7726413"/>
                  </a:lnTo>
                  <a:lnTo>
                    <a:pt x="6376479" y="7692161"/>
                  </a:lnTo>
                  <a:lnTo>
                    <a:pt x="6384226" y="7654023"/>
                  </a:lnTo>
                  <a:lnTo>
                    <a:pt x="6384404" y="7647508"/>
                  </a:lnTo>
                  <a:close/>
                </a:path>
                <a:path w="8256269" h="8255000">
                  <a:moveTo>
                    <a:pt x="6386512" y="1072857"/>
                  </a:moveTo>
                  <a:lnTo>
                    <a:pt x="6380518" y="1034097"/>
                  </a:lnTo>
                  <a:lnTo>
                    <a:pt x="6363551" y="998728"/>
                  </a:lnTo>
                  <a:lnTo>
                    <a:pt x="6337084" y="969784"/>
                  </a:lnTo>
                  <a:lnTo>
                    <a:pt x="6303365" y="949756"/>
                  </a:lnTo>
                  <a:lnTo>
                    <a:pt x="6265291" y="940333"/>
                  </a:lnTo>
                  <a:lnTo>
                    <a:pt x="6252184" y="939723"/>
                  </a:lnTo>
                  <a:lnTo>
                    <a:pt x="6245504" y="939787"/>
                  </a:lnTo>
                  <a:lnTo>
                    <a:pt x="6206375" y="947191"/>
                  </a:lnTo>
                  <a:lnTo>
                    <a:pt x="6171209" y="965962"/>
                  </a:lnTo>
                  <a:lnTo>
                    <a:pt x="6143295" y="994371"/>
                  </a:lnTo>
                  <a:lnTo>
                    <a:pt x="6125134" y="1029855"/>
                  </a:lnTo>
                  <a:lnTo>
                    <a:pt x="6118415" y="1069111"/>
                  </a:lnTo>
                  <a:lnTo>
                    <a:pt x="6118466" y="1075791"/>
                  </a:lnTo>
                  <a:lnTo>
                    <a:pt x="6124803" y="1114501"/>
                  </a:lnTo>
                  <a:lnTo>
                    <a:pt x="6142075" y="1149718"/>
                  </a:lnTo>
                  <a:lnTo>
                    <a:pt x="6168796" y="1178420"/>
                  </a:lnTo>
                  <a:lnTo>
                    <a:pt x="6202692" y="1198168"/>
                  </a:lnTo>
                  <a:lnTo>
                    <a:pt x="6240843" y="1207249"/>
                  </a:lnTo>
                  <a:lnTo>
                    <a:pt x="6253950" y="1207757"/>
                  </a:lnTo>
                  <a:lnTo>
                    <a:pt x="6260516" y="1207516"/>
                  </a:lnTo>
                  <a:lnTo>
                    <a:pt x="6298895" y="1199476"/>
                  </a:lnTo>
                  <a:lnTo>
                    <a:pt x="6333325" y="1180642"/>
                  </a:lnTo>
                  <a:lnTo>
                    <a:pt x="6360808" y="1152677"/>
                  </a:lnTo>
                  <a:lnTo>
                    <a:pt x="6379019" y="1117930"/>
                  </a:lnTo>
                  <a:lnTo>
                    <a:pt x="6386398" y="1079423"/>
                  </a:lnTo>
                  <a:lnTo>
                    <a:pt x="6386512" y="1072857"/>
                  </a:lnTo>
                  <a:close/>
                </a:path>
                <a:path w="8256269" h="8255000">
                  <a:moveTo>
                    <a:pt x="6400101" y="7162266"/>
                  </a:moveTo>
                  <a:lnTo>
                    <a:pt x="6391262" y="7116343"/>
                  </a:lnTo>
                  <a:lnTo>
                    <a:pt x="6368936" y="7076249"/>
                  </a:lnTo>
                  <a:lnTo>
                    <a:pt x="6335890" y="7044677"/>
                  </a:lnTo>
                  <a:lnTo>
                    <a:pt x="6294856" y="7024268"/>
                  </a:lnTo>
                  <a:lnTo>
                    <a:pt x="6248603" y="7017690"/>
                  </a:lnTo>
                  <a:lnTo>
                    <a:pt x="6202667" y="7026554"/>
                  </a:lnTo>
                  <a:lnTo>
                    <a:pt x="6162599" y="7048868"/>
                  </a:lnTo>
                  <a:lnTo>
                    <a:pt x="6131039" y="7081901"/>
                  </a:lnTo>
                  <a:lnTo>
                    <a:pt x="6110643" y="7122896"/>
                  </a:lnTo>
                  <a:lnTo>
                    <a:pt x="6104064" y="7169112"/>
                  </a:lnTo>
                  <a:lnTo>
                    <a:pt x="6112942" y="7215022"/>
                  </a:lnTo>
                  <a:lnTo>
                    <a:pt x="6135255" y="7255103"/>
                  </a:lnTo>
                  <a:lnTo>
                    <a:pt x="6168288" y="7286688"/>
                  </a:lnTo>
                  <a:lnTo>
                    <a:pt x="6209284" y="7307110"/>
                  </a:lnTo>
                  <a:lnTo>
                    <a:pt x="6255512" y="7313689"/>
                  </a:lnTo>
                  <a:lnTo>
                    <a:pt x="6301410" y="7304786"/>
                  </a:lnTo>
                  <a:lnTo>
                    <a:pt x="6341491" y="7282396"/>
                  </a:lnTo>
                  <a:lnTo>
                    <a:pt x="6373076" y="7249312"/>
                  </a:lnTo>
                  <a:lnTo>
                    <a:pt x="6393497" y="7208342"/>
                  </a:lnTo>
                  <a:lnTo>
                    <a:pt x="6400101" y="7162266"/>
                  </a:lnTo>
                  <a:close/>
                </a:path>
                <a:path w="8256269" h="8255000">
                  <a:moveTo>
                    <a:pt x="6401257" y="1536598"/>
                  </a:moveTo>
                  <a:lnTo>
                    <a:pt x="6394209" y="1493875"/>
                  </a:lnTo>
                  <a:lnTo>
                    <a:pt x="6375247" y="1454950"/>
                  </a:lnTo>
                  <a:lnTo>
                    <a:pt x="6345961" y="1423060"/>
                  </a:lnTo>
                  <a:lnTo>
                    <a:pt x="6308788" y="1400860"/>
                  </a:lnTo>
                  <a:lnTo>
                    <a:pt x="6266827" y="1390192"/>
                  </a:lnTo>
                  <a:lnTo>
                    <a:pt x="6252375" y="1389392"/>
                  </a:lnTo>
                  <a:lnTo>
                    <a:pt x="6245034" y="1389570"/>
                  </a:lnTo>
                  <a:lnTo>
                    <a:pt x="6202007" y="1398092"/>
                  </a:lnTo>
                  <a:lnTo>
                    <a:pt x="6163310" y="1418793"/>
                  </a:lnTo>
                  <a:lnTo>
                    <a:pt x="6132334" y="1449832"/>
                  </a:lnTo>
                  <a:lnTo>
                    <a:pt x="6111710" y="1488579"/>
                  </a:lnTo>
                  <a:lnTo>
                    <a:pt x="6103277" y="1531607"/>
                  </a:lnTo>
                  <a:lnTo>
                    <a:pt x="6103124" y="1538947"/>
                  </a:lnTo>
                  <a:lnTo>
                    <a:pt x="6103328" y="1546288"/>
                  </a:lnTo>
                  <a:lnTo>
                    <a:pt x="6112053" y="1589265"/>
                  </a:lnTo>
                  <a:lnTo>
                    <a:pt x="6132931" y="1627873"/>
                  </a:lnTo>
                  <a:lnTo>
                    <a:pt x="6164110" y="1658708"/>
                  </a:lnTo>
                  <a:lnTo>
                    <a:pt x="6202946" y="1679143"/>
                  </a:lnTo>
                  <a:lnTo>
                    <a:pt x="6246025" y="1687385"/>
                  </a:lnTo>
                  <a:lnTo>
                    <a:pt x="6253365" y="1687499"/>
                  </a:lnTo>
                  <a:lnTo>
                    <a:pt x="6260719" y="1687271"/>
                  </a:lnTo>
                  <a:lnTo>
                    <a:pt x="6303657" y="1678343"/>
                  </a:lnTo>
                  <a:lnTo>
                    <a:pt x="6342164" y="1657299"/>
                  </a:lnTo>
                  <a:lnTo>
                    <a:pt x="6372860" y="1625981"/>
                  </a:lnTo>
                  <a:lnTo>
                    <a:pt x="6393116" y="1587042"/>
                  </a:lnTo>
                  <a:lnTo>
                    <a:pt x="6401168" y="1543939"/>
                  </a:lnTo>
                  <a:lnTo>
                    <a:pt x="6401257" y="1536598"/>
                  </a:lnTo>
                  <a:close/>
                </a:path>
                <a:path w="8256269" h="8255000">
                  <a:moveTo>
                    <a:pt x="6851053" y="7168388"/>
                  </a:moveTo>
                  <a:lnTo>
                    <a:pt x="6846456" y="7128815"/>
                  </a:lnTo>
                  <a:lnTo>
                    <a:pt x="6830314" y="7092328"/>
                  </a:lnTo>
                  <a:lnTo>
                    <a:pt x="6803974" y="7062305"/>
                  </a:lnTo>
                  <a:lnTo>
                    <a:pt x="6769887" y="7041553"/>
                  </a:lnTo>
                  <a:lnTo>
                    <a:pt x="6731127" y="7031939"/>
                  </a:lnTo>
                  <a:lnTo>
                    <a:pt x="6717792" y="7031406"/>
                  </a:lnTo>
                  <a:lnTo>
                    <a:pt x="6711112" y="7031647"/>
                  </a:lnTo>
                  <a:lnTo>
                    <a:pt x="6672631" y="7039089"/>
                  </a:lnTo>
                  <a:lnTo>
                    <a:pt x="6637947" y="7057339"/>
                  </a:lnTo>
                  <a:lnTo>
                    <a:pt x="6610032" y="7084847"/>
                  </a:lnTo>
                  <a:lnTo>
                    <a:pt x="6591262" y="7119252"/>
                  </a:lnTo>
                  <a:lnTo>
                    <a:pt x="6583261" y="7157618"/>
                  </a:lnTo>
                  <a:lnTo>
                    <a:pt x="6583032" y="7164159"/>
                  </a:lnTo>
                  <a:lnTo>
                    <a:pt x="6583121" y="7170725"/>
                  </a:lnTo>
                  <a:lnTo>
                    <a:pt x="6590347" y="7209244"/>
                  </a:lnTo>
                  <a:lnTo>
                    <a:pt x="6608419" y="7244029"/>
                  </a:lnTo>
                  <a:lnTo>
                    <a:pt x="6635775" y="7272096"/>
                  </a:lnTo>
                  <a:lnTo>
                    <a:pt x="6670078" y="7291044"/>
                  </a:lnTo>
                  <a:lnTo>
                    <a:pt x="6708407" y="7299274"/>
                  </a:lnTo>
                  <a:lnTo>
                    <a:pt x="6714947" y="7299528"/>
                  </a:lnTo>
                  <a:lnTo>
                    <a:pt x="6721500" y="7299477"/>
                  </a:lnTo>
                  <a:lnTo>
                    <a:pt x="6760070" y="7292454"/>
                  </a:lnTo>
                  <a:lnTo>
                    <a:pt x="6794957" y="7274585"/>
                  </a:lnTo>
                  <a:lnTo>
                    <a:pt x="6823176" y="7247395"/>
                  </a:lnTo>
                  <a:lnTo>
                    <a:pt x="6842315" y="7213193"/>
                  </a:lnTo>
                  <a:lnTo>
                    <a:pt x="6850761" y="7174916"/>
                  </a:lnTo>
                  <a:lnTo>
                    <a:pt x="6851053" y="7168388"/>
                  </a:lnTo>
                  <a:close/>
                </a:path>
                <a:path w="8256269" h="8255000">
                  <a:moveTo>
                    <a:pt x="6852564" y="1540052"/>
                  </a:moveTo>
                  <a:lnTo>
                    <a:pt x="6846240" y="1496034"/>
                  </a:lnTo>
                  <a:lnTo>
                    <a:pt x="6827914" y="1458455"/>
                  </a:lnTo>
                  <a:lnTo>
                    <a:pt x="6799351" y="1429169"/>
                  </a:lnTo>
                  <a:lnTo>
                    <a:pt x="6762318" y="1410055"/>
                  </a:lnTo>
                  <a:lnTo>
                    <a:pt x="6718605" y="1402956"/>
                  </a:lnTo>
                  <a:lnTo>
                    <a:pt x="6674548" y="1409141"/>
                  </a:lnTo>
                  <a:lnTo>
                    <a:pt x="6636944" y="1427403"/>
                  </a:lnTo>
                  <a:lnTo>
                    <a:pt x="6607657" y="1455978"/>
                  </a:lnTo>
                  <a:lnTo>
                    <a:pt x="6588531" y="1493075"/>
                  </a:lnTo>
                  <a:lnTo>
                    <a:pt x="6581432" y="1536915"/>
                  </a:lnTo>
                  <a:lnTo>
                    <a:pt x="6587617" y="1580934"/>
                  </a:lnTo>
                  <a:lnTo>
                    <a:pt x="6605905" y="1618500"/>
                  </a:lnTo>
                  <a:lnTo>
                    <a:pt x="6634493" y="1647761"/>
                  </a:lnTo>
                  <a:lnTo>
                    <a:pt x="6671615" y="1666887"/>
                  </a:lnTo>
                  <a:lnTo>
                    <a:pt x="6715468" y="1673999"/>
                  </a:lnTo>
                  <a:lnTo>
                    <a:pt x="6759524" y="1667852"/>
                  </a:lnTo>
                  <a:lnTo>
                    <a:pt x="6797167" y="1649590"/>
                  </a:lnTo>
                  <a:lnTo>
                    <a:pt x="6826491" y="1621002"/>
                  </a:lnTo>
                  <a:lnTo>
                    <a:pt x="6845605" y="1583893"/>
                  </a:lnTo>
                  <a:lnTo>
                    <a:pt x="6852564" y="1540052"/>
                  </a:lnTo>
                  <a:close/>
                </a:path>
                <a:path w="8256269" h="8255000">
                  <a:moveTo>
                    <a:pt x="6865366" y="6703250"/>
                  </a:moveTo>
                  <a:lnTo>
                    <a:pt x="6859244" y="6660324"/>
                  </a:lnTo>
                  <a:lnTo>
                    <a:pt x="6841134" y="6620916"/>
                  </a:lnTo>
                  <a:lnTo>
                    <a:pt x="6812547" y="6588315"/>
                  </a:lnTo>
                  <a:lnTo>
                    <a:pt x="6775844" y="6565201"/>
                  </a:lnTo>
                  <a:lnTo>
                    <a:pt x="6734086" y="6553505"/>
                  </a:lnTo>
                  <a:lnTo>
                    <a:pt x="6719621" y="6552336"/>
                  </a:lnTo>
                  <a:lnTo>
                    <a:pt x="6712331" y="6552387"/>
                  </a:lnTo>
                  <a:lnTo>
                    <a:pt x="6669506" y="6560134"/>
                  </a:lnTo>
                  <a:lnTo>
                    <a:pt x="6630733" y="6579984"/>
                  </a:lnTo>
                  <a:lnTo>
                    <a:pt x="6599428" y="6610210"/>
                  </a:lnTo>
                  <a:lnTo>
                    <a:pt x="6578219" y="6648259"/>
                  </a:lnTo>
                  <a:lnTo>
                    <a:pt x="6568986" y="6690792"/>
                  </a:lnTo>
                  <a:lnTo>
                    <a:pt x="6568681" y="6698081"/>
                  </a:lnTo>
                  <a:lnTo>
                    <a:pt x="6568732" y="6705371"/>
                  </a:lnTo>
                  <a:lnTo>
                    <a:pt x="6576466" y="6748196"/>
                  </a:lnTo>
                  <a:lnTo>
                    <a:pt x="6596329" y="6786956"/>
                  </a:lnTo>
                  <a:lnTo>
                    <a:pt x="6626568" y="6818262"/>
                  </a:lnTo>
                  <a:lnTo>
                    <a:pt x="6664617" y="6839458"/>
                  </a:lnTo>
                  <a:lnTo>
                    <a:pt x="6707149" y="6848691"/>
                  </a:lnTo>
                  <a:lnTo>
                    <a:pt x="6714439" y="6849008"/>
                  </a:lnTo>
                  <a:lnTo>
                    <a:pt x="6721729" y="6848945"/>
                  </a:lnTo>
                  <a:lnTo>
                    <a:pt x="6764553" y="6841210"/>
                  </a:lnTo>
                  <a:lnTo>
                    <a:pt x="6803326" y="6821348"/>
                  </a:lnTo>
                  <a:lnTo>
                    <a:pt x="6834632" y="6791109"/>
                  </a:lnTo>
                  <a:lnTo>
                    <a:pt x="6855828" y="6753072"/>
                  </a:lnTo>
                  <a:lnTo>
                    <a:pt x="6865061" y="6710540"/>
                  </a:lnTo>
                  <a:lnTo>
                    <a:pt x="6865366" y="6703250"/>
                  </a:lnTo>
                  <a:close/>
                </a:path>
                <a:path w="8256269" h="8255000">
                  <a:moveTo>
                    <a:pt x="7310120" y="2003044"/>
                  </a:moveTo>
                  <a:lnTo>
                    <a:pt x="7300747" y="1953463"/>
                  </a:lnTo>
                  <a:lnTo>
                    <a:pt x="7273760" y="1910803"/>
                  </a:lnTo>
                  <a:lnTo>
                    <a:pt x="7232980" y="1881073"/>
                  </a:lnTo>
                  <a:lnTo>
                    <a:pt x="7192505" y="1869528"/>
                  </a:lnTo>
                  <a:lnTo>
                    <a:pt x="7148398" y="1873148"/>
                  </a:lnTo>
                  <a:lnTo>
                    <a:pt x="7109714" y="1889366"/>
                  </a:lnTo>
                  <a:lnTo>
                    <a:pt x="7078612" y="1916290"/>
                  </a:lnTo>
                  <a:lnTo>
                    <a:pt x="7057314" y="1952015"/>
                  </a:lnTo>
                  <a:lnTo>
                    <a:pt x="7047979" y="1994649"/>
                  </a:lnTo>
                  <a:lnTo>
                    <a:pt x="7052234" y="2038680"/>
                  </a:lnTo>
                  <a:lnTo>
                    <a:pt x="7068998" y="2077110"/>
                  </a:lnTo>
                  <a:lnTo>
                    <a:pt x="7096379" y="2107781"/>
                  </a:lnTo>
                  <a:lnTo>
                    <a:pt x="7132421" y="2128545"/>
                  </a:lnTo>
                  <a:lnTo>
                    <a:pt x="7175233" y="2137245"/>
                  </a:lnTo>
                  <a:lnTo>
                    <a:pt x="7183704" y="2137257"/>
                  </a:lnTo>
                  <a:lnTo>
                    <a:pt x="7192099" y="2136483"/>
                  </a:lnTo>
                  <a:lnTo>
                    <a:pt x="7232612" y="2124773"/>
                  </a:lnTo>
                  <a:lnTo>
                    <a:pt x="7273480" y="2095182"/>
                  </a:lnTo>
                  <a:lnTo>
                    <a:pt x="7300595" y="2052612"/>
                  </a:lnTo>
                  <a:lnTo>
                    <a:pt x="7310120" y="2003044"/>
                  </a:lnTo>
                  <a:close/>
                </a:path>
                <a:path w="8256269" h="8255000">
                  <a:moveTo>
                    <a:pt x="7314959" y="6700507"/>
                  </a:moveTo>
                  <a:lnTo>
                    <a:pt x="7309523" y="6662521"/>
                  </a:lnTo>
                  <a:lnTo>
                    <a:pt x="7293419" y="6627711"/>
                  </a:lnTo>
                  <a:lnTo>
                    <a:pt x="7268007" y="6598971"/>
                  </a:lnTo>
                  <a:lnTo>
                    <a:pt x="7235418" y="6578727"/>
                  </a:lnTo>
                  <a:lnTo>
                    <a:pt x="7198398" y="6568668"/>
                  </a:lnTo>
                  <a:lnTo>
                    <a:pt x="7179018" y="6567741"/>
                  </a:lnTo>
                  <a:lnTo>
                    <a:pt x="7172452" y="6568033"/>
                  </a:lnTo>
                  <a:lnTo>
                    <a:pt x="7134060" y="6576568"/>
                  </a:lnTo>
                  <a:lnTo>
                    <a:pt x="7099846" y="6595935"/>
                  </a:lnTo>
                  <a:lnTo>
                    <a:pt x="7072770" y="6624460"/>
                  </a:lnTo>
                  <a:lnTo>
                    <a:pt x="7055218" y="6659651"/>
                  </a:lnTo>
                  <a:lnTo>
                    <a:pt x="7048716" y="6698424"/>
                  </a:lnTo>
                  <a:lnTo>
                    <a:pt x="7048754" y="6705003"/>
                  </a:lnTo>
                  <a:lnTo>
                    <a:pt x="7055777" y="6743687"/>
                  </a:lnTo>
                  <a:lnTo>
                    <a:pt x="7073798" y="6778638"/>
                  </a:lnTo>
                  <a:lnTo>
                    <a:pt x="7101230" y="6806793"/>
                  </a:lnTo>
                  <a:lnTo>
                    <a:pt x="7135723" y="6825716"/>
                  </a:lnTo>
                  <a:lnTo>
                    <a:pt x="7174204" y="6833730"/>
                  </a:lnTo>
                  <a:lnTo>
                    <a:pt x="7180783" y="6833946"/>
                  </a:lnTo>
                  <a:lnTo>
                    <a:pt x="7187374" y="6833844"/>
                  </a:lnTo>
                  <a:lnTo>
                    <a:pt x="7225970" y="6826428"/>
                  </a:lnTo>
                  <a:lnTo>
                    <a:pt x="7260755" y="6808038"/>
                  </a:lnTo>
                  <a:lnTo>
                    <a:pt x="7288619" y="6780314"/>
                  </a:lnTo>
                  <a:lnTo>
                    <a:pt x="7307186" y="6745643"/>
                  </a:lnTo>
                  <a:lnTo>
                    <a:pt x="7314819" y="6707086"/>
                  </a:lnTo>
                  <a:lnTo>
                    <a:pt x="7314959" y="6700507"/>
                  </a:lnTo>
                  <a:close/>
                </a:path>
                <a:path w="8256269" h="8255000">
                  <a:moveTo>
                    <a:pt x="7326287" y="6232969"/>
                  </a:moveTo>
                  <a:lnTo>
                    <a:pt x="7317702" y="6188900"/>
                  </a:lnTo>
                  <a:lnTo>
                    <a:pt x="7296137" y="6150000"/>
                  </a:lnTo>
                  <a:lnTo>
                    <a:pt x="7264298" y="6118987"/>
                  </a:lnTo>
                  <a:lnTo>
                    <a:pt x="7224928" y="6098565"/>
                  </a:lnTo>
                  <a:lnTo>
                    <a:pt x="7180732" y="6091402"/>
                  </a:lnTo>
                  <a:lnTo>
                    <a:pt x="7136638" y="6099251"/>
                  </a:lnTo>
                  <a:lnTo>
                    <a:pt x="7097573" y="6120219"/>
                  </a:lnTo>
                  <a:lnTo>
                    <a:pt x="7066204" y="6151600"/>
                  </a:lnTo>
                  <a:lnTo>
                    <a:pt x="7045261" y="6190704"/>
                  </a:lnTo>
                  <a:lnTo>
                    <a:pt x="7037425" y="6234836"/>
                  </a:lnTo>
                  <a:lnTo>
                    <a:pt x="7045198" y="6280620"/>
                  </a:lnTo>
                  <a:lnTo>
                    <a:pt x="7067182" y="6321095"/>
                  </a:lnTo>
                  <a:lnTo>
                    <a:pt x="7100252" y="6353213"/>
                  </a:lnTo>
                  <a:lnTo>
                    <a:pt x="7141261" y="6373927"/>
                  </a:lnTo>
                  <a:lnTo>
                    <a:pt x="7187070" y="6380175"/>
                  </a:lnTo>
                  <a:lnTo>
                    <a:pt x="7231037" y="6371018"/>
                  </a:lnTo>
                  <a:lnTo>
                    <a:pt x="7269594" y="6348882"/>
                  </a:lnTo>
                  <a:lnTo>
                    <a:pt x="7300087" y="6316612"/>
                  </a:lnTo>
                  <a:lnTo>
                    <a:pt x="7319873" y="6277038"/>
                  </a:lnTo>
                  <a:lnTo>
                    <a:pt x="7326287" y="6232969"/>
                  </a:lnTo>
                  <a:close/>
                </a:path>
                <a:path w="8256269" h="8255000">
                  <a:moveTo>
                    <a:pt x="7328205" y="2488285"/>
                  </a:moveTo>
                  <a:lnTo>
                    <a:pt x="7321867" y="2444254"/>
                  </a:lnTo>
                  <a:lnTo>
                    <a:pt x="7302284" y="2404478"/>
                  </a:lnTo>
                  <a:lnTo>
                    <a:pt x="7272045" y="2371763"/>
                  </a:lnTo>
                  <a:lnTo>
                    <a:pt x="7233742" y="2348941"/>
                  </a:lnTo>
                  <a:lnTo>
                    <a:pt x="7189952" y="2338781"/>
                  </a:lnTo>
                  <a:lnTo>
                    <a:pt x="7144232" y="2344039"/>
                  </a:lnTo>
                  <a:lnTo>
                    <a:pt x="7102830" y="2363825"/>
                  </a:lnTo>
                  <a:lnTo>
                    <a:pt x="7068934" y="2395207"/>
                  </a:lnTo>
                  <a:lnTo>
                    <a:pt x="7045706" y="2435250"/>
                  </a:lnTo>
                  <a:lnTo>
                    <a:pt x="7036333" y="2480995"/>
                  </a:lnTo>
                  <a:lnTo>
                    <a:pt x="7042391" y="2525052"/>
                  </a:lnTo>
                  <a:lnTo>
                    <a:pt x="7061886" y="2564828"/>
                  </a:lnTo>
                  <a:lnTo>
                    <a:pt x="7092175" y="2597531"/>
                  </a:lnTo>
                  <a:lnTo>
                    <a:pt x="7130618" y="2620353"/>
                  </a:lnTo>
                  <a:lnTo>
                    <a:pt x="7174585" y="2630500"/>
                  </a:lnTo>
                  <a:lnTo>
                    <a:pt x="7220305" y="2625255"/>
                  </a:lnTo>
                  <a:lnTo>
                    <a:pt x="7261682" y="2605468"/>
                  </a:lnTo>
                  <a:lnTo>
                    <a:pt x="7295578" y="2574099"/>
                  </a:lnTo>
                  <a:lnTo>
                    <a:pt x="7318807" y="2534056"/>
                  </a:lnTo>
                  <a:lnTo>
                    <a:pt x="7328205" y="2488285"/>
                  </a:lnTo>
                  <a:close/>
                </a:path>
                <a:path w="8256269" h="8255000">
                  <a:moveTo>
                    <a:pt x="7332307" y="5770575"/>
                  </a:moveTo>
                  <a:lnTo>
                    <a:pt x="7325855" y="5726303"/>
                  </a:lnTo>
                  <a:lnTo>
                    <a:pt x="7306538" y="5685955"/>
                  </a:lnTo>
                  <a:lnTo>
                    <a:pt x="7276109" y="5653163"/>
                  </a:lnTo>
                  <a:lnTo>
                    <a:pt x="7237311" y="5630888"/>
                  </a:lnTo>
                  <a:lnTo>
                    <a:pt x="7193648" y="5621147"/>
                  </a:lnTo>
                  <a:lnTo>
                    <a:pt x="7186181" y="5620817"/>
                  </a:lnTo>
                  <a:lnTo>
                    <a:pt x="7178688" y="5620867"/>
                  </a:lnTo>
                  <a:lnTo>
                    <a:pt x="7135292" y="5628208"/>
                  </a:lnTo>
                  <a:lnTo>
                    <a:pt x="7095884" y="5647791"/>
                  </a:lnTo>
                  <a:lnTo>
                    <a:pt x="7063816" y="5677941"/>
                  </a:lnTo>
                  <a:lnTo>
                    <a:pt x="7041845" y="5716079"/>
                  </a:lnTo>
                  <a:lnTo>
                    <a:pt x="7031850" y="5758929"/>
                  </a:lnTo>
                  <a:lnTo>
                    <a:pt x="7031368" y="5773648"/>
                  </a:lnTo>
                  <a:lnTo>
                    <a:pt x="7031660" y="5781002"/>
                  </a:lnTo>
                  <a:lnTo>
                    <a:pt x="7040880" y="5824017"/>
                  </a:lnTo>
                  <a:lnTo>
                    <a:pt x="7062178" y="5862548"/>
                  </a:lnTo>
                  <a:lnTo>
                    <a:pt x="7093674" y="5893257"/>
                  </a:lnTo>
                  <a:lnTo>
                    <a:pt x="7132752" y="5913552"/>
                  </a:lnTo>
                  <a:lnTo>
                    <a:pt x="7175995" y="5921654"/>
                  </a:lnTo>
                  <a:lnTo>
                    <a:pt x="7183361" y="5921768"/>
                  </a:lnTo>
                  <a:lnTo>
                    <a:pt x="7190727" y="5921502"/>
                  </a:lnTo>
                  <a:lnTo>
                    <a:pt x="7233793" y="5912510"/>
                  </a:lnTo>
                  <a:lnTo>
                    <a:pt x="7272439" y="5891428"/>
                  </a:lnTo>
                  <a:lnTo>
                    <a:pt x="7303313" y="5860097"/>
                  </a:lnTo>
                  <a:lnTo>
                    <a:pt x="7323810" y="5821134"/>
                  </a:lnTo>
                  <a:lnTo>
                    <a:pt x="7332154" y="5777941"/>
                  </a:lnTo>
                  <a:lnTo>
                    <a:pt x="7332307" y="5770575"/>
                  </a:lnTo>
                  <a:close/>
                </a:path>
                <a:path w="8256269" h="8255000">
                  <a:moveTo>
                    <a:pt x="7790726" y="6233998"/>
                  </a:moveTo>
                  <a:lnTo>
                    <a:pt x="7779410" y="6185598"/>
                  </a:lnTo>
                  <a:lnTo>
                    <a:pt x="7750708" y="6145352"/>
                  </a:lnTo>
                  <a:lnTo>
                    <a:pt x="7709586" y="6118072"/>
                  </a:lnTo>
                  <a:lnTo>
                    <a:pt x="7661046" y="6108560"/>
                  </a:lnTo>
                  <a:lnTo>
                    <a:pt x="7612723" y="6119812"/>
                  </a:lnTo>
                  <a:lnTo>
                    <a:pt x="7572464" y="6148425"/>
                  </a:lnTo>
                  <a:lnTo>
                    <a:pt x="7545133" y="6189523"/>
                  </a:lnTo>
                  <a:lnTo>
                    <a:pt x="7535596" y="6238227"/>
                  </a:lnTo>
                  <a:lnTo>
                    <a:pt x="7546848" y="6286627"/>
                  </a:lnTo>
                  <a:lnTo>
                    <a:pt x="7575461" y="6326860"/>
                  </a:lnTo>
                  <a:lnTo>
                    <a:pt x="7616558" y="6354140"/>
                  </a:lnTo>
                  <a:lnTo>
                    <a:pt x="7665263" y="6363665"/>
                  </a:lnTo>
                  <a:lnTo>
                    <a:pt x="7713675" y="6352400"/>
                  </a:lnTo>
                  <a:lnTo>
                    <a:pt x="7753921" y="6323787"/>
                  </a:lnTo>
                  <a:lnTo>
                    <a:pt x="7781201" y="6282702"/>
                  </a:lnTo>
                  <a:lnTo>
                    <a:pt x="7790726" y="6233998"/>
                  </a:lnTo>
                  <a:close/>
                </a:path>
                <a:path w="8256269" h="8255000">
                  <a:moveTo>
                    <a:pt x="7791805" y="2493086"/>
                  </a:moveTo>
                  <a:lnTo>
                    <a:pt x="7784986" y="2444724"/>
                  </a:lnTo>
                  <a:lnTo>
                    <a:pt x="7760017" y="2402382"/>
                  </a:lnTo>
                  <a:lnTo>
                    <a:pt x="7721409" y="2371242"/>
                  </a:lnTo>
                  <a:lnTo>
                    <a:pt x="7673657" y="2356510"/>
                  </a:lnTo>
                  <a:lnTo>
                    <a:pt x="7632840" y="2360180"/>
                  </a:lnTo>
                  <a:lnTo>
                    <a:pt x="7595527" y="2377122"/>
                  </a:lnTo>
                  <a:lnTo>
                    <a:pt x="7564691" y="2404656"/>
                  </a:lnTo>
                  <a:lnTo>
                    <a:pt x="7543330" y="2440051"/>
                  </a:lnTo>
                  <a:lnTo>
                    <a:pt x="7534440" y="2480602"/>
                  </a:lnTo>
                  <a:lnTo>
                    <a:pt x="7543063" y="2528900"/>
                  </a:lnTo>
                  <a:lnTo>
                    <a:pt x="7569543" y="2570607"/>
                  </a:lnTo>
                  <a:lnTo>
                    <a:pt x="7609103" y="2600553"/>
                  </a:lnTo>
                  <a:lnTo>
                    <a:pt x="7657008" y="2613596"/>
                  </a:lnTo>
                  <a:lnTo>
                    <a:pt x="7705280" y="2605786"/>
                  </a:lnTo>
                  <a:lnTo>
                    <a:pt x="7747305" y="2579979"/>
                  </a:lnTo>
                  <a:lnTo>
                    <a:pt x="7777899" y="2540863"/>
                  </a:lnTo>
                  <a:lnTo>
                    <a:pt x="7791805" y="2493086"/>
                  </a:lnTo>
                  <a:close/>
                </a:path>
                <a:path w="8256269" h="8255000">
                  <a:moveTo>
                    <a:pt x="7796974" y="5768873"/>
                  </a:moveTo>
                  <a:lnTo>
                    <a:pt x="7790447" y="5729935"/>
                  </a:lnTo>
                  <a:lnTo>
                    <a:pt x="7772806" y="5694591"/>
                  </a:lnTo>
                  <a:lnTo>
                    <a:pt x="7745628" y="5665952"/>
                  </a:lnTo>
                  <a:lnTo>
                    <a:pt x="7711262" y="5646496"/>
                  </a:lnTo>
                  <a:lnTo>
                    <a:pt x="7672718" y="5637911"/>
                  </a:lnTo>
                  <a:lnTo>
                    <a:pt x="7666126" y="5637619"/>
                  </a:lnTo>
                  <a:lnTo>
                    <a:pt x="7659510" y="5637644"/>
                  </a:lnTo>
                  <a:lnTo>
                    <a:pt x="7621397" y="5643842"/>
                  </a:lnTo>
                  <a:lnTo>
                    <a:pt x="7586713" y="5660834"/>
                  </a:lnTo>
                  <a:lnTo>
                    <a:pt x="7558443" y="5687123"/>
                  </a:lnTo>
                  <a:lnTo>
                    <a:pt x="7538999" y="5720486"/>
                  </a:lnTo>
                  <a:lnTo>
                    <a:pt x="7530058" y="5758053"/>
                  </a:lnTo>
                  <a:lnTo>
                    <a:pt x="7529576" y="5770956"/>
                  </a:lnTo>
                  <a:lnTo>
                    <a:pt x="7529716" y="5777560"/>
                  </a:lnTo>
                  <a:lnTo>
                    <a:pt x="7537374" y="5816295"/>
                  </a:lnTo>
                  <a:lnTo>
                    <a:pt x="7556030" y="5851118"/>
                  </a:lnTo>
                  <a:lnTo>
                    <a:pt x="7584008" y="5878957"/>
                  </a:lnTo>
                  <a:lnTo>
                    <a:pt x="7618946" y="5897423"/>
                  </a:lnTo>
                  <a:lnTo>
                    <a:pt x="7657706" y="5904865"/>
                  </a:lnTo>
                  <a:lnTo>
                    <a:pt x="7664323" y="5904979"/>
                  </a:lnTo>
                  <a:lnTo>
                    <a:pt x="7670927" y="5904763"/>
                  </a:lnTo>
                  <a:lnTo>
                    <a:pt x="7709573" y="5896711"/>
                  </a:lnTo>
                  <a:lnTo>
                    <a:pt x="7744219" y="5877712"/>
                  </a:lnTo>
                  <a:lnTo>
                    <a:pt x="7771765" y="5849442"/>
                  </a:lnTo>
                  <a:lnTo>
                    <a:pt x="7789875" y="5814326"/>
                  </a:lnTo>
                  <a:lnTo>
                    <a:pt x="7796924" y="5775490"/>
                  </a:lnTo>
                  <a:lnTo>
                    <a:pt x="7796974" y="5768873"/>
                  </a:lnTo>
                  <a:close/>
                </a:path>
                <a:path w="8256269" h="8255000">
                  <a:moveTo>
                    <a:pt x="7797762" y="2953512"/>
                  </a:moveTo>
                  <a:lnTo>
                    <a:pt x="7792136" y="2909417"/>
                  </a:lnTo>
                  <a:lnTo>
                    <a:pt x="7774191" y="2871520"/>
                  </a:lnTo>
                  <a:lnTo>
                    <a:pt x="7745806" y="2841828"/>
                  </a:lnTo>
                  <a:lnTo>
                    <a:pt x="7708874" y="2822308"/>
                  </a:lnTo>
                  <a:lnTo>
                    <a:pt x="7665263" y="2814942"/>
                  </a:lnTo>
                  <a:lnTo>
                    <a:pt x="7665072" y="2815145"/>
                  </a:lnTo>
                  <a:lnTo>
                    <a:pt x="7658468" y="2815107"/>
                  </a:lnTo>
                  <a:lnTo>
                    <a:pt x="7619568" y="2821622"/>
                  </a:lnTo>
                  <a:lnTo>
                    <a:pt x="7584199" y="2839174"/>
                  </a:lnTo>
                  <a:lnTo>
                    <a:pt x="7555471" y="2866212"/>
                  </a:lnTo>
                  <a:lnTo>
                    <a:pt x="7535824" y="2900438"/>
                  </a:lnTo>
                  <a:lnTo>
                    <a:pt x="7526960" y="2938881"/>
                  </a:lnTo>
                  <a:lnTo>
                    <a:pt x="7526566" y="2952089"/>
                  </a:lnTo>
                  <a:lnTo>
                    <a:pt x="7526845" y="2958668"/>
                  </a:lnTo>
                  <a:lnTo>
                    <a:pt x="7535278" y="2997225"/>
                  </a:lnTo>
                  <a:lnTo>
                    <a:pt x="7554531" y="3031667"/>
                  </a:lnTo>
                  <a:lnTo>
                    <a:pt x="7582954" y="3059036"/>
                  </a:lnTo>
                  <a:lnTo>
                    <a:pt x="7618108" y="3076981"/>
                  </a:lnTo>
                  <a:lnTo>
                    <a:pt x="7656944" y="3083941"/>
                  </a:lnTo>
                  <a:lnTo>
                    <a:pt x="7701242" y="3078975"/>
                  </a:lnTo>
                  <a:lnTo>
                    <a:pt x="7739532" y="3061665"/>
                  </a:lnTo>
                  <a:lnTo>
                    <a:pt x="7769746" y="3033801"/>
                  </a:lnTo>
                  <a:lnTo>
                    <a:pt x="7789837" y="2997149"/>
                  </a:lnTo>
                  <a:lnTo>
                    <a:pt x="7797762" y="2953512"/>
                  </a:lnTo>
                  <a:close/>
                </a:path>
                <a:path w="8256269" h="8255000">
                  <a:moveTo>
                    <a:pt x="7802105" y="5288458"/>
                  </a:moveTo>
                  <a:lnTo>
                    <a:pt x="7795641" y="5248008"/>
                  </a:lnTo>
                  <a:lnTo>
                    <a:pt x="7777645" y="5211203"/>
                  </a:lnTo>
                  <a:lnTo>
                    <a:pt x="7749692" y="5181244"/>
                  </a:lnTo>
                  <a:lnTo>
                    <a:pt x="7714208" y="5160759"/>
                  </a:lnTo>
                  <a:lnTo>
                    <a:pt x="7674292" y="5151513"/>
                  </a:lnTo>
                  <a:lnTo>
                    <a:pt x="7660602" y="5151107"/>
                  </a:lnTo>
                  <a:lnTo>
                    <a:pt x="7653871" y="5151323"/>
                  </a:lnTo>
                  <a:lnTo>
                    <a:pt x="7614577" y="5159476"/>
                  </a:lnTo>
                  <a:lnTo>
                    <a:pt x="7579271" y="5178653"/>
                  </a:lnTo>
                  <a:lnTo>
                    <a:pt x="7551064" y="5207203"/>
                  </a:lnTo>
                  <a:lnTo>
                    <a:pt x="7532294" y="5242725"/>
                  </a:lnTo>
                  <a:lnTo>
                    <a:pt x="7524597" y="5282108"/>
                  </a:lnTo>
                  <a:lnTo>
                    <a:pt x="7524458" y="5288839"/>
                  </a:lnTo>
                  <a:lnTo>
                    <a:pt x="7524572" y="5295697"/>
                  </a:lnTo>
                  <a:lnTo>
                    <a:pt x="7532294" y="5335917"/>
                  </a:lnTo>
                  <a:lnTo>
                    <a:pt x="7551445" y="5372151"/>
                  </a:lnTo>
                  <a:lnTo>
                    <a:pt x="7580312" y="5401195"/>
                  </a:lnTo>
                  <a:lnTo>
                    <a:pt x="7616431" y="5420576"/>
                  </a:lnTo>
                  <a:lnTo>
                    <a:pt x="7656601" y="5428551"/>
                  </a:lnTo>
                  <a:lnTo>
                    <a:pt x="7663472" y="5428716"/>
                  </a:lnTo>
                  <a:lnTo>
                    <a:pt x="7670330" y="5428539"/>
                  </a:lnTo>
                  <a:lnTo>
                    <a:pt x="7710475" y="5420449"/>
                  </a:lnTo>
                  <a:lnTo>
                    <a:pt x="7746543" y="5400980"/>
                  </a:lnTo>
                  <a:lnTo>
                    <a:pt x="7775334" y="5371846"/>
                  </a:lnTo>
                  <a:lnTo>
                    <a:pt x="7794384" y="5335562"/>
                  </a:lnTo>
                  <a:lnTo>
                    <a:pt x="7802004" y="5295328"/>
                  </a:lnTo>
                  <a:lnTo>
                    <a:pt x="7802105" y="5288458"/>
                  </a:lnTo>
                  <a:close/>
                </a:path>
                <a:path w="8256269" h="8255000">
                  <a:moveTo>
                    <a:pt x="7803845" y="3415207"/>
                  </a:moveTo>
                  <a:lnTo>
                    <a:pt x="7798041" y="3373958"/>
                  </a:lnTo>
                  <a:lnTo>
                    <a:pt x="7780375" y="3336226"/>
                  </a:lnTo>
                  <a:lnTo>
                    <a:pt x="7752397" y="3305352"/>
                  </a:lnTo>
                  <a:lnTo>
                    <a:pt x="7716596" y="3284055"/>
                  </a:lnTo>
                  <a:lnTo>
                    <a:pt x="7676121" y="3274199"/>
                  </a:lnTo>
                  <a:lnTo>
                    <a:pt x="7662202" y="3273641"/>
                  </a:lnTo>
                  <a:lnTo>
                    <a:pt x="7655293" y="3273856"/>
                  </a:lnTo>
                  <a:lnTo>
                    <a:pt x="7614920" y="3282111"/>
                  </a:lnTo>
                  <a:lnTo>
                    <a:pt x="7578649" y="3301720"/>
                  </a:lnTo>
                  <a:lnTo>
                    <a:pt x="7549629" y="3330968"/>
                  </a:lnTo>
                  <a:lnTo>
                    <a:pt x="7530300" y="3367405"/>
                  </a:lnTo>
                  <a:lnTo>
                    <a:pt x="7522375" y="3407841"/>
                  </a:lnTo>
                  <a:lnTo>
                    <a:pt x="7522210" y="3414738"/>
                  </a:lnTo>
                  <a:lnTo>
                    <a:pt x="7522400" y="3421646"/>
                  </a:lnTo>
                  <a:lnTo>
                    <a:pt x="7530503" y="3462045"/>
                  </a:lnTo>
                  <a:lnTo>
                    <a:pt x="7549985" y="3498392"/>
                  </a:lnTo>
                  <a:lnTo>
                    <a:pt x="7579119" y="3527514"/>
                  </a:lnTo>
                  <a:lnTo>
                    <a:pt x="7615491" y="3546970"/>
                  </a:lnTo>
                  <a:lnTo>
                    <a:pt x="7655890" y="3555060"/>
                  </a:lnTo>
                  <a:lnTo>
                    <a:pt x="7662799" y="3555238"/>
                  </a:lnTo>
                  <a:lnTo>
                    <a:pt x="7669695" y="3555085"/>
                  </a:lnTo>
                  <a:lnTo>
                    <a:pt x="7710132" y="3547135"/>
                  </a:lnTo>
                  <a:lnTo>
                    <a:pt x="7746555" y="3527793"/>
                  </a:lnTo>
                  <a:lnTo>
                    <a:pt x="7775803" y="3498773"/>
                  </a:lnTo>
                  <a:lnTo>
                    <a:pt x="7795400" y="3462477"/>
                  </a:lnTo>
                  <a:lnTo>
                    <a:pt x="7803642" y="3422116"/>
                  </a:lnTo>
                  <a:lnTo>
                    <a:pt x="7803845" y="3415207"/>
                  </a:lnTo>
                  <a:close/>
                </a:path>
                <a:path w="8256269" h="8255000">
                  <a:moveTo>
                    <a:pt x="7808265" y="4824450"/>
                  </a:moveTo>
                  <a:lnTo>
                    <a:pt x="7800619" y="4780712"/>
                  </a:lnTo>
                  <a:lnTo>
                    <a:pt x="7779982" y="4741710"/>
                  </a:lnTo>
                  <a:lnTo>
                    <a:pt x="7749019" y="4710150"/>
                  </a:lnTo>
                  <a:lnTo>
                    <a:pt x="7710360" y="4688751"/>
                  </a:lnTo>
                  <a:lnTo>
                    <a:pt x="7666672" y="4680191"/>
                  </a:lnTo>
                  <a:lnTo>
                    <a:pt x="7621232" y="4686973"/>
                  </a:lnTo>
                  <a:lnTo>
                    <a:pt x="7580592" y="4707928"/>
                  </a:lnTo>
                  <a:lnTo>
                    <a:pt x="7547826" y="4740072"/>
                  </a:lnTo>
                  <a:lnTo>
                    <a:pt x="7526020" y="4780394"/>
                  </a:lnTo>
                  <a:lnTo>
                    <a:pt x="7518247" y="4825924"/>
                  </a:lnTo>
                  <a:lnTo>
                    <a:pt x="7525893" y="4869624"/>
                  </a:lnTo>
                  <a:lnTo>
                    <a:pt x="7546543" y="4908601"/>
                  </a:lnTo>
                  <a:lnTo>
                    <a:pt x="7577531" y="4940160"/>
                  </a:lnTo>
                  <a:lnTo>
                    <a:pt x="7616203" y="4961585"/>
                  </a:lnTo>
                  <a:lnTo>
                    <a:pt x="7659891" y="4970170"/>
                  </a:lnTo>
                  <a:lnTo>
                    <a:pt x="7705306" y="4963388"/>
                  </a:lnTo>
                  <a:lnTo>
                    <a:pt x="7745946" y="4942433"/>
                  </a:lnTo>
                  <a:lnTo>
                    <a:pt x="7778712" y="4910290"/>
                  </a:lnTo>
                  <a:lnTo>
                    <a:pt x="7800518" y="4869967"/>
                  </a:lnTo>
                  <a:lnTo>
                    <a:pt x="7808265" y="4824450"/>
                  </a:lnTo>
                  <a:close/>
                </a:path>
                <a:path w="8256269" h="8255000">
                  <a:moveTo>
                    <a:pt x="7808265" y="3882999"/>
                  </a:moveTo>
                  <a:lnTo>
                    <a:pt x="7802270" y="3839273"/>
                  </a:lnTo>
                  <a:lnTo>
                    <a:pt x="7783030" y="3799751"/>
                  </a:lnTo>
                  <a:lnTo>
                    <a:pt x="7753083" y="3767226"/>
                  </a:lnTo>
                  <a:lnTo>
                    <a:pt x="7715009" y="3744455"/>
                  </a:lnTo>
                  <a:lnTo>
                    <a:pt x="7671346" y="3734257"/>
                  </a:lnTo>
                  <a:lnTo>
                    <a:pt x="7625855" y="3739362"/>
                  </a:lnTo>
                  <a:lnTo>
                    <a:pt x="7584656" y="3758882"/>
                  </a:lnTo>
                  <a:lnTo>
                    <a:pt x="7550886" y="3789934"/>
                  </a:lnTo>
                  <a:lnTo>
                    <a:pt x="7527696" y="3829621"/>
                  </a:lnTo>
                  <a:lnTo>
                    <a:pt x="7518247" y="3875062"/>
                  </a:lnTo>
                  <a:lnTo>
                    <a:pt x="7524267" y="3918775"/>
                  </a:lnTo>
                  <a:lnTo>
                    <a:pt x="7543520" y="3958298"/>
                  </a:lnTo>
                  <a:lnTo>
                    <a:pt x="7573467" y="3990835"/>
                  </a:lnTo>
                  <a:lnTo>
                    <a:pt x="7611529" y="4013593"/>
                  </a:lnTo>
                  <a:lnTo>
                    <a:pt x="7655153" y="4023791"/>
                  </a:lnTo>
                  <a:lnTo>
                    <a:pt x="7700645" y="4018699"/>
                  </a:lnTo>
                  <a:lnTo>
                    <a:pt x="7741856" y="3999166"/>
                  </a:lnTo>
                  <a:lnTo>
                    <a:pt x="7775626" y="3968115"/>
                  </a:lnTo>
                  <a:lnTo>
                    <a:pt x="7798803" y="3928427"/>
                  </a:lnTo>
                  <a:lnTo>
                    <a:pt x="7808265" y="3882999"/>
                  </a:lnTo>
                  <a:close/>
                </a:path>
                <a:path w="8256269" h="8255000">
                  <a:moveTo>
                    <a:pt x="7809154" y="4367923"/>
                  </a:moveTo>
                  <a:lnTo>
                    <a:pt x="7803807" y="4322140"/>
                  </a:lnTo>
                  <a:lnTo>
                    <a:pt x="7783957" y="4280713"/>
                  </a:lnTo>
                  <a:lnTo>
                    <a:pt x="7752537" y="4246842"/>
                  </a:lnTo>
                  <a:lnTo>
                    <a:pt x="7712494" y="4223651"/>
                  </a:lnTo>
                  <a:lnTo>
                    <a:pt x="7666736" y="4214330"/>
                  </a:lnTo>
                  <a:lnTo>
                    <a:pt x="7622680" y="4220578"/>
                  </a:lnTo>
                  <a:lnTo>
                    <a:pt x="7582916" y="4240149"/>
                  </a:lnTo>
                  <a:lnTo>
                    <a:pt x="7550251" y="4270438"/>
                  </a:lnTo>
                  <a:lnTo>
                    <a:pt x="7527455" y="4308843"/>
                  </a:lnTo>
                  <a:lnTo>
                    <a:pt x="7517346" y="4352760"/>
                  </a:lnTo>
                  <a:lnTo>
                    <a:pt x="7522718" y="4398556"/>
                  </a:lnTo>
                  <a:lnTo>
                    <a:pt x="7542581" y="4439971"/>
                  </a:lnTo>
                  <a:lnTo>
                    <a:pt x="7574000" y="4473854"/>
                  </a:lnTo>
                  <a:lnTo>
                    <a:pt x="7614056" y="4497032"/>
                  </a:lnTo>
                  <a:lnTo>
                    <a:pt x="7659827" y="4506366"/>
                  </a:lnTo>
                  <a:lnTo>
                    <a:pt x="7703871" y="4500207"/>
                  </a:lnTo>
                  <a:lnTo>
                    <a:pt x="7743622" y="4480649"/>
                  </a:lnTo>
                  <a:lnTo>
                    <a:pt x="7776286" y="4450321"/>
                  </a:lnTo>
                  <a:lnTo>
                    <a:pt x="7799070" y="4411865"/>
                  </a:lnTo>
                  <a:lnTo>
                    <a:pt x="7809154" y="4367923"/>
                  </a:lnTo>
                  <a:close/>
                </a:path>
                <a:path w="8256269" h="8255000">
                  <a:moveTo>
                    <a:pt x="8255673" y="4362551"/>
                  </a:moveTo>
                  <a:lnTo>
                    <a:pt x="8246097" y="4313999"/>
                  </a:lnTo>
                  <a:lnTo>
                    <a:pt x="8218716" y="4272877"/>
                  </a:lnTo>
                  <a:lnTo>
                    <a:pt x="8178457" y="4244149"/>
                  </a:lnTo>
                  <a:lnTo>
                    <a:pt x="8130210" y="4232821"/>
                  </a:lnTo>
                  <a:lnTo>
                    <a:pt x="8081683" y="4242409"/>
                  </a:lnTo>
                  <a:lnTo>
                    <a:pt x="8040586" y="4269791"/>
                  </a:lnTo>
                  <a:lnTo>
                    <a:pt x="8011884" y="4310050"/>
                  </a:lnTo>
                  <a:lnTo>
                    <a:pt x="8000543" y="4358259"/>
                  </a:lnTo>
                  <a:lnTo>
                    <a:pt x="8010030" y="4406773"/>
                  </a:lnTo>
                  <a:lnTo>
                    <a:pt x="8037309" y="4447883"/>
                  </a:lnTo>
                  <a:lnTo>
                    <a:pt x="8077555" y="4476610"/>
                  </a:lnTo>
                  <a:lnTo>
                    <a:pt x="8125930" y="4487926"/>
                  </a:lnTo>
                  <a:lnTo>
                    <a:pt x="8174482" y="4478388"/>
                  </a:lnTo>
                  <a:lnTo>
                    <a:pt x="8215617" y="4451045"/>
                  </a:lnTo>
                  <a:lnTo>
                    <a:pt x="8244345" y="4410786"/>
                  </a:lnTo>
                  <a:lnTo>
                    <a:pt x="8255673" y="4362551"/>
                  </a:lnTo>
                  <a:close/>
                </a:path>
              </a:pathLst>
            </a:custGeom>
            <a:solidFill>
              <a:srgbClr val="9A0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8282" y="9032963"/>
              <a:ext cx="251960" cy="2519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52063" y="1048131"/>
              <a:ext cx="253622" cy="2519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7855" y="1049251"/>
              <a:ext cx="250994" cy="2509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05547" y="4799957"/>
              <a:ext cx="251911" cy="2519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05468" y="5746266"/>
              <a:ext cx="251937" cy="2519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0821" y="3389550"/>
              <a:ext cx="251001" cy="2510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12851" y="9502986"/>
              <a:ext cx="240987" cy="24128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76079" y="9501433"/>
              <a:ext cx="244376" cy="24437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24273" y="1053919"/>
              <a:ext cx="241115" cy="2412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98919" y="9035233"/>
              <a:ext cx="246840" cy="2468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59387" y="5285061"/>
              <a:ext cx="244548" cy="2445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60943" y="5751514"/>
              <a:ext cx="241307" cy="2412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998788" y="1998995"/>
              <a:ext cx="243503" cy="2432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410849" y="4340616"/>
              <a:ext cx="241306" cy="2412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463609" y="2463857"/>
              <a:ext cx="243375" cy="24340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61135" y="4805390"/>
              <a:ext cx="241050" cy="2412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58046" y="9502026"/>
              <a:ext cx="243527" cy="2433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22978" y="7159860"/>
              <a:ext cx="246646" cy="24657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50677" y="9505620"/>
              <a:ext cx="235742" cy="2357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49119" y="1055135"/>
              <a:ext cx="238939" cy="2388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92760" y="2466992"/>
              <a:ext cx="237018" cy="2369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75050" y="8576392"/>
              <a:ext cx="235118" cy="23513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123771" y="9505034"/>
              <a:ext cx="238993" cy="2370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001924" y="8575805"/>
              <a:ext cx="237018" cy="2368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63560" y="4342967"/>
              <a:ext cx="236125" cy="236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63689" y="6219177"/>
              <a:ext cx="235827" cy="23579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949548" y="2933061"/>
              <a:ext cx="234427" cy="23436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373261" y="2001259"/>
              <a:ext cx="238874" cy="23891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893813" y="8095192"/>
              <a:ext cx="235058" cy="23505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465785" y="8093239"/>
              <a:ext cx="238874" cy="2388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538675" y="1522463"/>
              <a:ext cx="233841" cy="23381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411234" y="6216736"/>
              <a:ext cx="240475" cy="24045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88174" y="1058878"/>
              <a:ext cx="231313" cy="23136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592941" y="1058334"/>
              <a:ext cx="232861" cy="2327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950028" y="7631265"/>
              <a:ext cx="233101" cy="23316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414795" y="3879878"/>
              <a:ext cx="233109" cy="23315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841034" y="1523101"/>
              <a:ext cx="232450" cy="23251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540006" y="9043460"/>
              <a:ext cx="231154" cy="23108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430863" y="2934774"/>
              <a:ext cx="231117" cy="2310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415497" y="6702514"/>
              <a:ext cx="231412" cy="2315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967536" y="3882562"/>
              <a:ext cx="228569" cy="22841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431908" y="7634034"/>
              <a:ext cx="228377" cy="22835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843907" y="9044355"/>
              <a:ext cx="228377" cy="22835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773290" y="9509769"/>
              <a:ext cx="227737" cy="22771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967728" y="6687846"/>
              <a:ext cx="227737" cy="22765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595302" y="9509513"/>
              <a:ext cx="228889" cy="22886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082397" y="1066143"/>
              <a:ext cx="217304" cy="21748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477050" y="2013419"/>
              <a:ext cx="216152" cy="21459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422180" y="3422652"/>
              <a:ext cx="218994" cy="21856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316573" y="1069023"/>
              <a:ext cx="210865" cy="21120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482426" y="8591294"/>
              <a:ext cx="205591" cy="20710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908505" y="2017835"/>
              <a:ext cx="207575" cy="20569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893657" y="5302548"/>
              <a:ext cx="205590" cy="20768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963888" y="2482801"/>
              <a:ext cx="205590" cy="20704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015941" y="1536805"/>
              <a:ext cx="207255" cy="20557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978801" y="3412221"/>
              <a:ext cx="207255" cy="2056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3426020" y="7176109"/>
              <a:ext cx="211856" cy="21360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1070237" y="9517897"/>
              <a:ext cx="207702" cy="20960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894810" y="4824462"/>
              <a:ext cx="203158" cy="20486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517117" y="5305941"/>
              <a:ext cx="200044" cy="20182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897754" y="6238304"/>
              <a:ext cx="199317" cy="19725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518205" y="5773530"/>
              <a:ext cx="199318" cy="19725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3895193" y="5769178"/>
              <a:ext cx="202454" cy="20409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731947" y="608058"/>
              <a:ext cx="202881" cy="20278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195402" y="607001"/>
              <a:ext cx="206479" cy="20603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678144" y="607897"/>
              <a:ext cx="203158" cy="20518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980273" y="7181483"/>
              <a:ext cx="204887" cy="20313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394000" y="9060100"/>
              <a:ext cx="199318" cy="19750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2019463" y="9057604"/>
              <a:ext cx="202611" cy="20345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391823" y="1537987"/>
              <a:ext cx="202134" cy="20227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145845" y="608985"/>
              <a:ext cx="197269" cy="19936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445329" y="2484475"/>
              <a:ext cx="201771" cy="20159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897624" y="4362761"/>
              <a:ext cx="199511" cy="19718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910082" y="8593149"/>
              <a:ext cx="201710" cy="2018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518142" y="4827471"/>
              <a:ext cx="197270" cy="19929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447910" y="8113913"/>
              <a:ext cx="199382" cy="19750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320824" y="9521993"/>
              <a:ext cx="204822" cy="20313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965488" y="8111225"/>
              <a:ext cx="203203" cy="20256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732886" y="9989840"/>
              <a:ext cx="198998" cy="19712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9197736" y="9988880"/>
              <a:ext cx="201976" cy="19981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680961" y="9989648"/>
              <a:ext cx="199573" cy="19750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3434852" y="2956151"/>
              <a:ext cx="209174" cy="18873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847043" y="1080799"/>
              <a:ext cx="206166" cy="18681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561491" y="9532297"/>
              <a:ext cx="203607" cy="18329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617642" y="600409"/>
              <a:ext cx="183060" cy="20288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270178" y="611353"/>
              <a:ext cx="198934" cy="19680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274339" y="9992080"/>
              <a:ext cx="187349" cy="20768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523262" y="6240865"/>
              <a:ext cx="186836" cy="20717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3437413" y="7651314"/>
              <a:ext cx="187349" cy="20774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0142388" y="9991824"/>
              <a:ext cx="198678" cy="19040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522942" y="4325064"/>
              <a:ext cx="187669" cy="23219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987826" y="2958903"/>
              <a:ext cx="202902" cy="18278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1558802" y="1080351"/>
              <a:ext cx="200535" cy="19085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3902551" y="3904963"/>
              <a:ext cx="202904" cy="18291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814319" y="619939"/>
              <a:ext cx="176467" cy="19736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994291" y="7640369"/>
              <a:ext cx="176787" cy="19650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3907289" y="6731047"/>
              <a:ext cx="196566" cy="17683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870213" y="9516553"/>
              <a:ext cx="176787" cy="19619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531455" y="3894018"/>
              <a:ext cx="170579" cy="19014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930076" y="1541029"/>
              <a:ext cx="160082" cy="17843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466152" y="2042091"/>
              <a:ext cx="178387" cy="16000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2982985" y="2039403"/>
              <a:ext cx="183998" cy="16486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624042" y="10000719"/>
              <a:ext cx="171389" cy="19078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803469" y="10007120"/>
              <a:ext cx="183989" cy="16486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2985522" y="8595710"/>
              <a:ext cx="160081" cy="17862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529854" y="6717286"/>
              <a:ext cx="188245" cy="16889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2501182" y="1558053"/>
              <a:ext cx="184595" cy="16486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2503422" y="9059780"/>
              <a:ext cx="163473" cy="18342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3917659" y="3451901"/>
              <a:ext cx="159569" cy="17792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345338" y="632217"/>
              <a:ext cx="173267" cy="15488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1108128" y="629145"/>
              <a:ext cx="179924" cy="16128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3918683" y="7200044"/>
              <a:ext cx="155281" cy="17907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934492" y="9082371"/>
              <a:ext cx="153809" cy="17190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469416" y="8598398"/>
              <a:ext cx="153809" cy="17197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2043465" y="1096927"/>
              <a:ext cx="173842" cy="15526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3454375" y="2507825"/>
              <a:ext cx="173332" cy="15533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5000819" y="2510257"/>
              <a:ext cx="194709" cy="150401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502076" y="7208621"/>
              <a:ext cx="194389" cy="149058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417042" y="1093471"/>
              <a:ext cx="151569" cy="19590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2039561" y="9548042"/>
              <a:ext cx="195605" cy="15123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1092574" y="10011984"/>
              <a:ext cx="176340" cy="152833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3455529" y="8136632"/>
              <a:ext cx="194517" cy="15257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535680" y="3439165"/>
              <a:ext cx="196245" cy="151681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7342650" y="10013776"/>
              <a:ext cx="194389" cy="14912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9709763" y="170131"/>
              <a:ext cx="139983" cy="18048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420435" y="9550987"/>
              <a:ext cx="161489" cy="145025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4388943" y="5334421"/>
              <a:ext cx="161746" cy="14502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4386320" y="5802266"/>
              <a:ext cx="180372" cy="139841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4402897" y="4855951"/>
              <a:ext cx="180501" cy="139969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9222028" y="157011"/>
              <a:ext cx="181204" cy="14246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5009396" y="8140024"/>
              <a:ext cx="161746" cy="14509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4392082" y="6272096"/>
              <a:ext cx="167698" cy="12953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3931293" y="2980855"/>
              <a:ext cx="129934" cy="17197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179192" y="175571"/>
              <a:ext cx="129870" cy="168514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8760666" y="160403"/>
              <a:ext cx="178771" cy="136001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070283" y="5304788"/>
              <a:ext cx="129934" cy="17203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1590806" y="640537"/>
              <a:ext cx="129806" cy="16832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555778" y="7653683"/>
              <a:ext cx="121869" cy="154881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3928476" y="7684274"/>
              <a:ext cx="166482" cy="127041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071499" y="6277153"/>
              <a:ext cx="156305" cy="119489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0649517" y="152531"/>
              <a:ext cx="119501" cy="156289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8305190" y="160531"/>
              <a:ext cx="127054" cy="166466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074188" y="4395913"/>
              <a:ext cx="122445" cy="16070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4409170" y="4396745"/>
              <a:ext cx="168339" cy="12864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067467" y="5808858"/>
              <a:ext cx="166482" cy="12697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005492" y="1578277"/>
              <a:ext cx="122383" cy="15590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4555138" y="2988023"/>
              <a:ext cx="160721" cy="124289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3007350" y="9095364"/>
              <a:ext cx="118605" cy="155137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2525632" y="1082079"/>
              <a:ext cx="119245" cy="15161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1592919" y="9988687"/>
              <a:ext cx="124557" cy="16179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4414290" y="3937155"/>
              <a:ext cx="155153" cy="118593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3467624" y="2061035"/>
              <a:ext cx="156304" cy="11936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6889672" y="645977"/>
              <a:ext cx="166481" cy="127297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067467" y="4862351"/>
              <a:ext cx="166482" cy="127041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6896584" y="10027728"/>
              <a:ext cx="121869" cy="154946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846386" y="170899"/>
              <a:ext cx="115276" cy="147841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5491627" y="9100356"/>
              <a:ext cx="109452" cy="141122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5488938" y="1582437"/>
              <a:ext cx="115212" cy="147265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4403666" y="6760422"/>
              <a:ext cx="147857" cy="115265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3476777" y="8635967"/>
              <a:ext cx="109452" cy="140481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5928604" y="1119903"/>
              <a:ext cx="141136" cy="109377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5026871" y="2038315"/>
              <a:ext cx="109452" cy="14028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2526912" y="9568907"/>
              <a:ext cx="140687" cy="10944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3944158" y="2537073"/>
              <a:ext cx="127054" cy="96897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1144036" y="197780"/>
              <a:ext cx="119949" cy="93825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5962783" y="9548682"/>
              <a:ext cx="96906" cy="127041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2072396" y="658330"/>
              <a:ext cx="96138" cy="125313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443989" y="664410"/>
              <a:ext cx="116045" cy="9062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4415763" y="7215788"/>
              <a:ext cx="90633" cy="11571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4431764" y="3485053"/>
              <a:ext cx="116045" cy="92353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3949790" y="8140664"/>
              <a:ext cx="92938" cy="118081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4571844" y="2537521"/>
              <a:ext cx="89865" cy="11449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4081100" y="3945411"/>
              <a:ext cx="133711" cy="101505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4086861" y="6727207"/>
              <a:ext cx="96906" cy="126401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5033079" y="8642238"/>
              <a:ext cx="96906" cy="126338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7489678" y="5009"/>
              <a:ext cx="10798323" cy="10281990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7489679" y="5009"/>
              <a:ext cx="3810000" cy="10282555"/>
            </a:xfrm>
            <a:custGeom>
              <a:avLst/>
              <a:gdLst/>
              <a:ahLst/>
              <a:cxnLst/>
              <a:rect l="l" t="t" r="r" b="b"/>
              <a:pathLst>
                <a:path w="3810000" h="10282555">
                  <a:moveTo>
                    <a:pt x="27183" y="10281990"/>
                  </a:moveTo>
                  <a:lnTo>
                    <a:pt x="0" y="10281990"/>
                  </a:lnTo>
                  <a:lnTo>
                    <a:pt x="3188898" y="0"/>
                  </a:lnTo>
                  <a:lnTo>
                    <a:pt x="3809959" y="320"/>
                  </a:lnTo>
                  <a:lnTo>
                    <a:pt x="27183" y="10281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9015565" y="5587"/>
              <a:ext cx="9272905" cy="10281920"/>
            </a:xfrm>
            <a:custGeom>
              <a:avLst/>
              <a:gdLst/>
              <a:ahLst/>
              <a:cxnLst/>
              <a:rect l="l" t="t" r="r" b="b"/>
              <a:pathLst>
                <a:path w="9272905" h="10281920">
                  <a:moveTo>
                    <a:pt x="196253" y="10281425"/>
                  </a:moveTo>
                  <a:lnTo>
                    <a:pt x="98158" y="8128813"/>
                  </a:lnTo>
                  <a:lnTo>
                    <a:pt x="0" y="10281425"/>
                  </a:lnTo>
                  <a:lnTo>
                    <a:pt x="196253" y="10281425"/>
                  </a:lnTo>
                  <a:close/>
                </a:path>
                <a:path w="9272905" h="10281920">
                  <a:moveTo>
                    <a:pt x="2954540" y="127"/>
                  </a:moveTo>
                  <a:lnTo>
                    <a:pt x="2720848" y="0"/>
                  </a:lnTo>
                  <a:lnTo>
                    <a:pt x="2213851" y="1209878"/>
                  </a:lnTo>
                  <a:lnTo>
                    <a:pt x="2954540" y="127"/>
                  </a:lnTo>
                  <a:close/>
                </a:path>
                <a:path w="9272905" h="10281920">
                  <a:moveTo>
                    <a:pt x="3478390" y="10281425"/>
                  </a:moveTo>
                  <a:lnTo>
                    <a:pt x="2735567" y="9323133"/>
                  </a:lnTo>
                  <a:lnTo>
                    <a:pt x="3272879" y="10281425"/>
                  </a:lnTo>
                  <a:lnTo>
                    <a:pt x="3478390" y="10281425"/>
                  </a:lnTo>
                  <a:close/>
                </a:path>
                <a:path w="9272905" h="10281920">
                  <a:moveTo>
                    <a:pt x="7267981" y="10281425"/>
                  </a:moveTo>
                  <a:lnTo>
                    <a:pt x="2884322" y="7312800"/>
                  </a:lnTo>
                  <a:lnTo>
                    <a:pt x="6908228" y="10281425"/>
                  </a:lnTo>
                  <a:lnTo>
                    <a:pt x="7267981" y="10281425"/>
                  </a:lnTo>
                  <a:close/>
                </a:path>
                <a:path w="9272905" h="10281920">
                  <a:moveTo>
                    <a:pt x="7826769" y="2501"/>
                  </a:moveTo>
                  <a:lnTo>
                    <a:pt x="7484326" y="2311"/>
                  </a:lnTo>
                  <a:lnTo>
                    <a:pt x="2884322" y="3372980"/>
                  </a:lnTo>
                  <a:lnTo>
                    <a:pt x="7826769" y="2501"/>
                  </a:lnTo>
                  <a:close/>
                </a:path>
                <a:path w="9272905" h="10281920">
                  <a:moveTo>
                    <a:pt x="9272435" y="7597343"/>
                  </a:moveTo>
                  <a:lnTo>
                    <a:pt x="5943676" y="6838747"/>
                  </a:lnTo>
                  <a:lnTo>
                    <a:pt x="9272435" y="7784986"/>
                  </a:lnTo>
                  <a:lnTo>
                    <a:pt x="9272435" y="7597343"/>
                  </a:lnTo>
                  <a:close/>
                </a:path>
                <a:path w="9272905" h="10281920">
                  <a:moveTo>
                    <a:pt x="9272435" y="5245455"/>
                  </a:moveTo>
                  <a:lnTo>
                    <a:pt x="4038371" y="5342915"/>
                  </a:lnTo>
                  <a:lnTo>
                    <a:pt x="9272435" y="5440324"/>
                  </a:lnTo>
                  <a:lnTo>
                    <a:pt x="9272435" y="5245455"/>
                  </a:lnTo>
                  <a:close/>
                </a:path>
                <a:path w="9272905" h="10281920">
                  <a:moveTo>
                    <a:pt x="9272435" y="2204529"/>
                  </a:moveTo>
                  <a:lnTo>
                    <a:pt x="5727585" y="3478123"/>
                  </a:lnTo>
                  <a:lnTo>
                    <a:pt x="9272435" y="2401570"/>
                  </a:lnTo>
                  <a:lnTo>
                    <a:pt x="9272435" y="2204529"/>
                  </a:lnTo>
                  <a:close/>
                </a:path>
              </a:pathLst>
            </a:custGeom>
            <a:solidFill>
              <a:srgbClr val="375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0" y="786"/>
              <a:ext cx="9388475" cy="10286365"/>
            </a:xfrm>
            <a:custGeom>
              <a:avLst/>
              <a:gdLst/>
              <a:ahLst/>
              <a:cxnLst/>
              <a:rect l="l" t="t" r="r" b="b"/>
              <a:pathLst>
                <a:path w="9388475" h="10286365">
                  <a:moveTo>
                    <a:pt x="3443262" y="3473069"/>
                  </a:moveTo>
                  <a:lnTo>
                    <a:pt x="0" y="2494292"/>
                  </a:lnTo>
                  <a:lnTo>
                    <a:pt x="0" y="2688348"/>
                  </a:lnTo>
                  <a:lnTo>
                    <a:pt x="3443262" y="3473069"/>
                  </a:lnTo>
                  <a:close/>
                </a:path>
                <a:path w="9388475" h="10286365">
                  <a:moveTo>
                    <a:pt x="3659416" y="6833692"/>
                  </a:moveTo>
                  <a:lnTo>
                    <a:pt x="0" y="7945018"/>
                  </a:lnTo>
                  <a:lnTo>
                    <a:pt x="0" y="8148421"/>
                  </a:lnTo>
                  <a:lnTo>
                    <a:pt x="3659416" y="6833692"/>
                  </a:lnTo>
                  <a:close/>
                </a:path>
                <a:path w="9388475" h="10286365">
                  <a:moveTo>
                    <a:pt x="5348630" y="4968964"/>
                  </a:moveTo>
                  <a:lnTo>
                    <a:pt x="0" y="4869332"/>
                  </a:lnTo>
                  <a:lnTo>
                    <a:pt x="0" y="5068532"/>
                  </a:lnTo>
                  <a:lnTo>
                    <a:pt x="5348630" y="4968964"/>
                  </a:lnTo>
                  <a:close/>
                </a:path>
                <a:path w="9388475" h="10286365">
                  <a:moveTo>
                    <a:pt x="6502679" y="6938912"/>
                  </a:moveTo>
                  <a:lnTo>
                    <a:pt x="1594129" y="10286225"/>
                  </a:lnTo>
                  <a:lnTo>
                    <a:pt x="1934464" y="10286225"/>
                  </a:lnTo>
                  <a:lnTo>
                    <a:pt x="6502679" y="6938912"/>
                  </a:lnTo>
                  <a:close/>
                </a:path>
                <a:path w="9388475" h="10286365">
                  <a:moveTo>
                    <a:pt x="6502679" y="2999016"/>
                  </a:moveTo>
                  <a:lnTo>
                    <a:pt x="2437777" y="203"/>
                  </a:lnTo>
                  <a:lnTo>
                    <a:pt x="2074087" y="0"/>
                  </a:lnTo>
                  <a:lnTo>
                    <a:pt x="6502679" y="2999016"/>
                  </a:lnTo>
                  <a:close/>
                </a:path>
                <a:path w="9388475" h="10286365">
                  <a:moveTo>
                    <a:pt x="6651434" y="988758"/>
                  </a:moveTo>
                  <a:lnTo>
                    <a:pt x="6098146" y="1993"/>
                  </a:lnTo>
                  <a:lnTo>
                    <a:pt x="5886475" y="1930"/>
                  </a:lnTo>
                  <a:lnTo>
                    <a:pt x="6651434" y="988758"/>
                  </a:lnTo>
                  <a:close/>
                </a:path>
                <a:path w="9388475" h="10286365">
                  <a:moveTo>
                    <a:pt x="7173150" y="9102014"/>
                  </a:moveTo>
                  <a:lnTo>
                    <a:pt x="6448069" y="10286225"/>
                  </a:lnTo>
                  <a:lnTo>
                    <a:pt x="6676911" y="10286225"/>
                  </a:lnTo>
                  <a:lnTo>
                    <a:pt x="7173150" y="9102014"/>
                  </a:lnTo>
                  <a:close/>
                </a:path>
                <a:path w="9388475" h="10286365">
                  <a:moveTo>
                    <a:pt x="9388183" y="3657"/>
                  </a:moveTo>
                  <a:lnTo>
                    <a:pt x="9189504" y="3530"/>
                  </a:lnTo>
                  <a:lnTo>
                    <a:pt x="9288843" y="2183066"/>
                  </a:lnTo>
                  <a:lnTo>
                    <a:pt x="9388183" y="3657"/>
                  </a:lnTo>
                  <a:close/>
                </a:path>
              </a:pathLst>
            </a:custGeom>
            <a:solidFill>
              <a:srgbClr val="CC3A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9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0354292" y="0"/>
              <a:ext cx="7933707" cy="10286999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8435111" y="8130895"/>
              <a:ext cx="6991349" cy="1190624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6826678" y="3278957"/>
              <a:ext cx="4285216" cy="2790796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214634" y="3316766"/>
              <a:ext cx="3799337" cy="2539642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6581668" y="2676435"/>
              <a:ext cx="5124488" cy="4114531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7642024" y="3574368"/>
              <a:ext cx="1721286" cy="2098804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8592572" y="3886823"/>
              <a:ext cx="1759585" cy="2244090"/>
            </a:xfrm>
            <a:custGeom>
              <a:avLst/>
              <a:gdLst/>
              <a:ahLst/>
              <a:cxnLst/>
              <a:rect l="l" t="t" r="r" b="b"/>
              <a:pathLst>
                <a:path w="1759584" h="2244090">
                  <a:moveTo>
                    <a:pt x="885819" y="2243582"/>
                  </a:moveTo>
                  <a:lnTo>
                    <a:pt x="877822" y="2243582"/>
                  </a:lnTo>
                  <a:lnTo>
                    <a:pt x="824626" y="2242111"/>
                  </a:lnTo>
                  <a:lnTo>
                    <a:pt x="771651" y="2237707"/>
                  </a:lnTo>
                  <a:lnTo>
                    <a:pt x="718959" y="2230382"/>
                  </a:lnTo>
                  <a:lnTo>
                    <a:pt x="666611" y="2220145"/>
                  </a:lnTo>
                  <a:lnTo>
                    <a:pt x="614667" y="2207010"/>
                  </a:lnTo>
                  <a:lnTo>
                    <a:pt x="563188" y="2190986"/>
                  </a:lnTo>
                  <a:lnTo>
                    <a:pt x="512235" y="2172086"/>
                  </a:lnTo>
                  <a:lnTo>
                    <a:pt x="470439" y="2154021"/>
                  </a:lnTo>
                  <a:lnTo>
                    <a:pt x="428306" y="2133251"/>
                  </a:lnTo>
                  <a:lnTo>
                    <a:pt x="385867" y="2109796"/>
                  </a:lnTo>
                  <a:lnTo>
                    <a:pt x="343149" y="2083675"/>
                  </a:lnTo>
                  <a:lnTo>
                    <a:pt x="300182" y="2054909"/>
                  </a:lnTo>
                  <a:lnTo>
                    <a:pt x="256996" y="2023516"/>
                  </a:lnTo>
                  <a:lnTo>
                    <a:pt x="213621" y="1989517"/>
                  </a:lnTo>
                  <a:lnTo>
                    <a:pt x="170084" y="1952931"/>
                  </a:lnTo>
                  <a:lnTo>
                    <a:pt x="126417" y="1913778"/>
                  </a:lnTo>
                  <a:lnTo>
                    <a:pt x="72393" y="1863727"/>
                  </a:lnTo>
                  <a:lnTo>
                    <a:pt x="34185" y="1819968"/>
                  </a:lnTo>
                  <a:lnTo>
                    <a:pt x="10584" y="1780887"/>
                  </a:lnTo>
                  <a:lnTo>
                    <a:pt x="0" y="1741375"/>
                  </a:lnTo>
                  <a:lnTo>
                    <a:pt x="0" y="1737864"/>
                  </a:lnTo>
                  <a:lnTo>
                    <a:pt x="19631" y="1666439"/>
                  </a:lnTo>
                  <a:lnTo>
                    <a:pt x="76033" y="1612851"/>
                  </a:lnTo>
                  <a:lnTo>
                    <a:pt x="134115" y="1592331"/>
                  </a:lnTo>
                  <a:lnTo>
                    <a:pt x="185751" y="1580729"/>
                  </a:lnTo>
                  <a:lnTo>
                    <a:pt x="224107" y="1575739"/>
                  </a:lnTo>
                  <a:lnTo>
                    <a:pt x="262777" y="1574068"/>
                  </a:lnTo>
                  <a:lnTo>
                    <a:pt x="271042" y="1574144"/>
                  </a:lnTo>
                  <a:lnTo>
                    <a:pt x="323025" y="1577946"/>
                  </a:lnTo>
                  <a:lnTo>
                    <a:pt x="375460" y="1587367"/>
                  </a:lnTo>
                  <a:lnTo>
                    <a:pt x="425876" y="1602558"/>
                  </a:lnTo>
                  <a:lnTo>
                    <a:pt x="473084" y="1624332"/>
                  </a:lnTo>
                  <a:lnTo>
                    <a:pt x="494925" y="1637567"/>
                  </a:lnTo>
                  <a:lnTo>
                    <a:pt x="547246" y="1668271"/>
                  </a:lnTo>
                  <a:lnTo>
                    <a:pt x="597618" y="1695746"/>
                  </a:lnTo>
                  <a:lnTo>
                    <a:pt x="645987" y="1719968"/>
                  </a:lnTo>
                  <a:lnTo>
                    <a:pt x="692302" y="1740913"/>
                  </a:lnTo>
                  <a:lnTo>
                    <a:pt x="736509" y="1758557"/>
                  </a:lnTo>
                  <a:lnTo>
                    <a:pt x="778557" y="1772874"/>
                  </a:lnTo>
                  <a:lnTo>
                    <a:pt x="818392" y="1783841"/>
                  </a:lnTo>
                  <a:lnTo>
                    <a:pt x="866972" y="1793189"/>
                  </a:lnTo>
                  <a:lnTo>
                    <a:pt x="908854" y="1796324"/>
                  </a:lnTo>
                  <a:lnTo>
                    <a:pt x="920447" y="1796023"/>
                  </a:lnTo>
                  <a:lnTo>
                    <a:pt x="931231" y="1795124"/>
                  </a:lnTo>
                  <a:lnTo>
                    <a:pt x="941199" y="1793626"/>
                  </a:lnTo>
                  <a:lnTo>
                    <a:pt x="950344" y="1791533"/>
                  </a:lnTo>
                  <a:lnTo>
                    <a:pt x="945769" y="1787291"/>
                  </a:lnTo>
                  <a:lnTo>
                    <a:pt x="906465" y="1756115"/>
                  </a:lnTo>
                  <a:lnTo>
                    <a:pt x="855110" y="1720429"/>
                  </a:lnTo>
                  <a:lnTo>
                    <a:pt x="792828" y="1680486"/>
                  </a:lnTo>
                  <a:lnTo>
                    <a:pt x="759272" y="1659306"/>
                  </a:lnTo>
                  <a:lnTo>
                    <a:pt x="725137" y="1637868"/>
                  </a:lnTo>
                  <a:lnTo>
                    <a:pt x="690543" y="1616248"/>
                  </a:lnTo>
                  <a:lnTo>
                    <a:pt x="654721" y="1593796"/>
                  </a:lnTo>
                  <a:lnTo>
                    <a:pt x="618708" y="1570924"/>
                  </a:lnTo>
                  <a:lnTo>
                    <a:pt x="582639" y="1547716"/>
                  </a:lnTo>
                  <a:lnTo>
                    <a:pt x="546644" y="1524255"/>
                  </a:lnTo>
                  <a:lnTo>
                    <a:pt x="510350" y="1499749"/>
                  </a:lnTo>
                  <a:lnTo>
                    <a:pt x="475601" y="1474844"/>
                  </a:lnTo>
                  <a:lnTo>
                    <a:pt x="442513" y="1449627"/>
                  </a:lnTo>
                  <a:lnTo>
                    <a:pt x="411200" y="1424187"/>
                  </a:lnTo>
                  <a:lnTo>
                    <a:pt x="377913" y="1395445"/>
                  </a:lnTo>
                  <a:lnTo>
                    <a:pt x="346254" y="1364861"/>
                  </a:lnTo>
                  <a:lnTo>
                    <a:pt x="316328" y="1332549"/>
                  </a:lnTo>
                  <a:lnTo>
                    <a:pt x="288236" y="1298621"/>
                  </a:lnTo>
                  <a:lnTo>
                    <a:pt x="261676" y="1261820"/>
                  </a:lnTo>
                  <a:lnTo>
                    <a:pt x="238125" y="1223225"/>
                  </a:lnTo>
                  <a:lnTo>
                    <a:pt x="217658" y="1182972"/>
                  </a:lnTo>
                  <a:lnTo>
                    <a:pt x="200351" y="1141201"/>
                  </a:lnTo>
                  <a:lnTo>
                    <a:pt x="186372" y="1097621"/>
                  </a:lnTo>
                  <a:lnTo>
                    <a:pt x="175973" y="1052528"/>
                  </a:lnTo>
                  <a:lnTo>
                    <a:pt x="169184" y="1006075"/>
                  </a:lnTo>
                  <a:lnTo>
                    <a:pt x="166037" y="958416"/>
                  </a:lnTo>
                  <a:lnTo>
                    <a:pt x="167009" y="909710"/>
                  </a:lnTo>
                  <a:lnTo>
                    <a:pt x="172456" y="860068"/>
                  </a:lnTo>
                  <a:lnTo>
                    <a:pt x="182352" y="809658"/>
                  </a:lnTo>
                  <a:lnTo>
                    <a:pt x="196668" y="758644"/>
                  </a:lnTo>
                  <a:lnTo>
                    <a:pt x="210133" y="714886"/>
                  </a:lnTo>
                  <a:lnTo>
                    <a:pt x="227437" y="669632"/>
                  </a:lnTo>
                  <a:lnTo>
                    <a:pt x="248513" y="623040"/>
                  </a:lnTo>
                  <a:lnTo>
                    <a:pt x="273293" y="575267"/>
                  </a:lnTo>
                  <a:lnTo>
                    <a:pt x="300736" y="527859"/>
                  </a:lnTo>
                  <a:lnTo>
                    <a:pt x="330576" y="480904"/>
                  </a:lnTo>
                  <a:lnTo>
                    <a:pt x="362706" y="434561"/>
                  </a:lnTo>
                  <a:lnTo>
                    <a:pt x="397020" y="388989"/>
                  </a:lnTo>
                  <a:lnTo>
                    <a:pt x="425930" y="353344"/>
                  </a:lnTo>
                  <a:lnTo>
                    <a:pt x="456138" y="318536"/>
                  </a:lnTo>
                  <a:lnTo>
                    <a:pt x="487570" y="284643"/>
                  </a:lnTo>
                  <a:lnTo>
                    <a:pt x="520155" y="251741"/>
                  </a:lnTo>
                  <a:lnTo>
                    <a:pt x="553820" y="219907"/>
                  </a:lnTo>
                  <a:lnTo>
                    <a:pt x="596760" y="182322"/>
                  </a:lnTo>
                  <a:lnTo>
                    <a:pt x="640226" y="147598"/>
                  </a:lnTo>
                  <a:lnTo>
                    <a:pt x="684065" y="115848"/>
                  </a:lnTo>
                  <a:lnTo>
                    <a:pt x="728121" y="87184"/>
                  </a:lnTo>
                  <a:lnTo>
                    <a:pt x="766386" y="63875"/>
                  </a:lnTo>
                  <a:lnTo>
                    <a:pt x="811636" y="41569"/>
                  </a:lnTo>
                  <a:lnTo>
                    <a:pt x="866111" y="21552"/>
                  </a:lnTo>
                  <a:lnTo>
                    <a:pt x="926240" y="7691"/>
                  </a:lnTo>
                  <a:lnTo>
                    <a:pt x="972785" y="1927"/>
                  </a:lnTo>
                  <a:lnTo>
                    <a:pt x="1021836" y="0"/>
                  </a:lnTo>
                  <a:lnTo>
                    <a:pt x="1031138" y="64"/>
                  </a:lnTo>
                  <a:lnTo>
                    <a:pt x="1095855" y="4230"/>
                  </a:lnTo>
                  <a:lnTo>
                    <a:pt x="1170623" y="17827"/>
                  </a:lnTo>
                  <a:lnTo>
                    <a:pt x="1208905" y="28189"/>
                  </a:lnTo>
                  <a:lnTo>
                    <a:pt x="1255557" y="45384"/>
                  </a:lnTo>
                  <a:lnTo>
                    <a:pt x="1299274" y="62973"/>
                  </a:lnTo>
                  <a:lnTo>
                    <a:pt x="1342989" y="81909"/>
                  </a:lnTo>
                  <a:lnTo>
                    <a:pt x="1386604" y="102151"/>
                  </a:lnTo>
                  <a:lnTo>
                    <a:pt x="1430021" y="123657"/>
                  </a:lnTo>
                  <a:lnTo>
                    <a:pt x="1473653" y="147354"/>
                  </a:lnTo>
                  <a:lnTo>
                    <a:pt x="1514536" y="172436"/>
                  </a:lnTo>
                  <a:lnTo>
                    <a:pt x="1552587" y="198844"/>
                  </a:lnTo>
                  <a:lnTo>
                    <a:pt x="1587722" y="226515"/>
                  </a:lnTo>
                  <a:lnTo>
                    <a:pt x="1619857" y="255388"/>
                  </a:lnTo>
                  <a:lnTo>
                    <a:pt x="1667481" y="304782"/>
                  </a:lnTo>
                  <a:lnTo>
                    <a:pt x="1703010" y="355779"/>
                  </a:lnTo>
                  <a:lnTo>
                    <a:pt x="1727751" y="406469"/>
                  </a:lnTo>
                  <a:lnTo>
                    <a:pt x="1744462" y="457087"/>
                  </a:lnTo>
                  <a:lnTo>
                    <a:pt x="1753944" y="504997"/>
                  </a:lnTo>
                  <a:lnTo>
                    <a:pt x="1758031" y="551276"/>
                  </a:lnTo>
                  <a:lnTo>
                    <a:pt x="1758950" y="590459"/>
                  </a:lnTo>
                  <a:lnTo>
                    <a:pt x="1759252" y="630367"/>
                  </a:lnTo>
                  <a:lnTo>
                    <a:pt x="1758852" y="633879"/>
                  </a:lnTo>
                  <a:lnTo>
                    <a:pt x="1749006" y="703221"/>
                  </a:lnTo>
                  <a:lnTo>
                    <a:pt x="1734366" y="778359"/>
                  </a:lnTo>
                  <a:lnTo>
                    <a:pt x="1725744" y="816517"/>
                  </a:lnTo>
                  <a:lnTo>
                    <a:pt x="1716474" y="855034"/>
                  </a:lnTo>
                  <a:lnTo>
                    <a:pt x="1706588" y="893777"/>
                  </a:lnTo>
                  <a:lnTo>
                    <a:pt x="1696120" y="932611"/>
                  </a:lnTo>
                  <a:lnTo>
                    <a:pt x="1684905" y="971570"/>
                  </a:lnTo>
                  <a:lnTo>
                    <a:pt x="1673075" y="1009830"/>
                  </a:lnTo>
                  <a:lnTo>
                    <a:pt x="1660672" y="1047256"/>
                  </a:lnTo>
                  <a:lnTo>
                    <a:pt x="1647740" y="1083714"/>
                  </a:lnTo>
                  <a:lnTo>
                    <a:pt x="1620678" y="1152569"/>
                  </a:lnTo>
                  <a:lnTo>
                    <a:pt x="1593501" y="1211876"/>
                  </a:lnTo>
                  <a:lnTo>
                    <a:pt x="1572923" y="1244804"/>
                  </a:lnTo>
                  <a:lnTo>
                    <a:pt x="1528634" y="1288185"/>
                  </a:lnTo>
                  <a:lnTo>
                    <a:pt x="1492301" y="1304814"/>
                  </a:lnTo>
                  <a:lnTo>
                    <a:pt x="1437155" y="1308479"/>
                  </a:lnTo>
                  <a:lnTo>
                    <a:pt x="1396522" y="1299766"/>
                  </a:lnTo>
                  <a:lnTo>
                    <a:pt x="1319060" y="1270908"/>
                  </a:lnTo>
                  <a:lnTo>
                    <a:pt x="1268928" y="1248430"/>
                  </a:lnTo>
                  <a:lnTo>
                    <a:pt x="1223898" y="1224563"/>
                  </a:lnTo>
                  <a:lnTo>
                    <a:pt x="1183838" y="1199229"/>
                  </a:lnTo>
                  <a:lnTo>
                    <a:pt x="1148616" y="1172352"/>
                  </a:lnTo>
                  <a:lnTo>
                    <a:pt x="1118099" y="1143853"/>
                  </a:lnTo>
                  <a:lnTo>
                    <a:pt x="1078410" y="1093698"/>
                  </a:lnTo>
                  <a:lnTo>
                    <a:pt x="1051761" y="1039492"/>
                  </a:lnTo>
                  <a:lnTo>
                    <a:pt x="1038423" y="981483"/>
                  </a:lnTo>
                  <a:lnTo>
                    <a:pt x="1038669" y="920625"/>
                  </a:lnTo>
                  <a:lnTo>
                    <a:pt x="1044301" y="872731"/>
                  </a:lnTo>
                  <a:lnTo>
                    <a:pt x="1055444" y="818783"/>
                  </a:lnTo>
                  <a:lnTo>
                    <a:pt x="1081170" y="713524"/>
                  </a:lnTo>
                  <a:lnTo>
                    <a:pt x="1087154" y="688459"/>
                  </a:lnTo>
                  <a:lnTo>
                    <a:pt x="1097963" y="639525"/>
                  </a:lnTo>
                  <a:lnTo>
                    <a:pt x="1105160" y="602349"/>
                  </a:lnTo>
                  <a:lnTo>
                    <a:pt x="1091053" y="611914"/>
                  </a:lnTo>
                  <a:lnTo>
                    <a:pt x="1060241" y="636046"/>
                  </a:lnTo>
                  <a:lnTo>
                    <a:pt x="1022325" y="670577"/>
                  </a:lnTo>
                  <a:lnTo>
                    <a:pt x="980733" y="714891"/>
                  </a:lnTo>
                  <a:lnTo>
                    <a:pt x="941340" y="764180"/>
                  </a:lnTo>
                  <a:lnTo>
                    <a:pt x="905913" y="817886"/>
                  </a:lnTo>
                  <a:lnTo>
                    <a:pt x="876464" y="873369"/>
                  </a:lnTo>
                  <a:lnTo>
                    <a:pt x="856851" y="927410"/>
                  </a:lnTo>
                  <a:lnTo>
                    <a:pt x="847282" y="979188"/>
                  </a:lnTo>
                  <a:lnTo>
                    <a:pt x="846442" y="1003775"/>
                  </a:lnTo>
                  <a:lnTo>
                    <a:pt x="848172" y="1028094"/>
                  </a:lnTo>
                  <a:lnTo>
                    <a:pt x="858969" y="1072286"/>
                  </a:lnTo>
                  <a:lnTo>
                    <a:pt x="882721" y="1109158"/>
                  </a:lnTo>
                  <a:lnTo>
                    <a:pt x="900972" y="1127020"/>
                  </a:lnTo>
                  <a:lnTo>
                    <a:pt x="901774" y="1127764"/>
                  </a:lnTo>
                  <a:lnTo>
                    <a:pt x="934742" y="1157206"/>
                  </a:lnTo>
                  <a:lnTo>
                    <a:pt x="969668" y="1185947"/>
                  </a:lnTo>
                  <a:lnTo>
                    <a:pt x="1006426" y="1213887"/>
                  </a:lnTo>
                  <a:lnTo>
                    <a:pt x="1044890" y="1240924"/>
                  </a:lnTo>
                  <a:lnTo>
                    <a:pt x="1085850" y="1268392"/>
                  </a:lnTo>
                  <a:lnTo>
                    <a:pt x="1127017" y="1295565"/>
                  </a:lnTo>
                  <a:lnTo>
                    <a:pt x="1168248" y="1322347"/>
                  </a:lnTo>
                  <a:lnTo>
                    <a:pt x="1209401" y="1348645"/>
                  </a:lnTo>
                  <a:lnTo>
                    <a:pt x="1250898" y="1375262"/>
                  </a:lnTo>
                  <a:lnTo>
                    <a:pt x="1291334" y="1401806"/>
                  </a:lnTo>
                  <a:lnTo>
                    <a:pt x="1330571" y="1428189"/>
                  </a:lnTo>
                  <a:lnTo>
                    <a:pt x="1368472" y="1454323"/>
                  </a:lnTo>
                  <a:lnTo>
                    <a:pt x="1406702" y="1482527"/>
                  </a:lnTo>
                  <a:lnTo>
                    <a:pt x="1441703" y="1511445"/>
                  </a:lnTo>
                  <a:lnTo>
                    <a:pt x="1473358" y="1540975"/>
                  </a:lnTo>
                  <a:lnTo>
                    <a:pt x="1501550" y="1571014"/>
                  </a:lnTo>
                  <a:lnTo>
                    <a:pt x="1528192" y="1605141"/>
                  </a:lnTo>
                  <a:lnTo>
                    <a:pt x="1549618" y="1640420"/>
                  </a:lnTo>
                  <a:lnTo>
                    <a:pt x="1565766" y="1676730"/>
                  </a:lnTo>
                  <a:lnTo>
                    <a:pt x="1576573" y="1713948"/>
                  </a:lnTo>
                  <a:lnTo>
                    <a:pt x="1581282" y="1755261"/>
                  </a:lnTo>
                  <a:lnTo>
                    <a:pt x="1577818" y="1797423"/>
                  </a:lnTo>
                  <a:lnTo>
                    <a:pt x="1566202" y="1840290"/>
                  </a:lnTo>
                  <a:lnTo>
                    <a:pt x="1546457" y="1883717"/>
                  </a:lnTo>
                  <a:lnTo>
                    <a:pt x="1515621" y="1939371"/>
                  </a:lnTo>
                  <a:lnTo>
                    <a:pt x="1475252" y="1998060"/>
                  </a:lnTo>
                  <a:lnTo>
                    <a:pt x="1449209" y="2029584"/>
                  </a:lnTo>
                  <a:lnTo>
                    <a:pt x="1419252" y="2059899"/>
                  </a:lnTo>
                  <a:lnTo>
                    <a:pt x="1385495" y="2088896"/>
                  </a:lnTo>
                  <a:lnTo>
                    <a:pt x="1348051" y="2116469"/>
                  </a:lnTo>
                  <a:lnTo>
                    <a:pt x="1307293" y="2141854"/>
                  </a:lnTo>
                  <a:lnTo>
                    <a:pt x="1262449" y="2165138"/>
                  </a:lnTo>
                  <a:lnTo>
                    <a:pt x="1213687" y="2186247"/>
                  </a:lnTo>
                  <a:lnTo>
                    <a:pt x="1161173" y="2205104"/>
                  </a:lnTo>
                  <a:lnTo>
                    <a:pt x="1115827" y="2217993"/>
                  </a:lnTo>
                  <a:lnTo>
                    <a:pt x="1067119" y="2228273"/>
                  </a:lnTo>
                  <a:lnTo>
                    <a:pt x="1015165" y="2235928"/>
                  </a:lnTo>
                  <a:lnTo>
                    <a:pt x="960082" y="2240941"/>
                  </a:lnTo>
                  <a:lnTo>
                    <a:pt x="901983" y="2243295"/>
                  </a:lnTo>
                  <a:lnTo>
                    <a:pt x="893949" y="2243486"/>
                  </a:lnTo>
                  <a:lnTo>
                    <a:pt x="885819" y="22435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8656010" y="3950197"/>
              <a:ext cx="1632510" cy="2116517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7668545" y="3577591"/>
              <a:ext cx="2607570" cy="2489199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9088808" y="6380042"/>
              <a:ext cx="8582024" cy="179069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896580" y="1028700"/>
              <a:ext cx="8562974" cy="2552699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0" y="2093049"/>
              <a:ext cx="8581159" cy="8193950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896580" y="2931279"/>
              <a:ext cx="6819899" cy="1304924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521207" y="359664"/>
              <a:ext cx="7092695" cy="719327"/>
            </a:xfrm>
            <a:prstGeom prst="rect">
              <a:avLst/>
            </a:prstGeom>
          </p:spPr>
        </p:pic>
      </p:grpSp>
      <p:sp>
        <p:nvSpPr>
          <p:cNvPr id="203" name="object 203"/>
          <p:cNvSpPr txBox="1">
            <a:spLocks noGrp="1"/>
          </p:cNvSpPr>
          <p:nvPr>
            <p:ph type="title"/>
          </p:nvPr>
        </p:nvSpPr>
        <p:spPr>
          <a:xfrm>
            <a:off x="406336" y="230700"/>
            <a:ext cx="4611793" cy="4514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2867" b="1" spc="-90" dirty="0">
                <a:latin typeface="Tahoma"/>
                <a:cs typeface="Tahoma"/>
              </a:rPr>
              <a:t>PERSIMPANGAN</a:t>
            </a:r>
            <a:r>
              <a:rPr sz="2867" b="1" spc="-187" dirty="0">
                <a:latin typeface="Tahoma"/>
                <a:cs typeface="Tahoma"/>
              </a:rPr>
              <a:t> </a:t>
            </a:r>
            <a:r>
              <a:rPr sz="2867" b="1" spc="-63" dirty="0">
                <a:latin typeface="Tahoma"/>
                <a:cs typeface="Tahoma"/>
              </a:rPr>
              <a:t>SEJARAH</a:t>
            </a:r>
            <a:endParaRPr sz="2867">
              <a:latin typeface="Tahoma"/>
              <a:cs typeface="Tahoma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11789280" y="6413243"/>
            <a:ext cx="224790" cy="251883"/>
          </a:xfrm>
          <a:custGeom>
            <a:avLst/>
            <a:gdLst/>
            <a:ahLst/>
            <a:cxnLst/>
            <a:rect l="l" t="t" r="r" b="b"/>
            <a:pathLst>
              <a:path w="337184" h="377825">
                <a:moveTo>
                  <a:pt x="242587" y="377415"/>
                </a:moveTo>
                <a:lnTo>
                  <a:pt x="94353" y="377415"/>
                </a:lnTo>
                <a:lnTo>
                  <a:pt x="57627" y="370001"/>
                </a:lnTo>
                <a:lnTo>
                  <a:pt x="27635" y="349780"/>
                </a:lnTo>
                <a:lnTo>
                  <a:pt x="7414" y="319788"/>
                </a:lnTo>
                <a:lnTo>
                  <a:pt x="0" y="283061"/>
                </a:lnTo>
                <a:lnTo>
                  <a:pt x="0" y="94353"/>
                </a:lnTo>
                <a:lnTo>
                  <a:pt x="7414" y="57627"/>
                </a:lnTo>
                <a:lnTo>
                  <a:pt x="27635" y="27635"/>
                </a:lnTo>
                <a:lnTo>
                  <a:pt x="57627" y="7414"/>
                </a:lnTo>
                <a:lnTo>
                  <a:pt x="94353" y="0"/>
                </a:lnTo>
                <a:lnTo>
                  <a:pt x="242587" y="0"/>
                </a:lnTo>
                <a:lnTo>
                  <a:pt x="294935" y="15852"/>
                </a:lnTo>
                <a:lnTo>
                  <a:pt x="329759" y="58246"/>
                </a:lnTo>
                <a:lnTo>
                  <a:pt x="336941" y="94353"/>
                </a:lnTo>
                <a:lnTo>
                  <a:pt x="336941" y="283061"/>
                </a:lnTo>
                <a:lnTo>
                  <a:pt x="329526" y="319788"/>
                </a:lnTo>
                <a:lnTo>
                  <a:pt x="309305" y="349780"/>
                </a:lnTo>
                <a:lnTo>
                  <a:pt x="279314" y="370001"/>
                </a:lnTo>
                <a:lnTo>
                  <a:pt x="242587" y="377415"/>
                </a:lnTo>
                <a:close/>
              </a:path>
            </a:pathLst>
          </a:custGeom>
          <a:solidFill>
            <a:srgbClr val="FF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 txBox="1"/>
          <p:nvPr/>
        </p:nvSpPr>
        <p:spPr>
          <a:xfrm>
            <a:off x="11843648" y="6430551"/>
            <a:ext cx="115993" cy="19870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233" b="1" spc="-67" dirty="0">
                <a:solidFill>
                  <a:srgbClr val="172949"/>
                </a:solidFill>
                <a:latin typeface="Verdana"/>
                <a:cs typeface="Verdana"/>
              </a:rPr>
              <a:t>2</a:t>
            </a:r>
            <a:endParaRPr sz="1233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523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14" y="847364"/>
            <a:ext cx="8926171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64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493" y="1309391"/>
            <a:ext cx="8869013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6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46" y="1337970"/>
            <a:ext cx="8649907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6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67" y="1214128"/>
            <a:ext cx="8888065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58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92875"/>
            <a:ext cx="12192000" cy="365125"/>
          </a:xfrm>
          <a:custGeom>
            <a:avLst/>
            <a:gdLst/>
            <a:ahLst/>
            <a:cxnLst/>
            <a:rect l="l" t="t" r="r" b="b"/>
            <a:pathLst>
              <a:path w="12192000" h="365125">
                <a:moveTo>
                  <a:pt x="12192000" y="0"/>
                </a:moveTo>
                <a:lnTo>
                  <a:pt x="0" y="0"/>
                </a:lnTo>
                <a:lnTo>
                  <a:pt x="0" y="365125"/>
                </a:lnTo>
                <a:lnTo>
                  <a:pt x="12192000" y="3651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CEC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5480" y="414909"/>
            <a:ext cx="6685915" cy="307086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745"/>
              </a:spcBef>
            </a:pPr>
            <a:r>
              <a:rPr sz="5400" b="1" spc="-40" dirty="0">
                <a:latin typeface="Trebuchet MS"/>
                <a:cs typeface="Trebuchet MS"/>
              </a:rPr>
              <a:t>Rokok</a:t>
            </a:r>
            <a:r>
              <a:rPr sz="5400" b="1" spc="-470" dirty="0">
                <a:latin typeface="Trebuchet MS"/>
                <a:cs typeface="Trebuchet MS"/>
              </a:rPr>
              <a:t> </a:t>
            </a:r>
            <a:r>
              <a:rPr sz="5400" b="1" spc="-10" dirty="0">
                <a:latin typeface="Trebuchet MS"/>
                <a:cs typeface="Trebuchet MS"/>
              </a:rPr>
              <a:t>Elektronik </a:t>
            </a:r>
            <a:r>
              <a:rPr sz="5400" b="1" spc="-195" dirty="0">
                <a:latin typeface="Trebuchet MS"/>
                <a:cs typeface="Trebuchet MS"/>
              </a:rPr>
              <a:t>(Vape)</a:t>
            </a:r>
            <a:r>
              <a:rPr sz="5400" b="1" spc="-509" dirty="0">
                <a:latin typeface="Trebuchet MS"/>
                <a:cs typeface="Trebuchet MS"/>
              </a:rPr>
              <a:t> </a:t>
            </a:r>
            <a:r>
              <a:rPr sz="5400" b="1" spc="-10" dirty="0">
                <a:latin typeface="Trebuchet MS"/>
                <a:cs typeface="Trebuchet MS"/>
              </a:rPr>
              <a:t>dan</a:t>
            </a:r>
            <a:r>
              <a:rPr sz="5400" b="1" spc="-525" dirty="0">
                <a:latin typeface="Trebuchet MS"/>
                <a:cs typeface="Trebuchet MS"/>
              </a:rPr>
              <a:t> </a:t>
            </a:r>
            <a:r>
              <a:rPr sz="5400" b="1" spc="-75" dirty="0">
                <a:latin typeface="Trebuchet MS"/>
                <a:cs typeface="Trebuchet MS"/>
              </a:rPr>
              <a:t>Dinitrogen </a:t>
            </a:r>
            <a:r>
              <a:rPr sz="5400" b="1" spc="65" dirty="0">
                <a:latin typeface="Trebuchet MS"/>
                <a:cs typeface="Trebuchet MS"/>
              </a:rPr>
              <a:t>Oksida</a:t>
            </a:r>
            <a:r>
              <a:rPr sz="5400" b="1" spc="-509" dirty="0">
                <a:latin typeface="Trebuchet MS"/>
                <a:cs typeface="Trebuchet MS"/>
              </a:rPr>
              <a:t> </a:t>
            </a:r>
            <a:r>
              <a:rPr sz="5400" b="1" spc="-110" dirty="0">
                <a:latin typeface="Trebuchet MS"/>
                <a:cs typeface="Trebuchet MS"/>
              </a:rPr>
              <a:t>dari</a:t>
            </a:r>
            <a:r>
              <a:rPr sz="5400" b="1" spc="-520" dirty="0">
                <a:latin typeface="Trebuchet MS"/>
                <a:cs typeface="Trebuchet MS"/>
              </a:rPr>
              <a:t> </a:t>
            </a:r>
            <a:r>
              <a:rPr sz="5400" b="1" spc="-10" dirty="0">
                <a:latin typeface="Trebuchet MS"/>
                <a:cs typeface="Trebuchet MS"/>
              </a:rPr>
              <a:t>Aspek Kesehatan</a:t>
            </a:r>
            <a:endParaRPr sz="54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10000" y="2590800"/>
            <a:ext cx="3733800" cy="3741039"/>
            <a:chOff x="7774051" y="217297"/>
            <a:chExt cx="4232910" cy="42291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4051" y="217297"/>
              <a:ext cx="4232529" cy="42291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572244" y="737362"/>
              <a:ext cx="675005" cy="675005"/>
            </a:xfrm>
            <a:custGeom>
              <a:avLst/>
              <a:gdLst/>
              <a:ahLst/>
              <a:cxnLst/>
              <a:rect l="l" t="t" r="r" b="b"/>
              <a:pathLst>
                <a:path w="675004" h="675005">
                  <a:moveTo>
                    <a:pt x="337438" y="0"/>
                  </a:moveTo>
                  <a:lnTo>
                    <a:pt x="291661" y="3081"/>
                  </a:lnTo>
                  <a:lnTo>
                    <a:pt x="247752" y="12057"/>
                  </a:lnTo>
                  <a:lnTo>
                    <a:pt x="206115" y="26527"/>
                  </a:lnTo>
                  <a:lnTo>
                    <a:pt x="167150" y="46086"/>
                  </a:lnTo>
                  <a:lnTo>
                    <a:pt x="131262" y="70335"/>
                  </a:lnTo>
                  <a:lnTo>
                    <a:pt x="98853" y="98869"/>
                  </a:lnTo>
                  <a:lnTo>
                    <a:pt x="70325" y="131288"/>
                  </a:lnTo>
                  <a:lnTo>
                    <a:pt x="46082" y="167188"/>
                  </a:lnTo>
                  <a:lnTo>
                    <a:pt x="26525" y="206168"/>
                  </a:lnTo>
                  <a:lnTo>
                    <a:pt x="12057" y="247826"/>
                  </a:lnTo>
                  <a:lnTo>
                    <a:pt x="3081" y="291759"/>
                  </a:lnTo>
                  <a:lnTo>
                    <a:pt x="0" y="337565"/>
                  </a:lnTo>
                  <a:lnTo>
                    <a:pt x="3081" y="383343"/>
                  </a:lnTo>
                  <a:lnTo>
                    <a:pt x="12057" y="427252"/>
                  </a:lnTo>
                  <a:lnTo>
                    <a:pt x="26525" y="468889"/>
                  </a:lnTo>
                  <a:lnTo>
                    <a:pt x="46082" y="507854"/>
                  </a:lnTo>
                  <a:lnTo>
                    <a:pt x="70325" y="543742"/>
                  </a:lnTo>
                  <a:lnTo>
                    <a:pt x="98853" y="576151"/>
                  </a:lnTo>
                  <a:lnTo>
                    <a:pt x="131262" y="604679"/>
                  </a:lnTo>
                  <a:lnTo>
                    <a:pt x="167150" y="628922"/>
                  </a:lnTo>
                  <a:lnTo>
                    <a:pt x="206115" y="648479"/>
                  </a:lnTo>
                  <a:lnTo>
                    <a:pt x="247752" y="662947"/>
                  </a:lnTo>
                  <a:lnTo>
                    <a:pt x="291661" y="671923"/>
                  </a:lnTo>
                  <a:lnTo>
                    <a:pt x="337438" y="675004"/>
                  </a:lnTo>
                  <a:lnTo>
                    <a:pt x="383242" y="671923"/>
                  </a:lnTo>
                  <a:lnTo>
                    <a:pt x="427169" y="662947"/>
                  </a:lnTo>
                  <a:lnTo>
                    <a:pt x="468816" y="648479"/>
                  </a:lnTo>
                  <a:lnTo>
                    <a:pt x="507783" y="628922"/>
                  </a:lnTo>
                  <a:lnTo>
                    <a:pt x="543669" y="604679"/>
                  </a:lnTo>
                  <a:lnTo>
                    <a:pt x="576071" y="576151"/>
                  </a:lnTo>
                  <a:lnTo>
                    <a:pt x="604590" y="543742"/>
                  </a:lnTo>
                  <a:lnTo>
                    <a:pt x="628824" y="507854"/>
                  </a:lnTo>
                  <a:lnTo>
                    <a:pt x="648370" y="468889"/>
                  </a:lnTo>
                  <a:lnTo>
                    <a:pt x="662829" y="427252"/>
                  </a:lnTo>
                  <a:lnTo>
                    <a:pt x="671798" y="383343"/>
                  </a:lnTo>
                  <a:lnTo>
                    <a:pt x="674877" y="337565"/>
                  </a:lnTo>
                  <a:lnTo>
                    <a:pt x="671798" y="291759"/>
                  </a:lnTo>
                  <a:lnTo>
                    <a:pt x="662829" y="247826"/>
                  </a:lnTo>
                  <a:lnTo>
                    <a:pt x="648370" y="206168"/>
                  </a:lnTo>
                  <a:lnTo>
                    <a:pt x="628824" y="167188"/>
                  </a:lnTo>
                  <a:lnTo>
                    <a:pt x="604590" y="131288"/>
                  </a:lnTo>
                  <a:lnTo>
                    <a:pt x="576072" y="98869"/>
                  </a:lnTo>
                  <a:lnTo>
                    <a:pt x="543669" y="70335"/>
                  </a:lnTo>
                  <a:lnTo>
                    <a:pt x="507783" y="46086"/>
                  </a:lnTo>
                  <a:lnTo>
                    <a:pt x="468816" y="26527"/>
                  </a:lnTo>
                  <a:lnTo>
                    <a:pt x="427169" y="12057"/>
                  </a:lnTo>
                  <a:lnTo>
                    <a:pt x="383242" y="3081"/>
                  </a:lnTo>
                  <a:lnTo>
                    <a:pt x="337438" y="0"/>
                  </a:lnTo>
                  <a:close/>
                </a:path>
              </a:pathLst>
            </a:custGeom>
            <a:solidFill>
              <a:srgbClr val="FFEF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691" y="-1"/>
            <a:ext cx="4852309" cy="34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99" y="0"/>
              <a:ext cx="17221199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000040"/>
              <a:ext cx="18288000" cy="2818765"/>
            </a:xfrm>
            <a:custGeom>
              <a:avLst/>
              <a:gdLst/>
              <a:ahLst/>
              <a:cxnLst/>
              <a:rect l="l" t="t" r="r" b="b"/>
              <a:pathLst>
                <a:path w="18288000" h="2818765">
                  <a:moveTo>
                    <a:pt x="18287999" y="2818651"/>
                  </a:moveTo>
                  <a:lnTo>
                    <a:pt x="0" y="2818651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818651"/>
                  </a:lnTo>
                  <a:close/>
                </a:path>
              </a:pathLst>
            </a:custGeom>
            <a:solidFill>
              <a:srgbClr val="FBCC00">
                <a:alpha val="8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36267" y="7248698"/>
              <a:ext cx="4464050" cy="2308860"/>
            </a:xfrm>
            <a:custGeom>
              <a:avLst/>
              <a:gdLst/>
              <a:ahLst/>
              <a:cxnLst/>
              <a:rect l="l" t="t" r="r" b="b"/>
              <a:pathLst>
                <a:path w="4464049" h="2308859">
                  <a:moveTo>
                    <a:pt x="3837925" y="2308554"/>
                  </a:moveTo>
                  <a:lnTo>
                    <a:pt x="628649" y="2308554"/>
                  </a:lnTo>
                  <a:lnTo>
                    <a:pt x="578871" y="2306582"/>
                  </a:lnTo>
                  <a:lnTo>
                    <a:pt x="529713" y="2300723"/>
                  </a:lnTo>
                  <a:lnTo>
                    <a:pt x="481388" y="2291065"/>
                  </a:lnTo>
                  <a:lnTo>
                    <a:pt x="434105" y="2277695"/>
                  </a:lnTo>
                  <a:lnTo>
                    <a:pt x="388076" y="2260701"/>
                  </a:lnTo>
                  <a:lnTo>
                    <a:pt x="343512" y="2240170"/>
                  </a:lnTo>
                  <a:lnTo>
                    <a:pt x="300624" y="2216190"/>
                  </a:lnTo>
                  <a:lnTo>
                    <a:pt x="259623" y="2188848"/>
                  </a:lnTo>
                  <a:lnTo>
                    <a:pt x="220720" y="2158231"/>
                  </a:lnTo>
                  <a:lnTo>
                    <a:pt x="184127" y="2124427"/>
                  </a:lnTo>
                  <a:lnTo>
                    <a:pt x="150323" y="2087834"/>
                  </a:lnTo>
                  <a:lnTo>
                    <a:pt x="119706" y="2048931"/>
                  </a:lnTo>
                  <a:lnTo>
                    <a:pt x="92364" y="2007930"/>
                  </a:lnTo>
                  <a:lnTo>
                    <a:pt x="68384" y="1965042"/>
                  </a:lnTo>
                  <a:lnTo>
                    <a:pt x="47853" y="1920478"/>
                  </a:lnTo>
                  <a:lnTo>
                    <a:pt x="30859" y="1874450"/>
                  </a:lnTo>
                  <a:lnTo>
                    <a:pt x="17489" y="1827167"/>
                  </a:lnTo>
                  <a:lnTo>
                    <a:pt x="7831" y="1778841"/>
                  </a:lnTo>
                  <a:lnTo>
                    <a:pt x="1972" y="1729683"/>
                  </a:lnTo>
                  <a:lnTo>
                    <a:pt x="0" y="1679905"/>
                  </a:lnTo>
                  <a:lnTo>
                    <a:pt x="0" y="628650"/>
                  </a:lnTo>
                  <a:lnTo>
                    <a:pt x="1972" y="578871"/>
                  </a:lnTo>
                  <a:lnTo>
                    <a:pt x="7831" y="529714"/>
                  </a:lnTo>
                  <a:lnTo>
                    <a:pt x="17489" y="481388"/>
                  </a:lnTo>
                  <a:lnTo>
                    <a:pt x="30859" y="434105"/>
                  </a:lnTo>
                  <a:lnTo>
                    <a:pt x="47853" y="388076"/>
                  </a:lnTo>
                  <a:lnTo>
                    <a:pt x="68384" y="343512"/>
                  </a:lnTo>
                  <a:lnTo>
                    <a:pt x="92364" y="300624"/>
                  </a:lnTo>
                  <a:lnTo>
                    <a:pt x="119706" y="259623"/>
                  </a:lnTo>
                  <a:lnTo>
                    <a:pt x="150323" y="220720"/>
                  </a:lnTo>
                  <a:lnTo>
                    <a:pt x="184127" y="184127"/>
                  </a:lnTo>
                  <a:lnTo>
                    <a:pt x="220720" y="150323"/>
                  </a:lnTo>
                  <a:lnTo>
                    <a:pt x="259623" y="119706"/>
                  </a:lnTo>
                  <a:lnTo>
                    <a:pt x="300624" y="92364"/>
                  </a:lnTo>
                  <a:lnTo>
                    <a:pt x="343512" y="68383"/>
                  </a:lnTo>
                  <a:lnTo>
                    <a:pt x="388076" y="47853"/>
                  </a:lnTo>
                  <a:lnTo>
                    <a:pt x="434105" y="30859"/>
                  </a:lnTo>
                  <a:lnTo>
                    <a:pt x="481388" y="17489"/>
                  </a:lnTo>
                  <a:lnTo>
                    <a:pt x="529713" y="7831"/>
                  </a:lnTo>
                  <a:lnTo>
                    <a:pt x="578871" y="1972"/>
                  </a:lnTo>
                  <a:lnTo>
                    <a:pt x="628649" y="0"/>
                  </a:lnTo>
                  <a:lnTo>
                    <a:pt x="3837925" y="0"/>
                  </a:lnTo>
                  <a:lnTo>
                    <a:pt x="3887703" y="1972"/>
                  </a:lnTo>
                  <a:lnTo>
                    <a:pt x="3936861" y="7831"/>
                  </a:lnTo>
                  <a:lnTo>
                    <a:pt x="3985187" y="17489"/>
                  </a:lnTo>
                  <a:lnTo>
                    <a:pt x="4032470" y="30859"/>
                  </a:lnTo>
                  <a:lnTo>
                    <a:pt x="4078499" y="47853"/>
                  </a:lnTo>
                  <a:lnTo>
                    <a:pt x="4123063" y="68383"/>
                  </a:lnTo>
                  <a:lnTo>
                    <a:pt x="4165951" y="92364"/>
                  </a:lnTo>
                  <a:lnTo>
                    <a:pt x="4206951" y="119706"/>
                  </a:lnTo>
                  <a:lnTo>
                    <a:pt x="4245854" y="150323"/>
                  </a:lnTo>
                  <a:lnTo>
                    <a:pt x="4282447" y="184127"/>
                  </a:lnTo>
                  <a:lnTo>
                    <a:pt x="4316251" y="220720"/>
                  </a:lnTo>
                  <a:lnTo>
                    <a:pt x="4346868" y="259623"/>
                  </a:lnTo>
                  <a:lnTo>
                    <a:pt x="4374211" y="300624"/>
                  </a:lnTo>
                  <a:lnTo>
                    <a:pt x="4398191" y="343512"/>
                  </a:lnTo>
                  <a:lnTo>
                    <a:pt x="4418722" y="388076"/>
                  </a:lnTo>
                  <a:lnTo>
                    <a:pt x="4435716" y="434105"/>
                  </a:lnTo>
                  <a:lnTo>
                    <a:pt x="4449085" y="481388"/>
                  </a:lnTo>
                  <a:lnTo>
                    <a:pt x="4458743" y="529714"/>
                  </a:lnTo>
                  <a:lnTo>
                    <a:pt x="4463806" y="572194"/>
                  </a:lnTo>
                  <a:lnTo>
                    <a:pt x="4463806" y="1736360"/>
                  </a:lnTo>
                  <a:lnTo>
                    <a:pt x="4458743" y="1778841"/>
                  </a:lnTo>
                  <a:lnTo>
                    <a:pt x="4449085" y="1827167"/>
                  </a:lnTo>
                  <a:lnTo>
                    <a:pt x="4435716" y="1874450"/>
                  </a:lnTo>
                  <a:lnTo>
                    <a:pt x="4418722" y="1920478"/>
                  </a:lnTo>
                  <a:lnTo>
                    <a:pt x="4398191" y="1965042"/>
                  </a:lnTo>
                  <a:lnTo>
                    <a:pt x="4374211" y="2007930"/>
                  </a:lnTo>
                  <a:lnTo>
                    <a:pt x="4346868" y="2048931"/>
                  </a:lnTo>
                  <a:lnTo>
                    <a:pt x="4316251" y="2087834"/>
                  </a:lnTo>
                  <a:lnTo>
                    <a:pt x="4282447" y="2124427"/>
                  </a:lnTo>
                  <a:lnTo>
                    <a:pt x="4245854" y="2158231"/>
                  </a:lnTo>
                  <a:lnTo>
                    <a:pt x="4206951" y="2188848"/>
                  </a:lnTo>
                  <a:lnTo>
                    <a:pt x="4165951" y="2216190"/>
                  </a:lnTo>
                  <a:lnTo>
                    <a:pt x="4123063" y="2240170"/>
                  </a:lnTo>
                  <a:lnTo>
                    <a:pt x="4078499" y="2260701"/>
                  </a:lnTo>
                  <a:lnTo>
                    <a:pt x="4032470" y="2277695"/>
                  </a:lnTo>
                  <a:lnTo>
                    <a:pt x="3985187" y="2291065"/>
                  </a:lnTo>
                  <a:lnTo>
                    <a:pt x="3936861" y="2300723"/>
                  </a:lnTo>
                  <a:lnTo>
                    <a:pt x="3887703" y="2306582"/>
                  </a:lnTo>
                  <a:lnTo>
                    <a:pt x="3837925" y="2308554"/>
                  </a:lnTo>
                  <a:close/>
                </a:path>
              </a:pathLst>
            </a:custGeom>
            <a:solidFill>
              <a:srgbClr val="092A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540432" y="7248698"/>
              <a:ext cx="4464050" cy="2308860"/>
            </a:xfrm>
            <a:custGeom>
              <a:avLst/>
              <a:gdLst/>
              <a:ahLst/>
              <a:cxnLst/>
              <a:rect l="l" t="t" r="r" b="b"/>
              <a:pathLst>
                <a:path w="4464050" h="2308859">
                  <a:moveTo>
                    <a:pt x="3837925" y="2308554"/>
                  </a:moveTo>
                  <a:lnTo>
                    <a:pt x="628650" y="2308554"/>
                  </a:lnTo>
                  <a:lnTo>
                    <a:pt x="578871" y="2306582"/>
                  </a:lnTo>
                  <a:lnTo>
                    <a:pt x="529714" y="2300723"/>
                  </a:lnTo>
                  <a:lnTo>
                    <a:pt x="481388" y="2291065"/>
                  </a:lnTo>
                  <a:lnTo>
                    <a:pt x="434105" y="2277695"/>
                  </a:lnTo>
                  <a:lnTo>
                    <a:pt x="388076" y="2260701"/>
                  </a:lnTo>
                  <a:lnTo>
                    <a:pt x="343512" y="2240170"/>
                  </a:lnTo>
                  <a:lnTo>
                    <a:pt x="300624" y="2216190"/>
                  </a:lnTo>
                  <a:lnTo>
                    <a:pt x="259623" y="2188848"/>
                  </a:lnTo>
                  <a:lnTo>
                    <a:pt x="220720" y="2158231"/>
                  </a:lnTo>
                  <a:lnTo>
                    <a:pt x="184127" y="2124427"/>
                  </a:lnTo>
                  <a:lnTo>
                    <a:pt x="150323" y="2087834"/>
                  </a:lnTo>
                  <a:lnTo>
                    <a:pt x="119706" y="2048931"/>
                  </a:lnTo>
                  <a:lnTo>
                    <a:pt x="92364" y="2007930"/>
                  </a:lnTo>
                  <a:lnTo>
                    <a:pt x="68384" y="1965042"/>
                  </a:lnTo>
                  <a:lnTo>
                    <a:pt x="47853" y="1920478"/>
                  </a:lnTo>
                  <a:lnTo>
                    <a:pt x="30859" y="1874450"/>
                  </a:lnTo>
                  <a:lnTo>
                    <a:pt x="17489" y="1827167"/>
                  </a:lnTo>
                  <a:lnTo>
                    <a:pt x="7831" y="1778841"/>
                  </a:lnTo>
                  <a:lnTo>
                    <a:pt x="1972" y="1729683"/>
                  </a:lnTo>
                  <a:lnTo>
                    <a:pt x="0" y="1679905"/>
                  </a:lnTo>
                  <a:lnTo>
                    <a:pt x="0" y="628650"/>
                  </a:lnTo>
                  <a:lnTo>
                    <a:pt x="1972" y="578871"/>
                  </a:lnTo>
                  <a:lnTo>
                    <a:pt x="7831" y="529714"/>
                  </a:lnTo>
                  <a:lnTo>
                    <a:pt x="17489" y="481388"/>
                  </a:lnTo>
                  <a:lnTo>
                    <a:pt x="30859" y="434105"/>
                  </a:lnTo>
                  <a:lnTo>
                    <a:pt x="47853" y="388076"/>
                  </a:lnTo>
                  <a:lnTo>
                    <a:pt x="68384" y="343512"/>
                  </a:lnTo>
                  <a:lnTo>
                    <a:pt x="92364" y="300624"/>
                  </a:lnTo>
                  <a:lnTo>
                    <a:pt x="119706" y="259623"/>
                  </a:lnTo>
                  <a:lnTo>
                    <a:pt x="150323" y="220720"/>
                  </a:lnTo>
                  <a:lnTo>
                    <a:pt x="184127" y="184127"/>
                  </a:lnTo>
                  <a:lnTo>
                    <a:pt x="220720" y="150323"/>
                  </a:lnTo>
                  <a:lnTo>
                    <a:pt x="259623" y="119706"/>
                  </a:lnTo>
                  <a:lnTo>
                    <a:pt x="300624" y="92364"/>
                  </a:lnTo>
                  <a:lnTo>
                    <a:pt x="343512" y="68383"/>
                  </a:lnTo>
                  <a:lnTo>
                    <a:pt x="388076" y="47853"/>
                  </a:lnTo>
                  <a:lnTo>
                    <a:pt x="434105" y="30859"/>
                  </a:lnTo>
                  <a:lnTo>
                    <a:pt x="481388" y="17489"/>
                  </a:lnTo>
                  <a:lnTo>
                    <a:pt x="529714" y="7831"/>
                  </a:lnTo>
                  <a:lnTo>
                    <a:pt x="578871" y="1972"/>
                  </a:lnTo>
                  <a:lnTo>
                    <a:pt x="628650" y="0"/>
                  </a:lnTo>
                  <a:lnTo>
                    <a:pt x="3837925" y="0"/>
                  </a:lnTo>
                  <a:lnTo>
                    <a:pt x="3887703" y="1972"/>
                  </a:lnTo>
                  <a:lnTo>
                    <a:pt x="3936861" y="7831"/>
                  </a:lnTo>
                  <a:lnTo>
                    <a:pt x="3985187" y="17489"/>
                  </a:lnTo>
                  <a:lnTo>
                    <a:pt x="4032470" y="30859"/>
                  </a:lnTo>
                  <a:lnTo>
                    <a:pt x="4078499" y="47853"/>
                  </a:lnTo>
                  <a:lnTo>
                    <a:pt x="4123063" y="68383"/>
                  </a:lnTo>
                  <a:lnTo>
                    <a:pt x="4165951" y="92364"/>
                  </a:lnTo>
                  <a:lnTo>
                    <a:pt x="4206952" y="119706"/>
                  </a:lnTo>
                  <a:lnTo>
                    <a:pt x="4245854" y="150323"/>
                  </a:lnTo>
                  <a:lnTo>
                    <a:pt x="4282447" y="184127"/>
                  </a:lnTo>
                  <a:lnTo>
                    <a:pt x="4316251" y="220720"/>
                  </a:lnTo>
                  <a:lnTo>
                    <a:pt x="4346868" y="259623"/>
                  </a:lnTo>
                  <a:lnTo>
                    <a:pt x="4374210" y="300624"/>
                  </a:lnTo>
                  <a:lnTo>
                    <a:pt x="4398190" y="343512"/>
                  </a:lnTo>
                  <a:lnTo>
                    <a:pt x="4418721" y="388076"/>
                  </a:lnTo>
                  <a:lnTo>
                    <a:pt x="4435715" y="434105"/>
                  </a:lnTo>
                  <a:lnTo>
                    <a:pt x="4449085" y="481388"/>
                  </a:lnTo>
                  <a:lnTo>
                    <a:pt x="4458743" y="529714"/>
                  </a:lnTo>
                  <a:lnTo>
                    <a:pt x="4463806" y="572195"/>
                  </a:lnTo>
                  <a:lnTo>
                    <a:pt x="4463806" y="1736359"/>
                  </a:lnTo>
                  <a:lnTo>
                    <a:pt x="4458743" y="1778841"/>
                  </a:lnTo>
                  <a:lnTo>
                    <a:pt x="4449085" y="1827167"/>
                  </a:lnTo>
                  <a:lnTo>
                    <a:pt x="4435715" y="1874450"/>
                  </a:lnTo>
                  <a:lnTo>
                    <a:pt x="4418721" y="1920478"/>
                  </a:lnTo>
                  <a:lnTo>
                    <a:pt x="4398190" y="1965042"/>
                  </a:lnTo>
                  <a:lnTo>
                    <a:pt x="4374210" y="2007930"/>
                  </a:lnTo>
                  <a:lnTo>
                    <a:pt x="4346868" y="2048931"/>
                  </a:lnTo>
                  <a:lnTo>
                    <a:pt x="4316251" y="2087834"/>
                  </a:lnTo>
                  <a:lnTo>
                    <a:pt x="4282447" y="2124427"/>
                  </a:lnTo>
                  <a:lnTo>
                    <a:pt x="4245854" y="2158231"/>
                  </a:lnTo>
                  <a:lnTo>
                    <a:pt x="4206952" y="2188848"/>
                  </a:lnTo>
                  <a:lnTo>
                    <a:pt x="4165951" y="2216190"/>
                  </a:lnTo>
                  <a:lnTo>
                    <a:pt x="4123063" y="2240170"/>
                  </a:lnTo>
                  <a:lnTo>
                    <a:pt x="4078499" y="2260701"/>
                  </a:lnTo>
                  <a:lnTo>
                    <a:pt x="4032470" y="2277695"/>
                  </a:lnTo>
                  <a:lnTo>
                    <a:pt x="3985187" y="2291065"/>
                  </a:lnTo>
                  <a:lnTo>
                    <a:pt x="3936861" y="2300723"/>
                  </a:lnTo>
                  <a:lnTo>
                    <a:pt x="3887703" y="2306582"/>
                  </a:lnTo>
                  <a:lnTo>
                    <a:pt x="3837925" y="2308554"/>
                  </a:lnTo>
                  <a:close/>
                </a:path>
              </a:pathLst>
            </a:custGeom>
            <a:solidFill>
              <a:srgbClr val="B31A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2198" y="2147543"/>
              <a:ext cx="17204690" cy="4481195"/>
            </a:xfrm>
            <a:custGeom>
              <a:avLst/>
              <a:gdLst/>
              <a:ahLst/>
              <a:cxnLst/>
              <a:rect l="l" t="t" r="r" b="b"/>
              <a:pathLst>
                <a:path w="17204690" h="4481195">
                  <a:moveTo>
                    <a:pt x="4130268" y="628650"/>
                  </a:moveTo>
                  <a:lnTo>
                    <a:pt x="4128287" y="578878"/>
                  </a:lnTo>
                  <a:lnTo>
                    <a:pt x="4122432" y="529717"/>
                  </a:lnTo>
                  <a:lnTo>
                    <a:pt x="4112768" y="481393"/>
                  </a:lnTo>
                  <a:lnTo>
                    <a:pt x="4099407" y="434111"/>
                  </a:lnTo>
                  <a:lnTo>
                    <a:pt x="4082415" y="388086"/>
                  </a:lnTo>
                  <a:lnTo>
                    <a:pt x="4061879" y="343522"/>
                  </a:lnTo>
                  <a:lnTo>
                    <a:pt x="4037901" y="300634"/>
                  </a:lnTo>
                  <a:lnTo>
                    <a:pt x="4010558" y="259626"/>
                  </a:lnTo>
                  <a:lnTo>
                    <a:pt x="3979938" y="220726"/>
                  </a:lnTo>
                  <a:lnTo>
                    <a:pt x="3946131" y="184137"/>
                  </a:lnTo>
                  <a:lnTo>
                    <a:pt x="3909542" y="150329"/>
                  </a:lnTo>
                  <a:lnTo>
                    <a:pt x="3870642" y="119710"/>
                  </a:lnTo>
                  <a:lnTo>
                    <a:pt x="3829634" y="92367"/>
                  </a:lnTo>
                  <a:lnTo>
                    <a:pt x="3786746" y="68389"/>
                  </a:lnTo>
                  <a:lnTo>
                    <a:pt x="3742182" y="47853"/>
                  </a:lnTo>
                  <a:lnTo>
                    <a:pt x="3696157" y="30861"/>
                  </a:lnTo>
                  <a:lnTo>
                    <a:pt x="3648875" y="17487"/>
                  </a:lnTo>
                  <a:lnTo>
                    <a:pt x="3600551" y="7835"/>
                  </a:lnTo>
                  <a:lnTo>
                    <a:pt x="3551390" y="1981"/>
                  </a:lnTo>
                  <a:lnTo>
                    <a:pt x="3501618" y="0"/>
                  </a:lnTo>
                  <a:lnTo>
                    <a:pt x="628650" y="0"/>
                  </a:lnTo>
                  <a:lnTo>
                    <a:pt x="578866" y="1981"/>
                  </a:lnTo>
                  <a:lnTo>
                    <a:pt x="529717" y="7835"/>
                  </a:lnTo>
                  <a:lnTo>
                    <a:pt x="481393" y="17487"/>
                  </a:lnTo>
                  <a:lnTo>
                    <a:pt x="434111" y="30861"/>
                  </a:lnTo>
                  <a:lnTo>
                    <a:pt x="388073" y="47853"/>
                  </a:lnTo>
                  <a:lnTo>
                    <a:pt x="343509" y="68389"/>
                  </a:lnTo>
                  <a:lnTo>
                    <a:pt x="300621" y="92367"/>
                  </a:lnTo>
                  <a:lnTo>
                    <a:pt x="259626" y="119710"/>
                  </a:lnTo>
                  <a:lnTo>
                    <a:pt x="220726" y="150329"/>
                  </a:lnTo>
                  <a:lnTo>
                    <a:pt x="184124" y="184137"/>
                  </a:lnTo>
                  <a:lnTo>
                    <a:pt x="150317" y="220726"/>
                  </a:lnTo>
                  <a:lnTo>
                    <a:pt x="119710" y="259626"/>
                  </a:lnTo>
                  <a:lnTo>
                    <a:pt x="92367" y="300634"/>
                  </a:lnTo>
                  <a:lnTo>
                    <a:pt x="68389" y="343522"/>
                  </a:lnTo>
                  <a:lnTo>
                    <a:pt x="47853" y="388086"/>
                  </a:lnTo>
                  <a:lnTo>
                    <a:pt x="30861" y="434111"/>
                  </a:lnTo>
                  <a:lnTo>
                    <a:pt x="17487" y="481393"/>
                  </a:lnTo>
                  <a:lnTo>
                    <a:pt x="7835" y="529717"/>
                  </a:lnTo>
                  <a:lnTo>
                    <a:pt x="1968" y="578878"/>
                  </a:lnTo>
                  <a:lnTo>
                    <a:pt x="0" y="628650"/>
                  </a:lnTo>
                  <a:lnTo>
                    <a:pt x="0" y="3852380"/>
                  </a:lnTo>
                  <a:lnTo>
                    <a:pt x="1968" y="3902151"/>
                  </a:lnTo>
                  <a:lnTo>
                    <a:pt x="7835" y="3951313"/>
                  </a:lnTo>
                  <a:lnTo>
                    <a:pt x="17487" y="3999636"/>
                  </a:lnTo>
                  <a:lnTo>
                    <a:pt x="30861" y="4046918"/>
                  </a:lnTo>
                  <a:lnTo>
                    <a:pt x="47853" y="4092956"/>
                  </a:lnTo>
                  <a:lnTo>
                    <a:pt x="68389" y="4137520"/>
                  </a:lnTo>
                  <a:lnTo>
                    <a:pt x="92367" y="4180408"/>
                  </a:lnTo>
                  <a:lnTo>
                    <a:pt x="119710" y="4221404"/>
                  </a:lnTo>
                  <a:lnTo>
                    <a:pt x="150317" y="4260304"/>
                  </a:lnTo>
                  <a:lnTo>
                    <a:pt x="184124" y="4296905"/>
                  </a:lnTo>
                  <a:lnTo>
                    <a:pt x="220726" y="4330700"/>
                  </a:lnTo>
                  <a:lnTo>
                    <a:pt x="259626" y="4361319"/>
                  </a:lnTo>
                  <a:lnTo>
                    <a:pt x="300621" y="4388663"/>
                  </a:lnTo>
                  <a:lnTo>
                    <a:pt x="343509" y="4412640"/>
                  </a:lnTo>
                  <a:lnTo>
                    <a:pt x="388073" y="4433176"/>
                  </a:lnTo>
                  <a:lnTo>
                    <a:pt x="434111" y="4450169"/>
                  </a:lnTo>
                  <a:lnTo>
                    <a:pt x="481393" y="4463542"/>
                  </a:lnTo>
                  <a:lnTo>
                    <a:pt x="529717" y="4473194"/>
                  </a:lnTo>
                  <a:lnTo>
                    <a:pt x="578866" y="4479061"/>
                  </a:lnTo>
                  <a:lnTo>
                    <a:pt x="628650" y="4481030"/>
                  </a:lnTo>
                  <a:lnTo>
                    <a:pt x="3501618" y="4481030"/>
                  </a:lnTo>
                  <a:lnTo>
                    <a:pt x="3551390" y="4479061"/>
                  </a:lnTo>
                  <a:lnTo>
                    <a:pt x="3600551" y="4473194"/>
                  </a:lnTo>
                  <a:lnTo>
                    <a:pt x="3648875" y="4463542"/>
                  </a:lnTo>
                  <a:lnTo>
                    <a:pt x="3696157" y="4450169"/>
                  </a:lnTo>
                  <a:lnTo>
                    <a:pt x="3742182" y="4433176"/>
                  </a:lnTo>
                  <a:lnTo>
                    <a:pt x="3786746" y="4412640"/>
                  </a:lnTo>
                  <a:lnTo>
                    <a:pt x="3829634" y="4388663"/>
                  </a:lnTo>
                  <a:lnTo>
                    <a:pt x="3870642" y="4361319"/>
                  </a:lnTo>
                  <a:lnTo>
                    <a:pt x="3909542" y="4330700"/>
                  </a:lnTo>
                  <a:lnTo>
                    <a:pt x="3946131" y="4296905"/>
                  </a:lnTo>
                  <a:lnTo>
                    <a:pt x="3979938" y="4260304"/>
                  </a:lnTo>
                  <a:lnTo>
                    <a:pt x="4010558" y="4221404"/>
                  </a:lnTo>
                  <a:lnTo>
                    <a:pt x="4037901" y="4180408"/>
                  </a:lnTo>
                  <a:lnTo>
                    <a:pt x="4061879" y="4137520"/>
                  </a:lnTo>
                  <a:lnTo>
                    <a:pt x="4082415" y="4092956"/>
                  </a:lnTo>
                  <a:lnTo>
                    <a:pt x="4099407" y="4046918"/>
                  </a:lnTo>
                  <a:lnTo>
                    <a:pt x="4112768" y="3999636"/>
                  </a:lnTo>
                  <a:lnTo>
                    <a:pt x="4122432" y="3951313"/>
                  </a:lnTo>
                  <a:lnTo>
                    <a:pt x="4128287" y="3902151"/>
                  </a:lnTo>
                  <a:lnTo>
                    <a:pt x="4130268" y="3852380"/>
                  </a:lnTo>
                  <a:lnTo>
                    <a:pt x="4130268" y="628650"/>
                  </a:lnTo>
                  <a:close/>
                </a:path>
                <a:path w="17204690" h="4481195">
                  <a:moveTo>
                    <a:pt x="8488235" y="628650"/>
                  </a:moveTo>
                  <a:lnTo>
                    <a:pt x="8486254" y="578878"/>
                  </a:lnTo>
                  <a:lnTo>
                    <a:pt x="8480400" y="529717"/>
                  </a:lnTo>
                  <a:lnTo>
                    <a:pt x="8470735" y="481393"/>
                  </a:lnTo>
                  <a:lnTo>
                    <a:pt x="8457374" y="434111"/>
                  </a:lnTo>
                  <a:lnTo>
                    <a:pt x="8440382" y="388086"/>
                  </a:lnTo>
                  <a:lnTo>
                    <a:pt x="8419846" y="343522"/>
                  </a:lnTo>
                  <a:lnTo>
                    <a:pt x="8395868" y="300634"/>
                  </a:lnTo>
                  <a:lnTo>
                    <a:pt x="8368525" y="259626"/>
                  </a:lnTo>
                  <a:lnTo>
                    <a:pt x="8337905" y="220726"/>
                  </a:lnTo>
                  <a:lnTo>
                    <a:pt x="8304098" y="184137"/>
                  </a:lnTo>
                  <a:lnTo>
                    <a:pt x="8267509" y="150329"/>
                  </a:lnTo>
                  <a:lnTo>
                    <a:pt x="8228609" y="119710"/>
                  </a:lnTo>
                  <a:lnTo>
                    <a:pt x="8187601" y="92367"/>
                  </a:lnTo>
                  <a:lnTo>
                    <a:pt x="8144713" y="68389"/>
                  </a:lnTo>
                  <a:lnTo>
                    <a:pt x="8100149" y="47853"/>
                  </a:lnTo>
                  <a:lnTo>
                    <a:pt x="8054124" y="30861"/>
                  </a:lnTo>
                  <a:lnTo>
                    <a:pt x="8006842" y="17487"/>
                  </a:lnTo>
                  <a:lnTo>
                    <a:pt x="7958518" y="7835"/>
                  </a:lnTo>
                  <a:lnTo>
                    <a:pt x="7909357" y="1981"/>
                  </a:lnTo>
                  <a:lnTo>
                    <a:pt x="7859585" y="0"/>
                  </a:lnTo>
                  <a:lnTo>
                    <a:pt x="4986617" y="0"/>
                  </a:lnTo>
                  <a:lnTo>
                    <a:pt x="4936833" y="1981"/>
                  </a:lnTo>
                  <a:lnTo>
                    <a:pt x="4887684" y="7835"/>
                  </a:lnTo>
                  <a:lnTo>
                    <a:pt x="4839360" y="17487"/>
                  </a:lnTo>
                  <a:lnTo>
                    <a:pt x="4792078" y="30861"/>
                  </a:lnTo>
                  <a:lnTo>
                    <a:pt x="4746041" y="47853"/>
                  </a:lnTo>
                  <a:lnTo>
                    <a:pt x="4701476" y="68389"/>
                  </a:lnTo>
                  <a:lnTo>
                    <a:pt x="4658588" y="92367"/>
                  </a:lnTo>
                  <a:lnTo>
                    <a:pt x="4617593" y="119710"/>
                  </a:lnTo>
                  <a:lnTo>
                    <a:pt x="4578693" y="150329"/>
                  </a:lnTo>
                  <a:lnTo>
                    <a:pt x="4542091" y="184137"/>
                  </a:lnTo>
                  <a:lnTo>
                    <a:pt x="4508284" y="220726"/>
                  </a:lnTo>
                  <a:lnTo>
                    <a:pt x="4477677" y="259626"/>
                  </a:lnTo>
                  <a:lnTo>
                    <a:pt x="4450334" y="300634"/>
                  </a:lnTo>
                  <a:lnTo>
                    <a:pt x="4426356" y="343522"/>
                  </a:lnTo>
                  <a:lnTo>
                    <a:pt x="4405820" y="388086"/>
                  </a:lnTo>
                  <a:lnTo>
                    <a:pt x="4388828" y="434111"/>
                  </a:lnTo>
                  <a:lnTo>
                    <a:pt x="4375455" y="481393"/>
                  </a:lnTo>
                  <a:lnTo>
                    <a:pt x="4365803" y="529717"/>
                  </a:lnTo>
                  <a:lnTo>
                    <a:pt x="4359935" y="578878"/>
                  </a:lnTo>
                  <a:lnTo>
                    <a:pt x="4357967" y="628650"/>
                  </a:lnTo>
                  <a:lnTo>
                    <a:pt x="4357967" y="3852380"/>
                  </a:lnTo>
                  <a:lnTo>
                    <a:pt x="4359935" y="3902151"/>
                  </a:lnTo>
                  <a:lnTo>
                    <a:pt x="4365803" y="3951313"/>
                  </a:lnTo>
                  <a:lnTo>
                    <a:pt x="4375455" y="3999636"/>
                  </a:lnTo>
                  <a:lnTo>
                    <a:pt x="4388828" y="4046918"/>
                  </a:lnTo>
                  <a:lnTo>
                    <a:pt x="4405820" y="4092956"/>
                  </a:lnTo>
                  <a:lnTo>
                    <a:pt x="4426356" y="4137520"/>
                  </a:lnTo>
                  <a:lnTo>
                    <a:pt x="4450334" y="4180408"/>
                  </a:lnTo>
                  <a:lnTo>
                    <a:pt x="4477677" y="4221404"/>
                  </a:lnTo>
                  <a:lnTo>
                    <a:pt x="4508284" y="4260304"/>
                  </a:lnTo>
                  <a:lnTo>
                    <a:pt x="4542091" y="4296905"/>
                  </a:lnTo>
                  <a:lnTo>
                    <a:pt x="4578693" y="4330700"/>
                  </a:lnTo>
                  <a:lnTo>
                    <a:pt x="4617593" y="4361319"/>
                  </a:lnTo>
                  <a:lnTo>
                    <a:pt x="4658588" y="4388663"/>
                  </a:lnTo>
                  <a:lnTo>
                    <a:pt x="4701476" y="4412640"/>
                  </a:lnTo>
                  <a:lnTo>
                    <a:pt x="4746041" y="4433176"/>
                  </a:lnTo>
                  <a:lnTo>
                    <a:pt x="4792078" y="4450169"/>
                  </a:lnTo>
                  <a:lnTo>
                    <a:pt x="4839360" y="4463542"/>
                  </a:lnTo>
                  <a:lnTo>
                    <a:pt x="4887684" y="4473194"/>
                  </a:lnTo>
                  <a:lnTo>
                    <a:pt x="4936833" y="4479061"/>
                  </a:lnTo>
                  <a:lnTo>
                    <a:pt x="4986617" y="4481030"/>
                  </a:lnTo>
                  <a:lnTo>
                    <a:pt x="7859585" y="4481030"/>
                  </a:lnTo>
                  <a:lnTo>
                    <a:pt x="7909357" y="4479061"/>
                  </a:lnTo>
                  <a:lnTo>
                    <a:pt x="7958518" y="4473194"/>
                  </a:lnTo>
                  <a:lnTo>
                    <a:pt x="8006842" y="4463542"/>
                  </a:lnTo>
                  <a:lnTo>
                    <a:pt x="8054124" y="4450169"/>
                  </a:lnTo>
                  <a:lnTo>
                    <a:pt x="8100149" y="4433176"/>
                  </a:lnTo>
                  <a:lnTo>
                    <a:pt x="8144713" y="4412640"/>
                  </a:lnTo>
                  <a:lnTo>
                    <a:pt x="8187601" y="4388663"/>
                  </a:lnTo>
                  <a:lnTo>
                    <a:pt x="8228609" y="4361319"/>
                  </a:lnTo>
                  <a:lnTo>
                    <a:pt x="8267509" y="4330700"/>
                  </a:lnTo>
                  <a:lnTo>
                    <a:pt x="8304098" y="4296905"/>
                  </a:lnTo>
                  <a:lnTo>
                    <a:pt x="8337905" y="4260304"/>
                  </a:lnTo>
                  <a:lnTo>
                    <a:pt x="8368525" y="4221404"/>
                  </a:lnTo>
                  <a:lnTo>
                    <a:pt x="8395868" y="4180408"/>
                  </a:lnTo>
                  <a:lnTo>
                    <a:pt x="8419846" y="4137520"/>
                  </a:lnTo>
                  <a:lnTo>
                    <a:pt x="8440382" y="4092956"/>
                  </a:lnTo>
                  <a:lnTo>
                    <a:pt x="8457374" y="4046918"/>
                  </a:lnTo>
                  <a:lnTo>
                    <a:pt x="8470735" y="3999636"/>
                  </a:lnTo>
                  <a:lnTo>
                    <a:pt x="8480400" y="3951313"/>
                  </a:lnTo>
                  <a:lnTo>
                    <a:pt x="8486254" y="3902151"/>
                  </a:lnTo>
                  <a:lnTo>
                    <a:pt x="8488235" y="3852380"/>
                  </a:lnTo>
                  <a:lnTo>
                    <a:pt x="8488235" y="628650"/>
                  </a:lnTo>
                  <a:close/>
                </a:path>
                <a:path w="17204690" h="4481195">
                  <a:moveTo>
                    <a:pt x="12846203" y="628650"/>
                  </a:moveTo>
                  <a:lnTo>
                    <a:pt x="12844221" y="578878"/>
                  </a:lnTo>
                  <a:lnTo>
                    <a:pt x="12838367" y="529717"/>
                  </a:lnTo>
                  <a:lnTo>
                    <a:pt x="12828702" y="481393"/>
                  </a:lnTo>
                  <a:lnTo>
                    <a:pt x="12815342" y="434111"/>
                  </a:lnTo>
                  <a:lnTo>
                    <a:pt x="12798349" y="388086"/>
                  </a:lnTo>
                  <a:lnTo>
                    <a:pt x="12777813" y="343522"/>
                  </a:lnTo>
                  <a:lnTo>
                    <a:pt x="12753835" y="300634"/>
                  </a:lnTo>
                  <a:lnTo>
                    <a:pt x="12726492" y="259626"/>
                  </a:lnTo>
                  <a:lnTo>
                    <a:pt x="12695873" y="220726"/>
                  </a:lnTo>
                  <a:lnTo>
                    <a:pt x="12662065" y="184137"/>
                  </a:lnTo>
                  <a:lnTo>
                    <a:pt x="12625476" y="150329"/>
                  </a:lnTo>
                  <a:lnTo>
                    <a:pt x="12586576" y="119710"/>
                  </a:lnTo>
                  <a:lnTo>
                    <a:pt x="12545568" y="92367"/>
                  </a:lnTo>
                  <a:lnTo>
                    <a:pt x="12502680" y="68389"/>
                  </a:lnTo>
                  <a:lnTo>
                    <a:pt x="12458116" y="47853"/>
                  </a:lnTo>
                  <a:lnTo>
                    <a:pt x="12412091" y="30861"/>
                  </a:lnTo>
                  <a:lnTo>
                    <a:pt x="12364809" y="17487"/>
                  </a:lnTo>
                  <a:lnTo>
                    <a:pt x="12316485" y="7835"/>
                  </a:lnTo>
                  <a:lnTo>
                    <a:pt x="12267324" y="1981"/>
                  </a:lnTo>
                  <a:lnTo>
                    <a:pt x="12217552" y="0"/>
                  </a:lnTo>
                  <a:lnTo>
                    <a:pt x="9344584" y="0"/>
                  </a:lnTo>
                  <a:lnTo>
                    <a:pt x="9294800" y="1981"/>
                  </a:lnTo>
                  <a:lnTo>
                    <a:pt x="9245651" y="7835"/>
                  </a:lnTo>
                  <a:lnTo>
                    <a:pt x="9197327" y="17487"/>
                  </a:lnTo>
                  <a:lnTo>
                    <a:pt x="9150032" y="30861"/>
                  </a:lnTo>
                  <a:lnTo>
                    <a:pt x="9104008" y="47853"/>
                  </a:lnTo>
                  <a:lnTo>
                    <a:pt x="9059443" y="68389"/>
                  </a:lnTo>
                  <a:lnTo>
                    <a:pt x="9016555" y="92367"/>
                  </a:lnTo>
                  <a:lnTo>
                    <a:pt x="8975560" y="119710"/>
                  </a:lnTo>
                  <a:lnTo>
                    <a:pt x="8936660" y="150329"/>
                  </a:lnTo>
                  <a:lnTo>
                    <a:pt x="8900058" y="184137"/>
                  </a:lnTo>
                  <a:lnTo>
                    <a:pt x="8866251" y="220726"/>
                  </a:lnTo>
                  <a:lnTo>
                    <a:pt x="8835644" y="259626"/>
                  </a:lnTo>
                  <a:lnTo>
                    <a:pt x="8808301" y="300634"/>
                  </a:lnTo>
                  <a:lnTo>
                    <a:pt x="8784323" y="343522"/>
                  </a:lnTo>
                  <a:lnTo>
                    <a:pt x="8763787" y="388086"/>
                  </a:lnTo>
                  <a:lnTo>
                    <a:pt x="8746795" y="434111"/>
                  </a:lnTo>
                  <a:lnTo>
                    <a:pt x="8733422" y="481393"/>
                  </a:lnTo>
                  <a:lnTo>
                    <a:pt x="8723770" y="529717"/>
                  </a:lnTo>
                  <a:lnTo>
                    <a:pt x="8717902" y="578878"/>
                  </a:lnTo>
                  <a:lnTo>
                    <a:pt x="8715934" y="628650"/>
                  </a:lnTo>
                  <a:lnTo>
                    <a:pt x="8715934" y="3852380"/>
                  </a:lnTo>
                  <a:lnTo>
                    <a:pt x="8717902" y="3902151"/>
                  </a:lnTo>
                  <a:lnTo>
                    <a:pt x="8723770" y="3951313"/>
                  </a:lnTo>
                  <a:lnTo>
                    <a:pt x="8733422" y="3999636"/>
                  </a:lnTo>
                  <a:lnTo>
                    <a:pt x="8746795" y="4046918"/>
                  </a:lnTo>
                  <a:lnTo>
                    <a:pt x="8763787" y="4092956"/>
                  </a:lnTo>
                  <a:lnTo>
                    <a:pt x="8784323" y="4137520"/>
                  </a:lnTo>
                  <a:lnTo>
                    <a:pt x="8808301" y="4180408"/>
                  </a:lnTo>
                  <a:lnTo>
                    <a:pt x="8835644" y="4221404"/>
                  </a:lnTo>
                  <a:lnTo>
                    <a:pt x="8866251" y="4260304"/>
                  </a:lnTo>
                  <a:lnTo>
                    <a:pt x="8900058" y="4296905"/>
                  </a:lnTo>
                  <a:lnTo>
                    <a:pt x="8936660" y="4330700"/>
                  </a:lnTo>
                  <a:lnTo>
                    <a:pt x="8975560" y="4361319"/>
                  </a:lnTo>
                  <a:lnTo>
                    <a:pt x="9016555" y="4388663"/>
                  </a:lnTo>
                  <a:lnTo>
                    <a:pt x="9059443" y="4412640"/>
                  </a:lnTo>
                  <a:lnTo>
                    <a:pt x="9104008" y="4433176"/>
                  </a:lnTo>
                  <a:lnTo>
                    <a:pt x="9150032" y="4450169"/>
                  </a:lnTo>
                  <a:lnTo>
                    <a:pt x="9197327" y="4463542"/>
                  </a:lnTo>
                  <a:lnTo>
                    <a:pt x="9245651" y="4473194"/>
                  </a:lnTo>
                  <a:lnTo>
                    <a:pt x="9294800" y="4479061"/>
                  </a:lnTo>
                  <a:lnTo>
                    <a:pt x="9344584" y="4481030"/>
                  </a:lnTo>
                  <a:lnTo>
                    <a:pt x="12217552" y="4481030"/>
                  </a:lnTo>
                  <a:lnTo>
                    <a:pt x="12267324" y="4479061"/>
                  </a:lnTo>
                  <a:lnTo>
                    <a:pt x="12316485" y="4473194"/>
                  </a:lnTo>
                  <a:lnTo>
                    <a:pt x="12364809" y="4463542"/>
                  </a:lnTo>
                  <a:lnTo>
                    <a:pt x="12412091" y="4450169"/>
                  </a:lnTo>
                  <a:lnTo>
                    <a:pt x="12458116" y="4433176"/>
                  </a:lnTo>
                  <a:lnTo>
                    <a:pt x="12502680" y="4412640"/>
                  </a:lnTo>
                  <a:lnTo>
                    <a:pt x="12545568" y="4388663"/>
                  </a:lnTo>
                  <a:lnTo>
                    <a:pt x="12586576" y="4361319"/>
                  </a:lnTo>
                  <a:lnTo>
                    <a:pt x="12625476" y="4330700"/>
                  </a:lnTo>
                  <a:lnTo>
                    <a:pt x="12662065" y="4296905"/>
                  </a:lnTo>
                  <a:lnTo>
                    <a:pt x="12695873" y="4260304"/>
                  </a:lnTo>
                  <a:lnTo>
                    <a:pt x="12726492" y="4221404"/>
                  </a:lnTo>
                  <a:lnTo>
                    <a:pt x="12753835" y="4180408"/>
                  </a:lnTo>
                  <a:lnTo>
                    <a:pt x="12777813" y="4137520"/>
                  </a:lnTo>
                  <a:lnTo>
                    <a:pt x="12798349" y="4092956"/>
                  </a:lnTo>
                  <a:lnTo>
                    <a:pt x="12815342" y="4046918"/>
                  </a:lnTo>
                  <a:lnTo>
                    <a:pt x="12828702" y="3999636"/>
                  </a:lnTo>
                  <a:lnTo>
                    <a:pt x="12838367" y="3951313"/>
                  </a:lnTo>
                  <a:lnTo>
                    <a:pt x="12844221" y="3902151"/>
                  </a:lnTo>
                  <a:lnTo>
                    <a:pt x="12846203" y="3852380"/>
                  </a:lnTo>
                  <a:lnTo>
                    <a:pt x="12846203" y="628650"/>
                  </a:lnTo>
                  <a:close/>
                </a:path>
                <a:path w="17204690" h="4481195">
                  <a:moveTo>
                    <a:pt x="17204170" y="628650"/>
                  </a:moveTo>
                  <a:lnTo>
                    <a:pt x="17202188" y="578878"/>
                  </a:lnTo>
                  <a:lnTo>
                    <a:pt x="17196334" y="529717"/>
                  </a:lnTo>
                  <a:lnTo>
                    <a:pt x="17186669" y="481393"/>
                  </a:lnTo>
                  <a:lnTo>
                    <a:pt x="17173309" y="434111"/>
                  </a:lnTo>
                  <a:lnTo>
                    <a:pt x="17156316" y="388086"/>
                  </a:lnTo>
                  <a:lnTo>
                    <a:pt x="17135780" y="343522"/>
                  </a:lnTo>
                  <a:lnTo>
                    <a:pt x="17111803" y="300634"/>
                  </a:lnTo>
                  <a:lnTo>
                    <a:pt x="17084459" y="259626"/>
                  </a:lnTo>
                  <a:lnTo>
                    <a:pt x="17053840" y="220726"/>
                  </a:lnTo>
                  <a:lnTo>
                    <a:pt x="17020032" y="184137"/>
                  </a:lnTo>
                  <a:lnTo>
                    <a:pt x="16983444" y="150329"/>
                  </a:lnTo>
                  <a:lnTo>
                    <a:pt x="16944544" y="119710"/>
                  </a:lnTo>
                  <a:lnTo>
                    <a:pt x="16903535" y="92367"/>
                  </a:lnTo>
                  <a:lnTo>
                    <a:pt x="16860647" y="68389"/>
                  </a:lnTo>
                  <a:lnTo>
                    <a:pt x="16816083" y="47853"/>
                  </a:lnTo>
                  <a:lnTo>
                    <a:pt x="16770058" y="30861"/>
                  </a:lnTo>
                  <a:lnTo>
                    <a:pt x="16722776" y="17487"/>
                  </a:lnTo>
                  <a:lnTo>
                    <a:pt x="16674453" y="7835"/>
                  </a:lnTo>
                  <a:lnTo>
                    <a:pt x="16625291" y="1981"/>
                  </a:lnTo>
                  <a:lnTo>
                    <a:pt x="16575520" y="0"/>
                  </a:lnTo>
                  <a:lnTo>
                    <a:pt x="13702551" y="0"/>
                  </a:lnTo>
                  <a:lnTo>
                    <a:pt x="13652767" y="1981"/>
                  </a:lnTo>
                  <a:lnTo>
                    <a:pt x="13603618" y="7835"/>
                  </a:lnTo>
                  <a:lnTo>
                    <a:pt x="13555294" y="17487"/>
                  </a:lnTo>
                  <a:lnTo>
                    <a:pt x="13508000" y="30861"/>
                  </a:lnTo>
                  <a:lnTo>
                    <a:pt x="13461975" y="47853"/>
                  </a:lnTo>
                  <a:lnTo>
                    <a:pt x="13417410" y="68389"/>
                  </a:lnTo>
                  <a:lnTo>
                    <a:pt x="13374523" y="92367"/>
                  </a:lnTo>
                  <a:lnTo>
                    <a:pt x="13333527" y="119710"/>
                  </a:lnTo>
                  <a:lnTo>
                    <a:pt x="13294627" y="150329"/>
                  </a:lnTo>
                  <a:lnTo>
                    <a:pt x="13258025" y="184137"/>
                  </a:lnTo>
                  <a:lnTo>
                    <a:pt x="13224218" y="220726"/>
                  </a:lnTo>
                  <a:lnTo>
                    <a:pt x="13193611" y="259626"/>
                  </a:lnTo>
                  <a:lnTo>
                    <a:pt x="13166268" y="300634"/>
                  </a:lnTo>
                  <a:lnTo>
                    <a:pt x="13142290" y="343522"/>
                  </a:lnTo>
                  <a:lnTo>
                    <a:pt x="13121754" y="388086"/>
                  </a:lnTo>
                  <a:lnTo>
                    <a:pt x="13104762" y="434111"/>
                  </a:lnTo>
                  <a:lnTo>
                    <a:pt x="13091389" y="481393"/>
                  </a:lnTo>
                  <a:lnTo>
                    <a:pt x="13081737" y="529717"/>
                  </a:lnTo>
                  <a:lnTo>
                    <a:pt x="13075869" y="578878"/>
                  </a:lnTo>
                  <a:lnTo>
                    <a:pt x="13073901" y="628650"/>
                  </a:lnTo>
                  <a:lnTo>
                    <a:pt x="13073901" y="3852380"/>
                  </a:lnTo>
                  <a:lnTo>
                    <a:pt x="13075869" y="3902151"/>
                  </a:lnTo>
                  <a:lnTo>
                    <a:pt x="13081737" y="3951313"/>
                  </a:lnTo>
                  <a:lnTo>
                    <a:pt x="13091389" y="3999636"/>
                  </a:lnTo>
                  <a:lnTo>
                    <a:pt x="13104762" y="4046918"/>
                  </a:lnTo>
                  <a:lnTo>
                    <a:pt x="13121754" y="4092956"/>
                  </a:lnTo>
                  <a:lnTo>
                    <a:pt x="13142290" y="4137520"/>
                  </a:lnTo>
                  <a:lnTo>
                    <a:pt x="13166268" y="4180408"/>
                  </a:lnTo>
                  <a:lnTo>
                    <a:pt x="13193611" y="4221404"/>
                  </a:lnTo>
                  <a:lnTo>
                    <a:pt x="13224218" y="4260304"/>
                  </a:lnTo>
                  <a:lnTo>
                    <a:pt x="13258025" y="4296905"/>
                  </a:lnTo>
                  <a:lnTo>
                    <a:pt x="13294627" y="4330700"/>
                  </a:lnTo>
                  <a:lnTo>
                    <a:pt x="13333527" y="4361319"/>
                  </a:lnTo>
                  <a:lnTo>
                    <a:pt x="13374523" y="4388663"/>
                  </a:lnTo>
                  <a:lnTo>
                    <a:pt x="13417410" y="4412640"/>
                  </a:lnTo>
                  <a:lnTo>
                    <a:pt x="13461975" y="4433176"/>
                  </a:lnTo>
                  <a:lnTo>
                    <a:pt x="13508000" y="4450169"/>
                  </a:lnTo>
                  <a:lnTo>
                    <a:pt x="13555294" y="4463542"/>
                  </a:lnTo>
                  <a:lnTo>
                    <a:pt x="13603618" y="4473194"/>
                  </a:lnTo>
                  <a:lnTo>
                    <a:pt x="13652767" y="4479061"/>
                  </a:lnTo>
                  <a:lnTo>
                    <a:pt x="13702551" y="4481030"/>
                  </a:lnTo>
                  <a:lnTo>
                    <a:pt x="16575520" y="4481030"/>
                  </a:lnTo>
                  <a:lnTo>
                    <a:pt x="16625291" y="4479061"/>
                  </a:lnTo>
                  <a:lnTo>
                    <a:pt x="16674453" y="4473194"/>
                  </a:lnTo>
                  <a:lnTo>
                    <a:pt x="16722776" y="4463542"/>
                  </a:lnTo>
                  <a:lnTo>
                    <a:pt x="16770058" y="4450169"/>
                  </a:lnTo>
                  <a:lnTo>
                    <a:pt x="16816083" y="4433176"/>
                  </a:lnTo>
                  <a:lnTo>
                    <a:pt x="16860647" y="4412640"/>
                  </a:lnTo>
                  <a:lnTo>
                    <a:pt x="16903535" y="4388663"/>
                  </a:lnTo>
                  <a:lnTo>
                    <a:pt x="16944544" y="4361319"/>
                  </a:lnTo>
                  <a:lnTo>
                    <a:pt x="16983444" y="4330700"/>
                  </a:lnTo>
                  <a:lnTo>
                    <a:pt x="17020032" y="4296905"/>
                  </a:lnTo>
                  <a:lnTo>
                    <a:pt x="17053840" y="4260304"/>
                  </a:lnTo>
                  <a:lnTo>
                    <a:pt x="17084459" y="4221404"/>
                  </a:lnTo>
                  <a:lnTo>
                    <a:pt x="17111803" y="4180408"/>
                  </a:lnTo>
                  <a:lnTo>
                    <a:pt x="17135780" y="4137520"/>
                  </a:lnTo>
                  <a:lnTo>
                    <a:pt x="17156316" y="4092956"/>
                  </a:lnTo>
                  <a:lnTo>
                    <a:pt x="17173309" y="4046918"/>
                  </a:lnTo>
                  <a:lnTo>
                    <a:pt x="17186669" y="3999636"/>
                  </a:lnTo>
                  <a:lnTo>
                    <a:pt x="17196334" y="3951313"/>
                  </a:lnTo>
                  <a:lnTo>
                    <a:pt x="17202188" y="3902151"/>
                  </a:lnTo>
                  <a:lnTo>
                    <a:pt x="17204170" y="3852380"/>
                  </a:lnTo>
                  <a:lnTo>
                    <a:pt x="17204170" y="628650"/>
                  </a:lnTo>
                  <a:close/>
                </a:path>
              </a:pathLst>
            </a:custGeom>
            <a:solidFill>
              <a:srgbClr val="0A138B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66489" y="409594"/>
              <a:ext cx="8689975" cy="963930"/>
            </a:xfrm>
            <a:custGeom>
              <a:avLst/>
              <a:gdLst/>
              <a:ahLst/>
              <a:cxnLst/>
              <a:rect l="l" t="t" r="r" b="b"/>
              <a:pathLst>
                <a:path w="8689975" h="963930">
                  <a:moveTo>
                    <a:pt x="0" y="963787"/>
                  </a:moveTo>
                  <a:lnTo>
                    <a:pt x="8689546" y="963787"/>
                  </a:lnTo>
                  <a:lnTo>
                    <a:pt x="8689546" y="0"/>
                  </a:lnTo>
                  <a:lnTo>
                    <a:pt x="0" y="0"/>
                  </a:lnTo>
                  <a:lnTo>
                    <a:pt x="0" y="963787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409594"/>
              <a:ext cx="6766559" cy="963930"/>
            </a:xfrm>
            <a:custGeom>
              <a:avLst/>
              <a:gdLst/>
              <a:ahLst/>
              <a:cxnLst/>
              <a:rect l="l" t="t" r="r" b="b"/>
              <a:pathLst>
                <a:path w="6766559" h="963930">
                  <a:moveTo>
                    <a:pt x="0" y="0"/>
                  </a:moveTo>
                  <a:lnTo>
                    <a:pt x="6766489" y="0"/>
                  </a:lnTo>
                  <a:lnTo>
                    <a:pt x="6766489" y="963787"/>
                  </a:lnTo>
                  <a:lnTo>
                    <a:pt x="0" y="963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4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4267" y="8493671"/>
              <a:ext cx="2152649" cy="7143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6812" y="7000040"/>
              <a:ext cx="2733674" cy="17430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3729" y="9108622"/>
              <a:ext cx="2447924" cy="5524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4798" y="7779689"/>
              <a:ext cx="1985774" cy="12954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27149" y="7779689"/>
              <a:ext cx="1985774" cy="12954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140215" y="4973086"/>
            <a:ext cx="2479040" cy="1267869"/>
          </a:xfrm>
          <a:prstGeom prst="rect">
            <a:avLst/>
          </a:prstGeom>
        </p:spPr>
        <p:txBody>
          <a:bodyPr vert="horz" wrap="square" lIns="0" tIns="36407" rIns="0" bIns="0" rtlCol="0">
            <a:spAutoFit/>
          </a:bodyPr>
          <a:lstStyle/>
          <a:p>
            <a:pPr marL="8044" marR="3387" indent="-423" algn="ctr">
              <a:lnSpc>
                <a:spcPts val="1560"/>
              </a:lnSpc>
              <a:spcBef>
                <a:spcPts val="287"/>
              </a:spcBef>
            </a:pPr>
            <a:r>
              <a:rPr sz="1467" b="1" spc="43" dirty="0">
                <a:solidFill>
                  <a:srgbClr val="FFFFFF"/>
                </a:solidFill>
                <a:latin typeface="Trebuchet MS"/>
                <a:cs typeface="Trebuchet MS"/>
              </a:rPr>
              <a:t>DITEMUKAN</a:t>
            </a:r>
            <a:r>
              <a:rPr sz="1467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-67" dirty="0">
                <a:solidFill>
                  <a:srgbClr val="FFFFFF"/>
                </a:solidFill>
                <a:latin typeface="Trebuchet MS"/>
                <a:cs typeface="Trebuchet MS"/>
              </a:rPr>
              <a:t>23</a:t>
            </a:r>
            <a:r>
              <a:rPr sz="1467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47" dirty="0">
                <a:solidFill>
                  <a:srgbClr val="FFFFFF"/>
                </a:solidFill>
                <a:latin typeface="Trebuchet MS"/>
                <a:cs typeface="Trebuchet MS"/>
              </a:rPr>
              <a:t>SAMPEL </a:t>
            </a:r>
            <a:r>
              <a:rPr sz="1467" b="1" spc="83" dirty="0">
                <a:solidFill>
                  <a:srgbClr val="FFFFFF"/>
                </a:solidFill>
                <a:latin typeface="Trebuchet MS"/>
                <a:cs typeface="Trebuchet MS"/>
              </a:rPr>
              <a:t>MENGANDUNG</a:t>
            </a:r>
            <a:r>
              <a:rPr sz="1467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Trebuchet MS"/>
                <a:cs typeface="Trebuchet MS"/>
              </a:rPr>
              <a:t>ETOMIDATE, </a:t>
            </a:r>
            <a:r>
              <a:rPr sz="1467" b="1" spc="-67" dirty="0">
                <a:solidFill>
                  <a:srgbClr val="FFFFFF"/>
                </a:solidFill>
                <a:latin typeface="Trebuchet MS"/>
                <a:cs typeface="Trebuchet MS"/>
              </a:rPr>
              <a:t>11</a:t>
            </a:r>
            <a:r>
              <a:rPr sz="1467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53" dirty="0">
                <a:solidFill>
                  <a:srgbClr val="FFFFFF"/>
                </a:solidFill>
                <a:latin typeface="Trebuchet MS"/>
                <a:cs typeface="Trebuchet MS"/>
              </a:rPr>
              <a:t>SAMPEL</a:t>
            </a:r>
            <a:r>
              <a:rPr sz="1467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76" dirty="0">
                <a:solidFill>
                  <a:srgbClr val="FFFFFF"/>
                </a:solidFill>
                <a:latin typeface="Trebuchet MS"/>
                <a:cs typeface="Trebuchet MS"/>
              </a:rPr>
              <a:t>MENGANDUNG </a:t>
            </a:r>
            <a:r>
              <a:rPr sz="1467" b="1" spc="30" dirty="0">
                <a:solidFill>
                  <a:srgbClr val="FFFFFF"/>
                </a:solidFill>
                <a:latin typeface="Trebuchet MS"/>
                <a:cs typeface="Trebuchet MS"/>
              </a:rPr>
              <a:t>SYNTHETIC</a:t>
            </a:r>
            <a:r>
              <a:rPr sz="1467" b="1" spc="-7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50" dirty="0">
                <a:solidFill>
                  <a:srgbClr val="FFFFFF"/>
                </a:solidFill>
                <a:latin typeface="Trebuchet MS"/>
                <a:cs typeface="Trebuchet MS"/>
              </a:rPr>
              <a:t>CANNABINOID, </a:t>
            </a:r>
            <a:r>
              <a:rPr sz="1467" b="1" spc="60" dirty="0">
                <a:solidFill>
                  <a:srgbClr val="FFFFFF"/>
                </a:solidFill>
                <a:latin typeface="Trebuchet MS"/>
                <a:cs typeface="Trebuchet MS"/>
              </a:rPr>
              <a:t>DAN</a:t>
            </a:r>
            <a:r>
              <a:rPr sz="1467" b="1" spc="-7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-83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1467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47" dirty="0">
                <a:solidFill>
                  <a:srgbClr val="FFFFFF"/>
                </a:solidFill>
                <a:latin typeface="Trebuchet MS"/>
                <a:cs typeface="Trebuchet MS"/>
              </a:rPr>
              <a:t>SAMPEL </a:t>
            </a:r>
            <a:r>
              <a:rPr sz="1467" b="1" spc="83" dirty="0">
                <a:solidFill>
                  <a:srgbClr val="FFFFFF"/>
                </a:solidFill>
                <a:latin typeface="Trebuchet MS"/>
                <a:cs typeface="Trebuchet MS"/>
              </a:rPr>
              <a:t>MENGANDUNG</a:t>
            </a:r>
            <a:r>
              <a:rPr sz="1467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67" b="1" spc="-13" dirty="0">
                <a:solidFill>
                  <a:srgbClr val="FFFFFF"/>
                </a:solidFill>
                <a:latin typeface="Trebuchet MS"/>
                <a:cs typeface="Trebuchet MS"/>
              </a:rPr>
              <a:t>SABU.</a:t>
            </a:r>
            <a:endParaRPr sz="1467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2475" y="5024746"/>
            <a:ext cx="2497243" cy="1129368"/>
          </a:xfrm>
          <a:prstGeom prst="rect">
            <a:avLst/>
          </a:prstGeom>
        </p:spPr>
        <p:txBody>
          <a:bodyPr vert="horz" wrap="square" lIns="0" tIns="38946" rIns="0" bIns="0" rtlCol="0">
            <a:spAutoFit/>
          </a:bodyPr>
          <a:lstStyle/>
          <a:p>
            <a:pPr marL="8467" marR="3387" algn="ctr">
              <a:lnSpc>
                <a:spcPts val="1700"/>
              </a:lnSpc>
              <a:spcBef>
                <a:spcPts val="306"/>
              </a:spcBef>
            </a:pP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ETOMIDATE</a:t>
            </a:r>
            <a:r>
              <a:rPr sz="1600" b="1" spc="-6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57" dirty="0">
                <a:solidFill>
                  <a:srgbClr val="FFFFFF"/>
                </a:solidFill>
                <a:latin typeface="Trebuchet MS"/>
                <a:cs typeface="Trebuchet MS"/>
              </a:rPr>
              <a:t>KINI</a:t>
            </a:r>
            <a:r>
              <a:rPr sz="1600" b="1" spc="-6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Trebuchet MS"/>
                <a:cs typeface="Trebuchet MS"/>
              </a:rPr>
              <a:t>TELAH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DITETAPKAN</a:t>
            </a:r>
            <a:r>
              <a:rPr sz="1600" b="1" spc="-4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40" dirty="0">
                <a:solidFill>
                  <a:srgbClr val="FFFFFF"/>
                </a:solidFill>
                <a:latin typeface="Trebuchet MS"/>
                <a:cs typeface="Trebuchet MS"/>
              </a:rPr>
              <a:t>SEBAGAI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NARKOTIKA</a:t>
            </a:r>
            <a:r>
              <a:rPr sz="1600" b="1" spc="-2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57" dirty="0">
                <a:solidFill>
                  <a:srgbClr val="FFFFFF"/>
                </a:solidFill>
                <a:latin typeface="Trebuchet MS"/>
                <a:cs typeface="Trebuchet MS"/>
              </a:rPr>
              <a:t>GOLONGAN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23" dirty="0">
                <a:solidFill>
                  <a:srgbClr val="FFFFFF"/>
                </a:solidFill>
                <a:latin typeface="Trebuchet MS"/>
                <a:cs typeface="Trebuchet MS"/>
              </a:rPr>
              <a:t>II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MELALUI</a:t>
            </a:r>
            <a:r>
              <a:rPr sz="1600" b="1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67" dirty="0">
                <a:solidFill>
                  <a:srgbClr val="FFFFFF"/>
                </a:solidFill>
                <a:latin typeface="Trebuchet MS"/>
                <a:cs typeface="Trebuchet MS"/>
              </a:rPr>
              <a:t>PERMENKES </a:t>
            </a:r>
            <a:r>
              <a:rPr sz="1600" b="1" spc="93" dirty="0">
                <a:solidFill>
                  <a:srgbClr val="FFFFFF"/>
                </a:solidFill>
                <a:latin typeface="Trebuchet MS"/>
                <a:cs typeface="Trebuchet MS"/>
              </a:rPr>
              <a:t>NOMOR</a:t>
            </a:r>
            <a:r>
              <a:rPr sz="1600" b="1" spc="-7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83" dirty="0">
                <a:solidFill>
                  <a:srgbClr val="FFFFFF"/>
                </a:solidFill>
                <a:latin typeface="Trebuchet MS"/>
                <a:cs typeface="Trebuchet MS"/>
              </a:rPr>
              <a:t>15</a:t>
            </a:r>
            <a:r>
              <a:rPr sz="1600" b="1" spc="-7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TAHUN</a:t>
            </a:r>
            <a:r>
              <a:rPr sz="1600" b="1" spc="-7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3" dirty="0">
                <a:solidFill>
                  <a:srgbClr val="FFFFFF"/>
                </a:solidFill>
                <a:latin typeface="Trebuchet MS"/>
                <a:cs typeface="Trebuchet MS"/>
              </a:rPr>
              <a:t>2025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3377" y="2276644"/>
            <a:ext cx="1730163" cy="11397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marR="3387" indent="582958">
              <a:spcBef>
                <a:spcPts val="90"/>
              </a:spcBef>
            </a:pPr>
            <a:r>
              <a:rPr sz="1833" b="1" spc="80" dirty="0">
                <a:solidFill>
                  <a:srgbClr val="FFDE58"/>
                </a:solidFill>
                <a:latin typeface="Trebuchet MS"/>
                <a:cs typeface="Trebuchet MS"/>
              </a:rPr>
              <a:t>NPS: </a:t>
            </a:r>
            <a:r>
              <a:rPr sz="1833" spc="37" dirty="0">
                <a:solidFill>
                  <a:srgbClr val="FFFFFF"/>
                </a:solidFill>
                <a:latin typeface="Trebuchet MS"/>
                <a:cs typeface="Trebuchet MS"/>
              </a:rPr>
              <a:t>1,386</a:t>
            </a:r>
            <a:r>
              <a:rPr sz="1833" spc="-5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57" dirty="0">
                <a:solidFill>
                  <a:srgbClr val="FFFFFF"/>
                </a:solidFill>
                <a:latin typeface="Trebuchet MS"/>
                <a:cs typeface="Trebuchet MS"/>
              </a:rPr>
              <a:t>JENIS</a:t>
            </a:r>
            <a:r>
              <a:rPr sz="1833" spc="-5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-30" dirty="0">
                <a:solidFill>
                  <a:srgbClr val="FFFFFF"/>
                </a:solidFill>
                <a:latin typeface="Trebuchet MS"/>
                <a:cs typeface="Trebuchet MS"/>
              </a:rPr>
              <a:t>ZAT </a:t>
            </a:r>
            <a:r>
              <a:rPr sz="1833" spc="93" dirty="0">
                <a:solidFill>
                  <a:srgbClr val="FFFFFF"/>
                </a:solidFill>
                <a:latin typeface="Trebuchet MS"/>
                <a:cs typeface="Trebuchet MS"/>
              </a:rPr>
              <a:t>BARU</a:t>
            </a:r>
            <a:r>
              <a:rPr sz="1833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103" dirty="0">
                <a:solidFill>
                  <a:srgbClr val="FFFFFF"/>
                </a:solidFill>
                <a:latin typeface="Trebuchet MS"/>
                <a:cs typeface="Trebuchet MS"/>
              </a:rPr>
              <a:t>BEREDAR</a:t>
            </a:r>
            <a:endParaRPr sz="1833">
              <a:latin typeface="Trebuchet MS"/>
              <a:cs typeface="Trebuchet MS"/>
            </a:endParaRPr>
          </a:p>
          <a:p>
            <a:pPr marL="381019"/>
            <a:r>
              <a:rPr sz="1833" spc="57" dirty="0">
                <a:solidFill>
                  <a:srgbClr val="FFFFFF"/>
                </a:solidFill>
                <a:latin typeface="Trebuchet MS"/>
                <a:cs typeface="Trebuchet MS"/>
              </a:rPr>
              <a:t>GLOBAL.</a:t>
            </a:r>
            <a:endParaRPr sz="1833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02822" y="2106487"/>
            <a:ext cx="1998980" cy="1703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marR="3387" algn="ctr">
              <a:spcBef>
                <a:spcPts val="90"/>
              </a:spcBef>
            </a:pPr>
            <a:r>
              <a:rPr sz="1833" spc="133" dirty="0">
                <a:solidFill>
                  <a:srgbClr val="FFFFFF"/>
                </a:solidFill>
                <a:latin typeface="Trebuchet MS"/>
                <a:cs typeface="Trebuchet MS"/>
              </a:rPr>
              <a:t>FENOMENA</a:t>
            </a:r>
            <a:r>
              <a:rPr sz="1833" spc="-5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b="1" spc="103" dirty="0">
                <a:solidFill>
                  <a:srgbClr val="FBCC00"/>
                </a:solidFill>
                <a:latin typeface="Trebuchet MS"/>
                <a:cs typeface="Trebuchet MS"/>
              </a:rPr>
              <a:t>WHIP </a:t>
            </a:r>
            <a:r>
              <a:rPr sz="1833" b="1" spc="93" dirty="0">
                <a:solidFill>
                  <a:srgbClr val="FBCC00"/>
                </a:solidFill>
                <a:latin typeface="Trebuchet MS"/>
                <a:cs typeface="Trebuchet MS"/>
              </a:rPr>
              <a:t>PINK</a:t>
            </a:r>
            <a:r>
              <a:rPr sz="1833" b="1" spc="-53" dirty="0">
                <a:solidFill>
                  <a:srgbClr val="FBCC00"/>
                </a:solidFill>
                <a:latin typeface="Trebuchet MS"/>
                <a:cs typeface="Trebuchet MS"/>
              </a:rPr>
              <a:t> </a:t>
            </a:r>
            <a:r>
              <a:rPr sz="1833" spc="-33" dirty="0">
                <a:solidFill>
                  <a:srgbClr val="FFFFFF"/>
                </a:solidFill>
                <a:latin typeface="Trebuchet MS"/>
                <a:cs typeface="Trebuchet MS"/>
              </a:rPr>
              <a:t>: </a:t>
            </a:r>
            <a:r>
              <a:rPr sz="1833" spc="103" dirty="0">
                <a:solidFill>
                  <a:srgbClr val="FFFFFF"/>
                </a:solidFill>
                <a:latin typeface="Trebuchet MS"/>
                <a:cs typeface="Trebuchet MS"/>
              </a:rPr>
              <a:t>MENYEBABKAN </a:t>
            </a:r>
            <a:r>
              <a:rPr sz="1833" spc="100" dirty="0">
                <a:solidFill>
                  <a:srgbClr val="FFFFFF"/>
                </a:solidFill>
                <a:latin typeface="Trebuchet MS"/>
                <a:cs typeface="Trebuchet MS"/>
              </a:rPr>
              <a:t>KERUSAKAN</a:t>
            </a:r>
            <a:r>
              <a:rPr sz="1833" spc="-3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-13" dirty="0">
                <a:solidFill>
                  <a:srgbClr val="FFFFFF"/>
                </a:solidFill>
                <a:latin typeface="Trebuchet MS"/>
                <a:cs typeface="Trebuchet MS"/>
              </a:rPr>
              <a:t>OTAK </a:t>
            </a:r>
            <a:r>
              <a:rPr sz="1833" spc="136" dirty="0">
                <a:solidFill>
                  <a:srgbClr val="FFFFFF"/>
                </a:solidFill>
                <a:latin typeface="Trebuchet MS"/>
                <a:cs typeface="Trebuchet MS"/>
              </a:rPr>
              <a:t>DAN</a:t>
            </a:r>
            <a:r>
              <a:rPr sz="1833" spc="-6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60" dirty="0">
                <a:solidFill>
                  <a:srgbClr val="FFFFFF"/>
                </a:solidFill>
                <a:latin typeface="Trebuchet MS"/>
                <a:cs typeface="Trebuchet MS"/>
              </a:rPr>
              <a:t>KEMATIAN </a:t>
            </a:r>
            <a:r>
              <a:rPr sz="1833" spc="123" dirty="0">
                <a:solidFill>
                  <a:srgbClr val="FFFFFF"/>
                </a:solidFill>
                <a:latin typeface="Trebuchet MS"/>
                <a:cs typeface="Trebuchet MS"/>
              </a:rPr>
              <a:t>MENDADAK</a:t>
            </a:r>
            <a:endParaRPr sz="1833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72121" y="2052414"/>
            <a:ext cx="2070947" cy="17039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marR="3387" indent="-423" algn="ctr">
              <a:spcBef>
                <a:spcPts val="90"/>
              </a:spcBef>
            </a:pPr>
            <a:r>
              <a:rPr sz="1833" b="1" spc="40" dirty="0">
                <a:solidFill>
                  <a:srgbClr val="FFDE58"/>
                </a:solidFill>
                <a:latin typeface="Trebuchet MS"/>
                <a:cs typeface="Trebuchet MS"/>
              </a:rPr>
              <a:t>VAPE </a:t>
            </a:r>
            <a:r>
              <a:rPr sz="1833" b="1" spc="70" dirty="0">
                <a:solidFill>
                  <a:srgbClr val="FFDE58"/>
                </a:solidFill>
                <a:latin typeface="Trebuchet MS"/>
                <a:cs typeface="Trebuchet MS"/>
              </a:rPr>
              <a:t>CONTAMINATION: </a:t>
            </a:r>
            <a:r>
              <a:rPr sz="1833" spc="60" dirty="0">
                <a:solidFill>
                  <a:srgbClr val="FFFFFF"/>
                </a:solidFill>
                <a:latin typeface="Trebuchet MS"/>
                <a:cs typeface="Trebuchet MS"/>
              </a:rPr>
              <a:t>ETOMIDATE </a:t>
            </a:r>
            <a:r>
              <a:rPr sz="1833" spc="107" dirty="0">
                <a:solidFill>
                  <a:srgbClr val="FFFFFF"/>
                </a:solidFill>
                <a:latin typeface="Trebuchet MS"/>
                <a:cs typeface="Trebuchet MS"/>
              </a:rPr>
              <a:t>(GOLONGAN</a:t>
            </a:r>
            <a:r>
              <a:rPr sz="1833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dirty="0">
                <a:solidFill>
                  <a:srgbClr val="FFFFFF"/>
                </a:solidFill>
                <a:latin typeface="Trebuchet MS"/>
                <a:cs typeface="Trebuchet MS"/>
              </a:rPr>
              <a:t>II)</a:t>
            </a:r>
            <a:r>
              <a:rPr sz="1833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53" dirty="0">
                <a:solidFill>
                  <a:srgbClr val="FFFFFF"/>
                </a:solidFill>
                <a:latin typeface="Trebuchet MS"/>
                <a:cs typeface="Trebuchet MS"/>
              </a:rPr>
              <a:t>C </a:t>
            </a:r>
            <a:r>
              <a:rPr sz="1833" spc="63" dirty="0">
                <a:solidFill>
                  <a:srgbClr val="FFFFFF"/>
                </a:solidFill>
                <a:latin typeface="Trebuchet MS"/>
                <a:cs typeface="Trebuchet MS"/>
              </a:rPr>
              <a:t>SYNTHETIC </a:t>
            </a:r>
            <a:r>
              <a:rPr sz="1833" spc="107" dirty="0">
                <a:solidFill>
                  <a:srgbClr val="FFFFFF"/>
                </a:solidFill>
                <a:latin typeface="Trebuchet MS"/>
                <a:cs typeface="Trebuchet MS"/>
              </a:rPr>
              <a:t>CANNABINOID.</a:t>
            </a:r>
            <a:endParaRPr sz="1833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6185" y="1699736"/>
            <a:ext cx="2230967" cy="25501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marR="3387" indent="-423" algn="ctr">
              <a:spcBef>
                <a:spcPts val="90"/>
              </a:spcBef>
            </a:pPr>
            <a:r>
              <a:rPr sz="1833" spc="-7" dirty="0">
                <a:solidFill>
                  <a:srgbClr val="FFFFFF"/>
                </a:solidFill>
                <a:latin typeface="Trebuchet MS"/>
                <a:cs typeface="Trebuchet MS"/>
              </a:rPr>
              <a:t>SINDIKAT </a:t>
            </a:r>
            <a:r>
              <a:rPr sz="1833" spc="43" dirty="0">
                <a:solidFill>
                  <a:srgbClr val="FFFFFF"/>
                </a:solidFill>
                <a:latin typeface="Trebuchet MS"/>
                <a:cs typeface="Trebuchet MS"/>
              </a:rPr>
              <a:t>MELAKUKAN</a:t>
            </a:r>
            <a:r>
              <a:rPr sz="1833" spc="-17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b="1" spc="-13" dirty="0">
                <a:solidFill>
                  <a:srgbClr val="FFDE58"/>
                </a:solidFill>
                <a:latin typeface="Trebuchet MS"/>
                <a:cs typeface="Trebuchet MS"/>
              </a:rPr>
              <a:t>PROXY </a:t>
            </a:r>
            <a:r>
              <a:rPr sz="1833" b="1" spc="53" dirty="0">
                <a:solidFill>
                  <a:srgbClr val="FFDE58"/>
                </a:solidFill>
                <a:latin typeface="Trebuchet MS"/>
                <a:cs typeface="Trebuchet MS"/>
              </a:rPr>
              <a:t>WAR</a:t>
            </a:r>
            <a:r>
              <a:rPr sz="1833" b="1" spc="-169" dirty="0">
                <a:solidFill>
                  <a:srgbClr val="FFDE58"/>
                </a:solidFill>
                <a:latin typeface="Trebuchet MS"/>
                <a:cs typeface="Trebuchet MS"/>
              </a:rPr>
              <a:t> </a:t>
            </a:r>
            <a:r>
              <a:rPr sz="1833" spc="80" dirty="0">
                <a:solidFill>
                  <a:srgbClr val="FFFFFF"/>
                </a:solidFill>
                <a:latin typeface="Trebuchet MS"/>
                <a:cs typeface="Trebuchet MS"/>
              </a:rPr>
              <a:t>DENGAN </a:t>
            </a:r>
            <a:r>
              <a:rPr sz="1833" spc="33" dirty="0">
                <a:solidFill>
                  <a:srgbClr val="FFFFFF"/>
                </a:solidFill>
                <a:latin typeface="Trebuchet MS"/>
                <a:cs typeface="Trebuchet MS"/>
              </a:rPr>
              <a:t>MENARGETKAN </a:t>
            </a:r>
            <a:r>
              <a:rPr sz="1833" spc="47" dirty="0">
                <a:solidFill>
                  <a:srgbClr val="FFFFFF"/>
                </a:solidFill>
                <a:latin typeface="Trebuchet MS"/>
                <a:cs typeface="Trebuchet MS"/>
              </a:rPr>
              <a:t>SISTEM</a:t>
            </a:r>
            <a:r>
              <a:rPr sz="1833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43" dirty="0">
                <a:solidFill>
                  <a:srgbClr val="FFFFFF"/>
                </a:solidFill>
                <a:latin typeface="Trebuchet MS"/>
                <a:cs typeface="Trebuchet MS"/>
              </a:rPr>
              <a:t>SARAF</a:t>
            </a:r>
            <a:r>
              <a:rPr sz="1833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-7" dirty="0">
                <a:solidFill>
                  <a:srgbClr val="FFFFFF"/>
                </a:solidFill>
                <a:latin typeface="Trebuchet MS"/>
                <a:cs typeface="Trebuchet MS"/>
              </a:rPr>
              <a:t>PUSAT </a:t>
            </a:r>
            <a:r>
              <a:rPr sz="1833" spc="57" dirty="0">
                <a:solidFill>
                  <a:srgbClr val="FFFFFF"/>
                </a:solidFill>
                <a:latin typeface="Trebuchet MS"/>
                <a:cs typeface="Trebuchet MS"/>
              </a:rPr>
              <a:t>GENERASI</a:t>
            </a:r>
            <a:r>
              <a:rPr sz="1833" spc="-15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80" dirty="0">
                <a:solidFill>
                  <a:srgbClr val="FFFFFF"/>
                </a:solidFill>
                <a:latin typeface="Trebuchet MS"/>
                <a:cs typeface="Trebuchet MS"/>
              </a:rPr>
              <a:t>MUDA </a:t>
            </a:r>
            <a:r>
              <a:rPr sz="1833" spc="33" dirty="0">
                <a:solidFill>
                  <a:srgbClr val="FFFFFF"/>
                </a:solidFill>
                <a:latin typeface="Trebuchet MS"/>
                <a:cs typeface="Trebuchet MS"/>
              </a:rPr>
              <a:t>MELALUI</a:t>
            </a:r>
            <a:r>
              <a:rPr sz="1833" spc="-16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113" dirty="0">
                <a:solidFill>
                  <a:srgbClr val="FFFFFF"/>
                </a:solidFill>
                <a:latin typeface="Trebuchet MS"/>
                <a:cs typeface="Trebuchet MS"/>
              </a:rPr>
              <a:t>MODUS </a:t>
            </a:r>
            <a:r>
              <a:rPr sz="1833" spc="40" dirty="0">
                <a:solidFill>
                  <a:srgbClr val="FFFFFF"/>
                </a:solidFill>
                <a:latin typeface="Trebuchet MS"/>
                <a:cs typeface="Trebuchet MS"/>
              </a:rPr>
              <a:t>YANG</a:t>
            </a:r>
            <a:r>
              <a:rPr sz="1833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-27" dirty="0">
                <a:solidFill>
                  <a:srgbClr val="FFFFFF"/>
                </a:solidFill>
                <a:latin typeface="Trebuchet MS"/>
                <a:cs typeface="Trebuchet MS"/>
              </a:rPr>
              <a:t>VARIATIF</a:t>
            </a:r>
            <a:r>
              <a:rPr sz="1833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33" spc="80" dirty="0">
                <a:solidFill>
                  <a:srgbClr val="FFFFFF"/>
                </a:solidFill>
                <a:latin typeface="Trebuchet MS"/>
                <a:cs typeface="Trebuchet MS"/>
              </a:rPr>
              <a:t>DAN </a:t>
            </a:r>
            <a:r>
              <a:rPr sz="1833" spc="-7" dirty="0">
                <a:solidFill>
                  <a:srgbClr val="FFFFFF"/>
                </a:solidFill>
                <a:latin typeface="Trebuchet MS"/>
                <a:cs typeface="Trebuchet MS"/>
              </a:rPr>
              <a:t>INVISIBLE.</a:t>
            </a:r>
            <a:endParaRPr sz="1833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406336" y="318269"/>
            <a:ext cx="3570817" cy="47485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sz="3033" b="1" spc="90" dirty="0">
                <a:latin typeface="Trebuchet MS"/>
                <a:cs typeface="Trebuchet MS"/>
              </a:rPr>
              <a:t>ANCAMAN</a:t>
            </a:r>
            <a:r>
              <a:rPr sz="3033" b="1" spc="-297" dirty="0">
                <a:latin typeface="Trebuchet MS"/>
                <a:cs typeface="Trebuchet MS"/>
              </a:rPr>
              <a:t> </a:t>
            </a:r>
            <a:r>
              <a:rPr sz="3033" b="1" spc="107" dirty="0">
                <a:latin typeface="Trebuchet MS"/>
                <a:cs typeface="Trebuchet MS"/>
              </a:rPr>
              <a:t>MODERN</a:t>
            </a:r>
            <a:endParaRPr sz="3033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8628" y="318269"/>
            <a:ext cx="4757843" cy="47485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sz="3033" b="1" dirty="0">
                <a:solidFill>
                  <a:srgbClr val="074A7C"/>
                </a:solidFill>
                <a:latin typeface="Trebuchet MS"/>
                <a:cs typeface="Trebuchet MS"/>
              </a:rPr>
              <a:t>MUTASI</a:t>
            </a:r>
            <a:r>
              <a:rPr sz="3033" b="1" spc="-200" dirty="0">
                <a:solidFill>
                  <a:srgbClr val="074A7C"/>
                </a:solidFill>
                <a:latin typeface="Trebuchet MS"/>
                <a:cs typeface="Trebuchet MS"/>
              </a:rPr>
              <a:t> </a:t>
            </a:r>
            <a:r>
              <a:rPr sz="3033" b="1" spc="-7" dirty="0">
                <a:solidFill>
                  <a:srgbClr val="074A7C"/>
                </a:solidFill>
                <a:latin typeface="Trebuchet MS"/>
                <a:cs typeface="Trebuchet MS"/>
              </a:rPr>
              <a:t>GENETIK</a:t>
            </a:r>
            <a:r>
              <a:rPr sz="3033" b="1" spc="-200" dirty="0">
                <a:solidFill>
                  <a:srgbClr val="074A7C"/>
                </a:solidFill>
                <a:latin typeface="Trebuchet MS"/>
                <a:cs typeface="Trebuchet MS"/>
              </a:rPr>
              <a:t> </a:t>
            </a:r>
            <a:r>
              <a:rPr sz="3033" b="1" spc="27" dirty="0">
                <a:solidFill>
                  <a:srgbClr val="074A7C"/>
                </a:solidFill>
                <a:latin typeface="Trebuchet MS"/>
                <a:cs typeface="Trebuchet MS"/>
              </a:rPr>
              <a:t>SINDIKAT</a:t>
            </a:r>
            <a:endParaRPr sz="3033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785488" y="6413243"/>
            <a:ext cx="232410" cy="251883"/>
          </a:xfrm>
          <a:custGeom>
            <a:avLst/>
            <a:gdLst/>
            <a:ahLst/>
            <a:cxnLst/>
            <a:rect l="l" t="t" r="r" b="b"/>
            <a:pathLst>
              <a:path w="348615" h="377825">
                <a:moveTo>
                  <a:pt x="253916" y="377415"/>
                </a:moveTo>
                <a:lnTo>
                  <a:pt x="94353" y="377415"/>
                </a:lnTo>
                <a:lnTo>
                  <a:pt x="57627" y="370001"/>
                </a:lnTo>
                <a:lnTo>
                  <a:pt x="27635" y="349780"/>
                </a:lnTo>
                <a:lnTo>
                  <a:pt x="7414" y="319788"/>
                </a:lnTo>
                <a:lnTo>
                  <a:pt x="0" y="283061"/>
                </a:lnTo>
                <a:lnTo>
                  <a:pt x="0" y="94353"/>
                </a:lnTo>
                <a:lnTo>
                  <a:pt x="7414" y="57627"/>
                </a:lnTo>
                <a:lnTo>
                  <a:pt x="27635" y="27635"/>
                </a:lnTo>
                <a:lnTo>
                  <a:pt x="57627" y="7414"/>
                </a:lnTo>
                <a:lnTo>
                  <a:pt x="94353" y="0"/>
                </a:lnTo>
                <a:lnTo>
                  <a:pt x="253916" y="0"/>
                </a:lnTo>
                <a:lnTo>
                  <a:pt x="306263" y="15852"/>
                </a:lnTo>
                <a:lnTo>
                  <a:pt x="341087" y="58246"/>
                </a:lnTo>
                <a:lnTo>
                  <a:pt x="348270" y="94353"/>
                </a:lnTo>
                <a:lnTo>
                  <a:pt x="348270" y="283061"/>
                </a:lnTo>
                <a:lnTo>
                  <a:pt x="340855" y="319788"/>
                </a:lnTo>
                <a:lnTo>
                  <a:pt x="320634" y="349780"/>
                </a:lnTo>
                <a:lnTo>
                  <a:pt x="290642" y="370001"/>
                </a:lnTo>
                <a:lnTo>
                  <a:pt x="253916" y="377415"/>
                </a:lnTo>
                <a:close/>
              </a:path>
            </a:pathLst>
          </a:custGeom>
          <a:solidFill>
            <a:srgbClr val="FF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5852160" y="4251960"/>
            <a:ext cx="1869440" cy="279991"/>
          </a:xfrm>
          <a:prstGeom prst="rect">
            <a:avLst/>
          </a:prstGeom>
        </p:spPr>
        <p:txBody>
          <a:bodyPr vert="horz" wrap="square" lIns="0" tIns="2963" rIns="0" bIns="0" rtlCol="0">
            <a:spAutoFit/>
          </a:bodyPr>
          <a:lstStyle/>
          <a:p>
            <a:pPr marL="8467">
              <a:spcBef>
                <a:spcPts val="23"/>
              </a:spcBef>
            </a:pPr>
            <a:fld id="{81D60167-4931-47E6-BA6A-407CBD079E47}" type="slidenum">
              <a:rPr spc="-306" dirty="0"/>
              <a:pPr marL="8467">
                <a:spcBef>
                  <a:spcPts val="23"/>
                </a:spcBef>
              </a:pPr>
              <a:t>4</a:t>
            </a:fld>
            <a:endParaRPr spc="-306" dirty="0"/>
          </a:p>
        </p:txBody>
      </p:sp>
    </p:spTree>
    <p:extLst>
      <p:ext uri="{BB962C8B-B14F-4D97-AF65-F5344CB8AC3E}">
        <p14:creationId xmlns:p14="http://schemas.microsoft.com/office/powerpoint/2010/main" val="18382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>
              <a:lnSpc>
                <a:spcPct val="100000"/>
              </a:lnSpc>
              <a:spcBef>
                <a:spcPts val="95"/>
              </a:spcBef>
            </a:pPr>
            <a:r>
              <a:rPr spc="-50" dirty="0">
                <a:solidFill>
                  <a:srgbClr val="000000"/>
                </a:solidFill>
              </a:rPr>
              <a:t>Epidemi</a:t>
            </a:r>
            <a:r>
              <a:rPr spc="-330" dirty="0">
                <a:solidFill>
                  <a:srgbClr val="000000"/>
                </a:solidFill>
              </a:rPr>
              <a:t> </a:t>
            </a:r>
            <a:r>
              <a:rPr spc="-114" dirty="0">
                <a:solidFill>
                  <a:srgbClr val="000000"/>
                </a:solidFill>
              </a:rPr>
              <a:t>Tembakau</a:t>
            </a:r>
            <a:r>
              <a:rPr spc="-305" dirty="0">
                <a:solidFill>
                  <a:srgbClr val="000000"/>
                </a:solidFill>
              </a:rPr>
              <a:t> </a:t>
            </a:r>
            <a:r>
              <a:rPr spc="965" dirty="0">
                <a:solidFill>
                  <a:srgbClr val="000000"/>
                </a:solidFill>
              </a:rPr>
              <a:t>s</a:t>
            </a:r>
            <a:r>
              <a:rPr spc="-355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Rokok</a:t>
            </a:r>
            <a:r>
              <a:rPr spc="-360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Elektronik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9747" y="1306449"/>
            <a:ext cx="4500245" cy="4843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0" marR="46990" indent="-3048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17500" algn="l"/>
              </a:tabLst>
            </a:pPr>
            <a:r>
              <a:rPr sz="2000" spc="-10" dirty="0">
                <a:latin typeface="Tahoma"/>
                <a:cs typeface="Tahoma"/>
              </a:rPr>
              <a:t>Prevalensi</a:t>
            </a:r>
            <a:r>
              <a:rPr sz="2000" spc="-200" dirty="0">
                <a:latin typeface="Tahoma"/>
                <a:cs typeface="Tahoma"/>
              </a:rPr>
              <a:t> </a:t>
            </a:r>
            <a:r>
              <a:rPr sz="2000" spc="-45" dirty="0">
                <a:latin typeface="Tahoma"/>
                <a:cs typeface="Tahoma"/>
              </a:rPr>
              <a:t>rokok</a:t>
            </a:r>
            <a:r>
              <a:rPr sz="2000" spc="-19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elektronik</a:t>
            </a:r>
            <a:r>
              <a:rPr sz="2000" spc="-204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meningkat </a:t>
            </a:r>
            <a:r>
              <a:rPr sz="2000" dirty="0">
                <a:latin typeface="Tahoma"/>
                <a:cs typeface="Tahoma"/>
              </a:rPr>
              <a:t>secara</a:t>
            </a:r>
            <a:r>
              <a:rPr sz="2000" spc="-18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global,</a:t>
            </a:r>
            <a:r>
              <a:rPr sz="2000" spc="-160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terutama</a:t>
            </a:r>
            <a:r>
              <a:rPr sz="2000" spc="-18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di</a:t>
            </a:r>
            <a:r>
              <a:rPr sz="2000" spc="-17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kalangan </a:t>
            </a:r>
            <a:r>
              <a:rPr sz="2000" spc="-30" dirty="0">
                <a:latin typeface="Tahoma"/>
                <a:cs typeface="Tahoma"/>
              </a:rPr>
              <a:t>remaja</a:t>
            </a:r>
            <a:r>
              <a:rPr sz="2000" spc="-21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dan</a:t>
            </a:r>
            <a:r>
              <a:rPr sz="2000" spc="-19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dewasa</a:t>
            </a:r>
            <a:r>
              <a:rPr sz="2000" spc="-19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muda</a:t>
            </a:r>
            <a:endParaRPr sz="2000">
              <a:latin typeface="Tahoma"/>
              <a:cs typeface="Tahoma"/>
            </a:endParaRPr>
          </a:p>
          <a:p>
            <a:pPr marL="317500" marR="428625" indent="-3048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17500" algn="l"/>
              </a:tabLst>
            </a:pPr>
            <a:r>
              <a:rPr sz="2000" dirty="0">
                <a:latin typeface="Tahoma"/>
                <a:cs typeface="Tahoma"/>
              </a:rPr>
              <a:t>Studi</a:t>
            </a:r>
            <a:r>
              <a:rPr sz="2000" spc="-2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Martins</a:t>
            </a:r>
            <a:r>
              <a:rPr sz="2000" spc="-200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et</a:t>
            </a:r>
            <a:r>
              <a:rPr sz="2000" spc="-18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al.</a:t>
            </a:r>
            <a:r>
              <a:rPr sz="2000" spc="-190" dirty="0">
                <a:latin typeface="Tahoma"/>
                <a:cs typeface="Tahoma"/>
              </a:rPr>
              <a:t> </a:t>
            </a:r>
            <a:r>
              <a:rPr sz="2000" spc="-90" dirty="0">
                <a:latin typeface="Tahoma"/>
                <a:cs typeface="Tahoma"/>
              </a:rPr>
              <a:t>(2022):</a:t>
            </a:r>
            <a:r>
              <a:rPr sz="2000" spc="-210" dirty="0">
                <a:latin typeface="Tahoma"/>
                <a:cs typeface="Tahoma"/>
              </a:rPr>
              <a:t> </a:t>
            </a:r>
            <a:r>
              <a:rPr sz="2000" b="1" spc="-30" dirty="0">
                <a:latin typeface="Trebuchet MS"/>
                <a:cs typeface="Trebuchet MS"/>
              </a:rPr>
              <a:t>10,72% </a:t>
            </a:r>
            <a:r>
              <a:rPr sz="2000" b="1" spc="-20" dirty="0">
                <a:latin typeface="Trebuchet MS"/>
                <a:cs typeface="Trebuchet MS"/>
              </a:rPr>
              <a:t>partisipan</a:t>
            </a:r>
            <a:r>
              <a:rPr sz="2000" b="1" spc="-13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ahoma"/>
                <a:cs typeface="Tahoma"/>
              </a:rPr>
              <a:t>merupakan</a:t>
            </a:r>
            <a:r>
              <a:rPr sz="2000" spc="-16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pengguna </a:t>
            </a:r>
            <a:r>
              <a:rPr sz="2000" spc="-45" dirty="0">
                <a:latin typeface="Tahoma"/>
                <a:cs typeface="Tahoma"/>
              </a:rPr>
              <a:t>rokok</a:t>
            </a:r>
            <a:r>
              <a:rPr sz="2000" spc="-18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elektronik</a:t>
            </a:r>
            <a:endParaRPr sz="2000">
              <a:latin typeface="Tahoma"/>
              <a:cs typeface="Tahoma"/>
            </a:endParaRPr>
          </a:p>
          <a:p>
            <a:pPr marL="774065" lvl="1" indent="-304165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774065" algn="l"/>
              </a:tabLst>
            </a:pPr>
            <a:r>
              <a:rPr sz="2000" spc="-70" dirty="0">
                <a:latin typeface="Tahoma"/>
                <a:cs typeface="Tahoma"/>
              </a:rPr>
              <a:t>Terbanyak</a:t>
            </a:r>
            <a:r>
              <a:rPr sz="2000" spc="-19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pada</a:t>
            </a:r>
            <a:r>
              <a:rPr sz="2000" spc="-16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usia</a:t>
            </a:r>
            <a:r>
              <a:rPr sz="2000" spc="-145" dirty="0">
                <a:latin typeface="Tahoma"/>
                <a:cs typeface="Tahoma"/>
              </a:rPr>
              <a:t> </a:t>
            </a:r>
            <a:r>
              <a:rPr sz="2000" b="1" spc="-100" dirty="0">
                <a:latin typeface="Trebuchet MS"/>
                <a:cs typeface="Trebuchet MS"/>
              </a:rPr>
              <a:t>18-</a:t>
            </a:r>
            <a:r>
              <a:rPr sz="2000" b="1" spc="-114" dirty="0">
                <a:latin typeface="Trebuchet MS"/>
                <a:cs typeface="Trebuchet MS"/>
              </a:rPr>
              <a:t>24</a:t>
            </a:r>
            <a:r>
              <a:rPr sz="2000" b="1" spc="-17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tahun</a:t>
            </a:r>
            <a:endParaRPr sz="2000">
              <a:latin typeface="Trebuchet MS"/>
              <a:cs typeface="Trebuchet MS"/>
            </a:endParaRPr>
          </a:p>
          <a:p>
            <a:pPr marL="317500" marR="5080" indent="-3048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17500" algn="l"/>
              </a:tabLst>
            </a:pPr>
            <a:r>
              <a:rPr sz="2000" dirty="0">
                <a:latin typeface="Tahoma"/>
                <a:cs typeface="Tahoma"/>
              </a:rPr>
              <a:t>Studi</a:t>
            </a:r>
            <a:r>
              <a:rPr sz="2000" spc="-2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Salari</a:t>
            </a:r>
            <a:r>
              <a:rPr sz="2000" spc="-190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et</a:t>
            </a:r>
            <a:r>
              <a:rPr sz="2000" spc="-19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al.</a:t>
            </a:r>
            <a:r>
              <a:rPr sz="2000" spc="-180" dirty="0">
                <a:latin typeface="Tahoma"/>
                <a:cs typeface="Tahoma"/>
              </a:rPr>
              <a:t> </a:t>
            </a:r>
            <a:r>
              <a:rPr sz="2000" spc="-95" dirty="0">
                <a:latin typeface="Tahoma"/>
                <a:cs typeface="Tahoma"/>
              </a:rPr>
              <a:t>(2024):</a:t>
            </a:r>
            <a:r>
              <a:rPr sz="2000" spc="-21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Pada </a:t>
            </a:r>
            <a:r>
              <a:rPr sz="2000" dirty="0">
                <a:latin typeface="Tahoma"/>
                <a:cs typeface="Tahoma"/>
              </a:rPr>
              <a:t>populasi</a:t>
            </a:r>
            <a:r>
              <a:rPr sz="2000" spc="-14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muda,</a:t>
            </a:r>
            <a:r>
              <a:rPr sz="2000" spc="-14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sebanyak</a:t>
            </a:r>
            <a:r>
              <a:rPr sz="2000" spc="-15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16,8% </a:t>
            </a:r>
            <a:r>
              <a:rPr sz="2000" spc="-20" dirty="0">
                <a:latin typeface="Tahoma"/>
                <a:cs typeface="Tahoma"/>
              </a:rPr>
              <a:t>pernah</a:t>
            </a:r>
            <a:r>
              <a:rPr sz="2000" spc="-170" dirty="0">
                <a:latin typeface="Tahoma"/>
                <a:cs typeface="Tahoma"/>
              </a:rPr>
              <a:t> </a:t>
            </a:r>
            <a:r>
              <a:rPr sz="2000" spc="-40" dirty="0">
                <a:latin typeface="Tahoma"/>
                <a:cs typeface="Tahoma"/>
              </a:rPr>
              <a:t>menggunakan</a:t>
            </a:r>
            <a:r>
              <a:rPr sz="2000" spc="-180" dirty="0">
                <a:latin typeface="Tahoma"/>
                <a:cs typeface="Tahoma"/>
              </a:rPr>
              <a:t> </a:t>
            </a:r>
            <a:r>
              <a:rPr sz="2000" spc="-45" dirty="0">
                <a:latin typeface="Tahoma"/>
                <a:cs typeface="Tahoma"/>
              </a:rPr>
              <a:t>rokok</a:t>
            </a:r>
            <a:r>
              <a:rPr sz="2000" spc="-16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elektronik </a:t>
            </a:r>
            <a:r>
              <a:rPr sz="2000" dirty="0">
                <a:latin typeface="Tahoma"/>
                <a:cs typeface="Tahoma"/>
              </a:rPr>
              <a:t>dan</a:t>
            </a:r>
            <a:r>
              <a:rPr sz="2000" spc="-185" dirty="0">
                <a:latin typeface="Tahoma"/>
                <a:cs typeface="Tahoma"/>
              </a:rPr>
              <a:t> </a:t>
            </a:r>
            <a:r>
              <a:rPr sz="2000" spc="-105" dirty="0">
                <a:latin typeface="Tahoma"/>
                <a:cs typeface="Tahoma"/>
              </a:rPr>
              <a:t>4,8%</a:t>
            </a:r>
            <a:r>
              <a:rPr sz="2000" spc="-19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merupakan</a:t>
            </a:r>
            <a:r>
              <a:rPr sz="2000" spc="-185" dirty="0">
                <a:latin typeface="Tahoma"/>
                <a:cs typeface="Tahoma"/>
              </a:rPr>
              <a:t> </a:t>
            </a:r>
            <a:r>
              <a:rPr sz="2000" spc="-45" dirty="0">
                <a:latin typeface="Tahoma"/>
                <a:cs typeface="Tahoma"/>
              </a:rPr>
              <a:t>pengguna</a:t>
            </a:r>
            <a:r>
              <a:rPr sz="2000" spc="-20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aktif </a:t>
            </a:r>
            <a:r>
              <a:rPr sz="2000" spc="-45" dirty="0">
                <a:latin typeface="Tahoma"/>
                <a:cs typeface="Tahoma"/>
              </a:rPr>
              <a:t>rokok</a:t>
            </a:r>
            <a:r>
              <a:rPr sz="2000" spc="-19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elektronik</a:t>
            </a:r>
            <a:endParaRPr sz="2000">
              <a:latin typeface="Tahoma"/>
              <a:cs typeface="Tahoma"/>
            </a:endParaRPr>
          </a:p>
          <a:p>
            <a:pPr marL="771525" marR="36195" lvl="1" indent="-302260" algn="just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774700" algn="l"/>
              </a:tabLst>
            </a:pPr>
            <a:r>
              <a:rPr sz="2000" spc="-50" dirty="0">
                <a:latin typeface="Tahoma"/>
                <a:cs typeface="Tahoma"/>
              </a:rPr>
              <a:t>Pengguna</a:t>
            </a:r>
            <a:r>
              <a:rPr sz="2000" spc="-229" dirty="0">
                <a:latin typeface="Tahoma"/>
                <a:cs typeface="Tahoma"/>
              </a:rPr>
              <a:t> </a:t>
            </a:r>
            <a:r>
              <a:rPr sz="2000" spc="-40" dirty="0">
                <a:latin typeface="Tahoma"/>
                <a:cs typeface="Tahoma"/>
              </a:rPr>
              <a:t>rokok</a:t>
            </a:r>
            <a:r>
              <a:rPr sz="2000" spc="-22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elektronik</a:t>
            </a:r>
            <a:r>
              <a:rPr sz="2000" spc="-235" dirty="0">
                <a:latin typeface="Tahoma"/>
                <a:cs typeface="Tahoma"/>
              </a:rPr>
              <a:t> </a:t>
            </a:r>
            <a:r>
              <a:rPr sz="2000" spc="-30" dirty="0">
                <a:latin typeface="Tahoma"/>
                <a:cs typeface="Tahoma"/>
              </a:rPr>
              <a:t>remaja</a:t>
            </a:r>
            <a:r>
              <a:rPr sz="2000" spc="-15" dirty="0">
                <a:latin typeface="Tahoma"/>
                <a:cs typeface="Tahoma"/>
              </a:rPr>
              <a:t> 	</a:t>
            </a:r>
            <a:r>
              <a:rPr sz="2000" dirty="0">
                <a:latin typeface="Tahoma"/>
                <a:cs typeface="Tahoma"/>
              </a:rPr>
              <a:t>laki-</a:t>
            </a:r>
            <a:r>
              <a:rPr sz="2000" spc="10" dirty="0">
                <a:latin typeface="Tahoma"/>
                <a:cs typeface="Tahoma"/>
              </a:rPr>
              <a:t>laki</a:t>
            </a:r>
            <a:r>
              <a:rPr sz="2000" spc="-220" dirty="0">
                <a:latin typeface="Tahoma"/>
                <a:cs typeface="Tahoma"/>
              </a:rPr>
              <a:t> </a:t>
            </a:r>
            <a:r>
              <a:rPr sz="2000" spc="-40" dirty="0">
                <a:latin typeface="Tahoma"/>
                <a:cs typeface="Tahoma"/>
              </a:rPr>
              <a:t>2-</a:t>
            </a:r>
            <a:r>
              <a:rPr sz="2000" spc="-25" dirty="0">
                <a:latin typeface="Tahoma"/>
                <a:cs typeface="Tahoma"/>
              </a:rPr>
              <a:t>3</a:t>
            </a:r>
            <a:r>
              <a:rPr sz="2000" spc="-23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kali</a:t>
            </a:r>
            <a:r>
              <a:rPr sz="2000" spc="-220" dirty="0">
                <a:latin typeface="Tahoma"/>
                <a:cs typeface="Tahoma"/>
              </a:rPr>
              <a:t> </a:t>
            </a:r>
            <a:r>
              <a:rPr sz="2000" spc="5" dirty="0">
                <a:latin typeface="Tahoma"/>
                <a:cs typeface="Tahoma"/>
              </a:rPr>
              <a:t>lipat</a:t>
            </a:r>
            <a:r>
              <a:rPr sz="2000" spc="-220" dirty="0">
                <a:latin typeface="Tahoma"/>
                <a:cs typeface="Tahoma"/>
              </a:rPr>
              <a:t> </a:t>
            </a:r>
            <a:r>
              <a:rPr sz="2000" spc="10" dirty="0">
                <a:latin typeface="Tahoma"/>
                <a:cs typeface="Tahoma"/>
              </a:rPr>
              <a:t>lebih</a:t>
            </a:r>
            <a:r>
              <a:rPr sz="2000" spc="-22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banyak</a:t>
            </a:r>
            <a:r>
              <a:rPr sz="2000" spc="-25" dirty="0">
                <a:latin typeface="Tahoma"/>
                <a:cs typeface="Tahoma"/>
              </a:rPr>
              <a:t> 	</a:t>
            </a:r>
            <a:r>
              <a:rPr sz="2000" spc="-15" dirty="0">
                <a:latin typeface="Tahoma"/>
                <a:cs typeface="Tahoma"/>
              </a:rPr>
              <a:t>dibandingkan</a:t>
            </a:r>
            <a:r>
              <a:rPr sz="2000" spc="-254" dirty="0">
                <a:latin typeface="Tahoma"/>
                <a:cs typeface="Tahoma"/>
              </a:rPr>
              <a:t> </a:t>
            </a:r>
            <a:r>
              <a:rPr sz="2000" spc="-30" dirty="0">
                <a:latin typeface="Tahoma"/>
                <a:cs typeface="Tahoma"/>
              </a:rPr>
              <a:t>remaja</a:t>
            </a:r>
            <a:r>
              <a:rPr sz="2000" spc="-229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perempuan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480759"/>
            <a:ext cx="119792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ahoma"/>
                <a:cs typeface="Tahoma"/>
              </a:rPr>
              <a:t>Martins</a:t>
            </a:r>
            <a:r>
              <a:rPr sz="800" spc="-9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BNFL,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Normando</a:t>
            </a:r>
            <a:r>
              <a:rPr sz="800" spc="-10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AGC,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Rodrigues-Fernandes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CI,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Vargas</a:t>
            </a:r>
            <a:r>
              <a:rPr sz="800" spc="-8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PA,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Lopes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MA,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Santos-</a:t>
            </a:r>
            <a:r>
              <a:rPr sz="800" spc="-10" dirty="0">
                <a:latin typeface="Tahoma"/>
                <a:cs typeface="Tahoma"/>
              </a:rPr>
              <a:t>Silva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AR,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et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al.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Global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frequency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and</a:t>
            </a:r>
            <a:r>
              <a:rPr sz="800" spc="-8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epidemiological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profile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of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electronic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cigarette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users: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systematic</a:t>
            </a:r>
            <a:r>
              <a:rPr sz="800" spc="-85" dirty="0">
                <a:latin typeface="Tahoma"/>
                <a:cs typeface="Tahoma"/>
              </a:rPr>
              <a:t> </a:t>
            </a:r>
            <a:r>
              <a:rPr sz="800" spc="-25" dirty="0">
                <a:latin typeface="Tahoma"/>
                <a:cs typeface="Tahoma"/>
              </a:rPr>
              <a:t>review.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Oral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30" dirty="0">
                <a:latin typeface="Tahoma"/>
                <a:cs typeface="Tahoma"/>
              </a:rPr>
              <a:t>Surgery,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Oral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Medicine,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Oral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Pathology</a:t>
            </a:r>
            <a:r>
              <a:rPr sz="800" spc="-8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and</a:t>
            </a:r>
            <a:r>
              <a:rPr sz="800" spc="-8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Oral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Radiology.</a:t>
            </a:r>
            <a:r>
              <a:rPr sz="800" spc="-10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2022;134(5): </a:t>
            </a:r>
            <a:r>
              <a:rPr sz="800" spc="-20" dirty="0">
                <a:latin typeface="Tahoma"/>
                <a:cs typeface="Tahoma"/>
              </a:rPr>
              <a:t>548-</a:t>
            </a:r>
            <a:r>
              <a:rPr sz="800" spc="-25" dirty="0">
                <a:latin typeface="Tahoma"/>
                <a:cs typeface="Tahoma"/>
              </a:rPr>
              <a:t>61.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latin typeface="Tahoma"/>
                <a:cs typeface="Tahoma"/>
              </a:rPr>
              <a:t>Salari</a:t>
            </a:r>
            <a:r>
              <a:rPr sz="800" spc="-8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N,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Rahimi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S,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Darvishi</a:t>
            </a:r>
            <a:r>
              <a:rPr sz="800" spc="-10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N,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Abdolmaleki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A,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Mohammadi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M.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40" dirty="0">
                <a:latin typeface="Tahoma"/>
                <a:cs typeface="Tahoma"/>
              </a:rPr>
              <a:t>The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global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prevalence</a:t>
            </a:r>
            <a:r>
              <a:rPr sz="800" spc="-4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of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E-</a:t>
            </a:r>
            <a:r>
              <a:rPr sz="800" spc="-10" dirty="0">
                <a:latin typeface="Tahoma"/>
                <a:cs typeface="Tahoma"/>
              </a:rPr>
              <a:t>cigarettes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in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-30" dirty="0">
                <a:latin typeface="Tahoma"/>
                <a:cs typeface="Tahoma"/>
              </a:rPr>
              <a:t>youth: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A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comprehensive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systematic</a:t>
            </a:r>
            <a:r>
              <a:rPr sz="800" spc="-80" dirty="0">
                <a:latin typeface="Tahoma"/>
                <a:cs typeface="Tahoma"/>
              </a:rPr>
              <a:t> </a:t>
            </a:r>
            <a:r>
              <a:rPr sz="800" spc="-25" dirty="0">
                <a:latin typeface="Tahoma"/>
                <a:cs typeface="Tahoma"/>
              </a:rPr>
              <a:t>review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and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meta-</a:t>
            </a:r>
            <a:r>
              <a:rPr sz="800" dirty="0">
                <a:latin typeface="Tahoma"/>
                <a:cs typeface="Tahoma"/>
              </a:rPr>
              <a:t>analysis.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Public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Health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in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Practice.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2024;7:100506.</a:t>
            </a:r>
            <a:endParaRPr sz="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5425" y="1854326"/>
            <a:ext cx="6742524" cy="3362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5029201"/>
            <a:ext cx="5979128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7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747" y="326212"/>
            <a:ext cx="54616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>
                <a:solidFill>
                  <a:srgbClr val="000000"/>
                </a:solidFill>
              </a:rPr>
              <a:t>Rokok</a:t>
            </a:r>
            <a:r>
              <a:rPr spc="-345" dirty="0">
                <a:solidFill>
                  <a:srgbClr val="000000"/>
                </a:solidFill>
              </a:rPr>
              <a:t> </a:t>
            </a:r>
            <a:r>
              <a:rPr spc="-95" dirty="0">
                <a:solidFill>
                  <a:srgbClr val="000000"/>
                </a:solidFill>
              </a:rPr>
              <a:t>Elektronik</a:t>
            </a:r>
            <a:r>
              <a:rPr spc="-325" dirty="0">
                <a:solidFill>
                  <a:srgbClr val="000000"/>
                </a:solidFill>
              </a:rPr>
              <a:t> </a:t>
            </a:r>
            <a:r>
              <a:rPr spc="-100" dirty="0">
                <a:solidFill>
                  <a:srgbClr val="000000"/>
                </a:solidFill>
              </a:rPr>
              <a:t>(Vape)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9747" y="1266825"/>
            <a:ext cx="4567555" cy="485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970" marR="380365" indent="-38290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94970" algn="l"/>
              </a:tabLst>
            </a:pPr>
            <a:r>
              <a:rPr sz="2400" b="1" i="1" spc="-50" dirty="0">
                <a:latin typeface="Trebuchet MS"/>
                <a:cs typeface="Trebuchet MS"/>
              </a:rPr>
              <a:t>Electronic</a:t>
            </a:r>
            <a:r>
              <a:rPr sz="2400" b="1" i="1" spc="-180" dirty="0">
                <a:latin typeface="Trebuchet MS"/>
                <a:cs typeface="Trebuchet MS"/>
              </a:rPr>
              <a:t> </a:t>
            </a:r>
            <a:r>
              <a:rPr sz="2400" b="1" i="1" spc="-45" dirty="0">
                <a:latin typeface="Trebuchet MS"/>
                <a:cs typeface="Trebuchet MS"/>
              </a:rPr>
              <a:t>nicotine</a:t>
            </a:r>
            <a:r>
              <a:rPr sz="2400" b="1" i="1" spc="-180" dirty="0">
                <a:latin typeface="Trebuchet MS"/>
                <a:cs typeface="Trebuchet MS"/>
              </a:rPr>
              <a:t> </a:t>
            </a:r>
            <a:r>
              <a:rPr sz="2400" b="1" i="1" spc="-80" dirty="0">
                <a:latin typeface="Trebuchet MS"/>
                <a:cs typeface="Trebuchet MS"/>
              </a:rPr>
              <a:t>delivery </a:t>
            </a:r>
            <a:r>
              <a:rPr sz="2400" b="1" i="1" dirty="0">
                <a:latin typeface="Trebuchet MS"/>
                <a:cs typeface="Trebuchet MS"/>
              </a:rPr>
              <a:t>systems</a:t>
            </a:r>
            <a:r>
              <a:rPr sz="2400" b="1" i="1" spc="-17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(ENDs)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ahoma"/>
                <a:cs typeface="Tahoma"/>
              </a:rPr>
              <a:t>atau</a:t>
            </a:r>
            <a:r>
              <a:rPr sz="2400" spc="-195" dirty="0">
                <a:latin typeface="Tahoma"/>
                <a:cs typeface="Tahoma"/>
              </a:rPr>
              <a:t> </a:t>
            </a:r>
            <a:r>
              <a:rPr sz="2400" b="1" i="1" spc="-25" dirty="0">
                <a:latin typeface="Trebuchet MS"/>
                <a:cs typeface="Trebuchet MS"/>
              </a:rPr>
              <a:t>E- </a:t>
            </a:r>
            <a:r>
              <a:rPr sz="2400" b="1" i="1" spc="-90" dirty="0">
                <a:latin typeface="Trebuchet MS"/>
                <a:cs typeface="Trebuchet MS"/>
              </a:rPr>
              <a:t>cigarettes</a:t>
            </a:r>
            <a:r>
              <a:rPr sz="2400" b="1" i="1" spc="-17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ahoma"/>
                <a:cs typeface="Tahoma"/>
              </a:rPr>
              <a:t>atau</a:t>
            </a:r>
            <a:r>
              <a:rPr sz="2400" spc="-210" dirty="0">
                <a:latin typeface="Tahoma"/>
                <a:cs typeface="Tahoma"/>
              </a:rPr>
              <a:t> </a:t>
            </a:r>
            <a:r>
              <a:rPr sz="2400" b="1" spc="-50" dirty="0">
                <a:latin typeface="Trebuchet MS"/>
                <a:cs typeface="Trebuchet MS"/>
              </a:rPr>
              <a:t>Vape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Wingdings"/>
                <a:cs typeface="Wingdings"/>
              </a:rPr>
              <a:t>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60" dirty="0">
                <a:latin typeface="Tahoma"/>
                <a:cs typeface="Tahoma"/>
              </a:rPr>
              <a:t>Perangkat</a:t>
            </a:r>
            <a:r>
              <a:rPr sz="2400" spc="-190" dirty="0">
                <a:latin typeface="Tahoma"/>
                <a:cs typeface="Tahoma"/>
              </a:rPr>
              <a:t> </a:t>
            </a:r>
            <a:r>
              <a:rPr sz="2400" spc="-25" dirty="0">
                <a:latin typeface="Tahoma"/>
                <a:cs typeface="Tahoma"/>
              </a:rPr>
              <a:t>elektronik</a:t>
            </a:r>
            <a:r>
              <a:rPr sz="2400" spc="-195" dirty="0">
                <a:latin typeface="Tahoma"/>
                <a:cs typeface="Tahoma"/>
              </a:rPr>
              <a:t> </a:t>
            </a:r>
            <a:r>
              <a:rPr sz="2400" spc="-20" dirty="0">
                <a:latin typeface="Tahoma"/>
                <a:cs typeface="Tahoma"/>
              </a:rPr>
              <a:t>yang </a:t>
            </a:r>
            <a:r>
              <a:rPr sz="2400" dirty="0">
                <a:latin typeface="Tahoma"/>
                <a:cs typeface="Tahoma"/>
              </a:rPr>
              <a:t>memanaskan</a:t>
            </a:r>
            <a:r>
              <a:rPr sz="2400" spc="-21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cairan</a:t>
            </a:r>
            <a:r>
              <a:rPr sz="2400" spc="-21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untuk </a:t>
            </a:r>
            <a:r>
              <a:rPr sz="2400" spc="-20" dirty="0">
                <a:latin typeface="Tahoma"/>
                <a:cs typeface="Tahoma"/>
              </a:rPr>
              <a:t>menghasilkan</a:t>
            </a:r>
            <a:r>
              <a:rPr sz="2400" spc="-16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aerosol</a:t>
            </a:r>
            <a:r>
              <a:rPr sz="2400" spc="-160" dirty="0">
                <a:latin typeface="Tahoma"/>
                <a:cs typeface="Tahoma"/>
              </a:rPr>
              <a:t> </a:t>
            </a:r>
            <a:r>
              <a:rPr sz="2400" spc="-20" dirty="0">
                <a:latin typeface="Tahoma"/>
                <a:cs typeface="Tahoma"/>
              </a:rPr>
              <a:t>yang </a:t>
            </a:r>
            <a:r>
              <a:rPr sz="2400" spc="-25" dirty="0">
                <a:latin typeface="Tahoma"/>
                <a:cs typeface="Tahoma"/>
              </a:rPr>
              <a:t>dihirup,</a:t>
            </a:r>
            <a:r>
              <a:rPr sz="2400" spc="-204" dirty="0">
                <a:latin typeface="Tahoma"/>
                <a:cs typeface="Tahoma"/>
              </a:rPr>
              <a:t> </a:t>
            </a:r>
            <a:r>
              <a:rPr sz="2400" spc="-50" dirty="0">
                <a:latin typeface="Tahoma"/>
                <a:cs typeface="Tahoma"/>
              </a:rPr>
              <a:t>mengandung</a:t>
            </a:r>
            <a:r>
              <a:rPr sz="2400" spc="-185" dirty="0">
                <a:latin typeface="Tahoma"/>
                <a:cs typeface="Tahoma"/>
              </a:rPr>
              <a:t> </a:t>
            </a:r>
            <a:r>
              <a:rPr sz="2400" spc="-20" dirty="0">
                <a:latin typeface="Tahoma"/>
                <a:cs typeface="Tahoma"/>
              </a:rPr>
              <a:t>bahan </a:t>
            </a:r>
            <a:r>
              <a:rPr sz="2400" dirty="0">
                <a:latin typeface="Tahoma"/>
                <a:cs typeface="Tahoma"/>
              </a:rPr>
              <a:t>kimia</a:t>
            </a:r>
            <a:r>
              <a:rPr sz="2400" spc="-235" dirty="0">
                <a:latin typeface="Tahoma"/>
                <a:cs typeface="Tahoma"/>
              </a:rPr>
              <a:t> </a:t>
            </a:r>
            <a:r>
              <a:rPr sz="2400" spc="-30" dirty="0">
                <a:latin typeface="Tahoma"/>
                <a:cs typeface="Tahoma"/>
              </a:rPr>
              <a:t>berbahaya</a:t>
            </a:r>
            <a:r>
              <a:rPr sz="2400" spc="-18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dan</a:t>
            </a:r>
            <a:r>
              <a:rPr sz="2400" spc="-21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perasa</a:t>
            </a:r>
            <a:endParaRPr sz="2400">
              <a:latin typeface="Tahoma"/>
              <a:cs typeface="Tahoma"/>
            </a:endParaRPr>
          </a:p>
          <a:p>
            <a:pPr marL="394970" marR="5080" indent="-38290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94970" algn="l"/>
              </a:tabLst>
            </a:pPr>
            <a:r>
              <a:rPr sz="2400" spc="-35" dirty="0">
                <a:latin typeface="Tahoma"/>
                <a:cs typeface="Tahoma"/>
              </a:rPr>
              <a:t>WHO:</a:t>
            </a:r>
            <a:r>
              <a:rPr sz="2400" spc="-195" dirty="0">
                <a:latin typeface="Tahoma"/>
                <a:cs typeface="Tahoma"/>
              </a:rPr>
              <a:t> </a:t>
            </a:r>
            <a:r>
              <a:rPr sz="2400" spc="-45" dirty="0">
                <a:latin typeface="Tahoma"/>
                <a:cs typeface="Tahoma"/>
              </a:rPr>
              <a:t>Peningkatan</a:t>
            </a:r>
            <a:r>
              <a:rPr sz="2400" spc="-204" dirty="0">
                <a:latin typeface="Tahoma"/>
                <a:cs typeface="Tahoma"/>
              </a:rPr>
              <a:t> </a:t>
            </a:r>
            <a:r>
              <a:rPr sz="2400" spc="-30" dirty="0">
                <a:latin typeface="Tahoma"/>
                <a:cs typeface="Tahoma"/>
              </a:rPr>
              <a:t>penggunaan </a:t>
            </a:r>
            <a:r>
              <a:rPr sz="2400" spc="-50" dirty="0">
                <a:latin typeface="Tahoma"/>
                <a:cs typeface="Tahoma"/>
              </a:rPr>
              <a:t>rokok</a:t>
            </a:r>
            <a:r>
              <a:rPr sz="2400" spc="-225" dirty="0">
                <a:latin typeface="Tahoma"/>
                <a:cs typeface="Tahoma"/>
              </a:rPr>
              <a:t> </a:t>
            </a:r>
            <a:r>
              <a:rPr sz="2400" spc="-20" dirty="0">
                <a:latin typeface="Tahoma"/>
                <a:cs typeface="Tahoma"/>
              </a:rPr>
              <a:t>elektronik</a:t>
            </a:r>
            <a:r>
              <a:rPr sz="2400" spc="-2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di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kalangan </a:t>
            </a:r>
            <a:r>
              <a:rPr sz="2400" spc="-40" dirty="0">
                <a:latin typeface="Tahoma"/>
                <a:cs typeface="Tahoma"/>
              </a:rPr>
              <a:t>remaja</a:t>
            </a:r>
            <a:r>
              <a:rPr sz="2400" spc="-21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menimbulkan </a:t>
            </a:r>
            <a:r>
              <a:rPr sz="2400" spc="-45" dirty="0">
                <a:latin typeface="Tahoma"/>
                <a:cs typeface="Tahoma"/>
              </a:rPr>
              <a:t>kekhawatiran</a:t>
            </a:r>
            <a:r>
              <a:rPr sz="2400" spc="-15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serius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terhadap </a:t>
            </a:r>
            <a:r>
              <a:rPr sz="2400" spc="-25" dirty="0">
                <a:latin typeface="Tahoma"/>
                <a:cs typeface="Tahoma"/>
              </a:rPr>
              <a:t>kesehatan</a:t>
            </a:r>
            <a:r>
              <a:rPr sz="2400" spc="-21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masyarakat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541719"/>
            <a:ext cx="100520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Tahoma"/>
                <a:cs typeface="Tahoma"/>
              </a:rPr>
              <a:t>World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Health</a:t>
            </a:r>
            <a:r>
              <a:rPr sz="800" spc="-1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Organization.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Tobacco: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E-cigarettes</a:t>
            </a:r>
            <a:r>
              <a:rPr sz="800" spc="-20" dirty="0">
                <a:latin typeface="Tahoma"/>
                <a:cs typeface="Tahoma"/>
              </a:rPr>
              <a:t> </a:t>
            </a:r>
            <a:r>
              <a:rPr sz="800" spc="-40" dirty="0">
                <a:latin typeface="Tahoma"/>
                <a:cs typeface="Tahoma"/>
              </a:rPr>
              <a:t>[Internet]. </a:t>
            </a:r>
            <a:r>
              <a:rPr sz="800" spc="-25" dirty="0">
                <a:latin typeface="Tahoma"/>
                <a:cs typeface="Tahoma"/>
              </a:rPr>
              <a:t>Geneva:</a:t>
            </a:r>
            <a:r>
              <a:rPr sz="800" spc="-3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World</a:t>
            </a:r>
            <a:r>
              <a:rPr sz="800" spc="-2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Health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Organization;</a:t>
            </a:r>
            <a:r>
              <a:rPr sz="800" spc="-8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2024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40" dirty="0">
                <a:latin typeface="Tahoma"/>
                <a:cs typeface="Tahoma"/>
              </a:rPr>
              <a:t>Jan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19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[cited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2025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Oct</a:t>
            </a:r>
            <a:r>
              <a:rPr sz="800" spc="-10" dirty="0">
                <a:latin typeface="Tahoma"/>
                <a:cs typeface="Tahoma"/>
              </a:rPr>
              <a:t> </a:t>
            </a:r>
            <a:r>
              <a:rPr sz="800" spc="-35" dirty="0">
                <a:latin typeface="Tahoma"/>
                <a:cs typeface="Tahoma"/>
              </a:rPr>
              <a:t>14].</a:t>
            </a:r>
            <a:r>
              <a:rPr sz="800" spc="-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Available</a:t>
            </a:r>
            <a:r>
              <a:rPr sz="800" spc="-25" dirty="0">
                <a:latin typeface="Tahoma"/>
                <a:cs typeface="Tahoma"/>
              </a:rPr>
              <a:t> from: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https://</a:t>
            </a:r>
            <a:r>
              <a:rPr sz="800" spc="-20" dirty="0">
                <a:latin typeface="Tahoma"/>
                <a:cs typeface="Tahoma"/>
                <a:hlinkClick r:id="rId2"/>
              </a:rPr>
              <a:t>www.who.int/news-</a:t>
            </a:r>
            <a:r>
              <a:rPr sz="800" spc="-10" dirty="0">
                <a:latin typeface="Tahoma"/>
                <a:cs typeface="Tahoma"/>
                <a:hlinkClick r:id="rId2"/>
              </a:rPr>
              <a:t>room/questions-and-answers/item/tobacco-</a:t>
            </a:r>
            <a:r>
              <a:rPr sz="800" spc="-20" dirty="0">
                <a:latin typeface="Tahoma"/>
                <a:cs typeface="Tahoma"/>
                <a:hlinkClick r:id="rId2"/>
              </a:rPr>
              <a:t>e-</a:t>
            </a:r>
            <a:r>
              <a:rPr sz="800" spc="-10" dirty="0">
                <a:latin typeface="Tahoma"/>
                <a:cs typeface="Tahoma"/>
                <a:hlinkClick r:id="rId2"/>
              </a:rPr>
              <a:t>cigarettes</a:t>
            </a:r>
            <a:r>
              <a:rPr sz="800" spc="-10" dirty="0">
                <a:latin typeface="Tahoma"/>
                <a:cs typeface="Tahoma"/>
              </a:rPr>
              <a:t> World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Health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Organization.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WHO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Report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on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the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Global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Tobacco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Epidemic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-25" dirty="0">
                <a:latin typeface="Tahoma"/>
                <a:cs typeface="Tahoma"/>
              </a:rPr>
              <a:t>2021: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Addressing</a:t>
            </a:r>
            <a:r>
              <a:rPr sz="800" spc="-95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new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and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spc="-30" dirty="0">
                <a:latin typeface="Tahoma"/>
                <a:cs typeface="Tahoma"/>
              </a:rPr>
              <a:t>emerging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products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fresh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and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alive.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25" dirty="0">
                <a:latin typeface="Tahoma"/>
                <a:cs typeface="Tahoma"/>
              </a:rPr>
              <a:t>Geneva: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World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Health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Organization;</a:t>
            </a:r>
            <a:r>
              <a:rPr sz="800" spc="-105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2021</a:t>
            </a:r>
            <a:endParaRPr sz="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9548" y="1762352"/>
            <a:ext cx="6105260" cy="38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2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747" y="326212"/>
            <a:ext cx="54616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>
                <a:solidFill>
                  <a:srgbClr val="000000"/>
                </a:solidFill>
              </a:rPr>
              <a:t>Rokok</a:t>
            </a:r>
            <a:r>
              <a:rPr spc="-345" dirty="0">
                <a:solidFill>
                  <a:srgbClr val="000000"/>
                </a:solidFill>
              </a:rPr>
              <a:t> </a:t>
            </a:r>
            <a:r>
              <a:rPr spc="-95" dirty="0">
                <a:solidFill>
                  <a:srgbClr val="000000"/>
                </a:solidFill>
              </a:rPr>
              <a:t>Elektronik</a:t>
            </a:r>
            <a:r>
              <a:rPr spc="-325" dirty="0">
                <a:solidFill>
                  <a:srgbClr val="000000"/>
                </a:solidFill>
              </a:rPr>
              <a:t> </a:t>
            </a:r>
            <a:r>
              <a:rPr spc="-100" dirty="0">
                <a:solidFill>
                  <a:srgbClr val="000000"/>
                </a:solidFill>
              </a:rPr>
              <a:t>(Vape)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9747" y="1266825"/>
            <a:ext cx="4364990" cy="456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115570" indent="-227329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60" dirty="0">
                <a:latin typeface="Tahoma"/>
                <a:cs typeface="Tahoma"/>
              </a:rPr>
              <a:t>Perangkat</a:t>
            </a:r>
            <a:r>
              <a:rPr sz="2400" spc="-210" dirty="0">
                <a:latin typeface="Tahoma"/>
                <a:cs typeface="Tahoma"/>
              </a:rPr>
              <a:t> </a:t>
            </a:r>
            <a:r>
              <a:rPr sz="2400" spc="-65" dirty="0">
                <a:latin typeface="Tahoma"/>
                <a:cs typeface="Tahoma"/>
              </a:rPr>
              <a:t>vaping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meniru 	</a:t>
            </a:r>
            <a:r>
              <a:rPr sz="2400" spc="-25" dirty="0">
                <a:latin typeface="Tahoma"/>
                <a:cs typeface="Tahoma"/>
              </a:rPr>
              <a:t>pengalaman</a:t>
            </a:r>
            <a:r>
              <a:rPr sz="2400" spc="-195" dirty="0">
                <a:latin typeface="Tahoma"/>
                <a:cs typeface="Tahoma"/>
              </a:rPr>
              <a:t> </a:t>
            </a:r>
            <a:r>
              <a:rPr sz="2400" spc="-35" dirty="0">
                <a:latin typeface="Tahoma"/>
                <a:cs typeface="Tahoma"/>
              </a:rPr>
              <a:t>merokok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dengan 	</a:t>
            </a:r>
            <a:r>
              <a:rPr sz="2400" spc="-25" dirty="0">
                <a:latin typeface="Tahoma"/>
                <a:cs typeface="Tahoma"/>
              </a:rPr>
              <a:t>bentuk</a:t>
            </a:r>
            <a:r>
              <a:rPr sz="2400" spc="-215" dirty="0">
                <a:latin typeface="Tahoma"/>
                <a:cs typeface="Tahoma"/>
              </a:rPr>
              <a:t> </a:t>
            </a:r>
            <a:r>
              <a:rPr sz="2400" spc="-95" dirty="0">
                <a:latin typeface="Tahoma"/>
                <a:cs typeface="Tahoma"/>
              </a:rPr>
              <a:t>yang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25" dirty="0">
                <a:latin typeface="Tahoma"/>
                <a:cs typeface="Tahoma"/>
              </a:rPr>
              <a:t>menyerupai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20" dirty="0">
                <a:latin typeface="Tahoma"/>
                <a:cs typeface="Tahoma"/>
              </a:rPr>
              <a:t>rokok 	</a:t>
            </a:r>
            <a:r>
              <a:rPr sz="2400" spc="-10" dirty="0">
                <a:latin typeface="Tahoma"/>
                <a:cs typeface="Tahoma"/>
              </a:rPr>
              <a:t>konvensional</a:t>
            </a:r>
            <a:endParaRPr sz="2400">
              <a:latin typeface="Tahoma"/>
              <a:cs typeface="Tahoma"/>
            </a:endParaRPr>
          </a:p>
          <a:p>
            <a:pPr marL="240029" marR="5080" indent="-227329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35" dirty="0">
                <a:latin typeface="Tahoma"/>
                <a:cs typeface="Tahoma"/>
              </a:rPr>
              <a:t>Kartrid</a:t>
            </a:r>
            <a:r>
              <a:rPr sz="2400" spc="-215" dirty="0">
                <a:latin typeface="Tahoma"/>
                <a:cs typeface="Tahoma"/>
              </a:rPr>
              <a:t> </a:t>
            </a:r>
            <a:r>
              <a:rPr sz="2400" spc="-55" dirty="0">
                <a:latin typeface="Tahoma"/>
                <a:cs typeface="Tahoma"/>
              </a:rPr>
              <a:t>rokok</a:t>
            </a:r>
            <a:r>
              <a:rPr sz="2400" spc="-229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elektronik 	</a:t>
            </a:r>
            <a:r>
              <a:rPr sz="2400" spc="-25" dirty="0">
                <a:latin typeface="Tahoma"/>
                <a:cs typeface="Tahoma"/>
              </a:rPr>
              <a:t>umumnya</a:t>
            </a:r>
            <a:r>
              <a:rPr sz="2400" spc="-204" dirty="0">
                <a:latin typeface="Tahoma"/>
                <a:cs typeface="Tahoma"/>
              </a:rPr>
              <a:t> </a:t>
            </a:r>
            <a:r>
              <a:rPr sz="2400" spc="-50" dirty="0">
                <a:latin typeface="Tahoma"/>
                <a:cs typeface="Tahoma"/>
              </a:rPr>
              <a:t>mengandung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larutan 	</a:t>
            </a:r>
            <a:r>
              <a:rPr sz="2400" i="1" spc="-70" dirty="0">
                <a:latin typeface="Trebuchet MS"/>
                <a:cs typeface="Trebuchet MS"/>
              </a:rPr>
              <a:t>propylene</a:t>
            </a:r>
            <a:r>
              <a:rPr sz="2400" i="1" spc="-160" dirty="0">
                <a:latin typeface="Trebuchet MS"/>
                <a:cs typeface="Trebuchet MS"/>
              </a:rPr>
              <a:t> </a:t>
            </a:r>
            <a:r>
              <a:rPr sz="2400" i="1" spc="-50" dirty="0">
                <a:latin typeface="Trebuchet MS"/>
                <a:cs typeface="Trebuchet MS"/>
              </a:rPr>
              <a:t>glycol</a:t>
            </a:r>
            <a:r>
              <a:rPr sz="2400" i="1" spc="-17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ahoma"/>
                <a:cs typeface="Tahoma"/>
              </a:rPr>
              <a:t>atau</a:t>
            </a:r>
            <a:r>
              <a:rPr sz="2400" spc="-22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gliserin, 	</a:t>
            </a:r>
            <a:r>
              <a:rPr sz="2400" spc="-45" dirty="0">
                <a:latin typeface="Tahoma"/>
                <a:cs typeface="Tahoma"/>
              </a:rPr>
              <a:t>dengan</a:t>
            </a:r>
            <a:r>
              <a:rPr sz="2400" spc="-225" dirty="0">
                <a:latin typeface="Tahoma"/>
                <a:cs typeface="Tahoma"/>
              </a:rPr>
              <a:t> </a:t>
            </a:r>
            <a:r>
              <a:rPr sz="2400" spc="-20" dirty="0">
                <a:latin typeface="Tahoma"/>
                <a:cs typeface="Tahoma"/>
              </a:rPr>
              <a:t>atau</a:t>
            </a:r>
            <a:r>
              <a:rPr sz="2400" spc="-24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tanpa</a:t>
            </a:r>
            <a:r>
              <a:rPr sz="2400" spc="-225" dirty="0">
                <a:latin typeface="Tahoma"/>
                <a:cs typeface="Tahoma"/>
              </a:rPr>
              <a:t> </a:t>
            </a:r>
            <a:r>
              <a:rPr sz="2400" spc="-25" dirty="0">
                <a:latin typeface="Tahoma"/>
                <a:cs typeface="Tahoma"/>
              </a:rPr>
              <a:t>nikotin,</a:t>
            </a:r>
            <a:r>
              <a:rPr sz="2400" spc="-215" dirty="0">
                <a:latin typeface="Tahoma"/>
                <a:cs typeface="Tahoma"/>
              </a:rPr>
              <a:t> </a:t>
            </a:r>
            <a:r>
              <a:rPr sz="2400" spc="-25" dirty="0">
                <a:latin typeface="Tahoma"/>
                <a:cs typeface="Tahoma"/>
              </a:rPr>
              <a:t>dan 	</a:t>
            </a:r>
            <a:r>
              <a:rPr sz="2400" spc="-20" dirty="0">
                <a:latin typeface="Tahoma"/>
                <a:cs typeface="Tahoma"/>
              </a:rPr>
              <a:t>seringkali</a:t>
            </a:r>
            <a:r>
              <a:rPr sz="2400" spc="-22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ditambahkan</a:t>
            </a:r>
            <a:r>
              <a:rPr sz="2400" spc="-20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perasa</a:t>
            </a:r>
            <a:endParaRPr sz="2400">
              <a:latin typeface="Tahoma"/>
              <a:cs typeface="Tahoma"/>
            </a:endParaRPr>
          </a:p>
          <a:p>
            <a:pPr marL="240029" marR="392430" indent="-227329" algn="just">
              <a:lnSpc>
                <a:spcPct val="100000"/>
              </a:lnSpc>
              <a:spcBef>
                <a:spcPts val="605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5" dirty="0">
                <a:latin typeface="Tahoma"/>
                <a:cs typeface="Tahoma"/>
              </a:rPr>
              <a:t>Pemanasan</a:t>
            </a:r>
            <a:r>
              <a:rPr sz="2400" spc="-260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larutan</a:t>
            </a:r>
            <a:r>
              <a:rPr sz="2400" spc="-265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tersebut</a:t>
            </a:r>
            <a:r>
              <a:rPr sz="2400" spc="-5" dirty="0">
                <a:latin typeface="Tahoma"/>
                <a:cs typeface="Tahoma"/>
              </a:rPr>
              <a:t> 	</a:t>
            </a:r>
            <a:r>
              <a:rPr sz="2400" spc="-15" dirty="0">
                <a:latin typeface="Tahoma"/>
                <a:cs typeface="Tahoma"/>
              </a:rPr>
              <a:t>menghasilkan</a:t>
            </a:r>
            <a:r>
              <a:rPr sz="2400" spc="-254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ua</a:t>
            </a:r>
            <a:r>
              <a:rPr sz="2400" dirty="0">
                <a:latin typeface="Tahoma"/>
                <a:cs typeface="Tahoma"/>
              </a:rPr>
              <a:t>p</a:t>
            </a:r>
            <a:r>
              <a:rPr sz="2400" spc="-265" dirty="0">
                <a:latin typeface="Tahoma"/>
                <a:cs typeface="Tahoma"/>
              </a:rPr>
              <a:t> </a:t>
            </a:r>
            <a:r>
              <a:rPr sz="2400" spc="-960" dirty="0">
                <a:latin typeface="Tahoma"/>
                <a:cs typeface="Tahoma"/>
              </a:rPr>
              <a:t>→</a:t>
            </a:r>
            <a:r>
              <a:rPr sz="2400" spc="-26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dihirup</a:t>
            </a:r>
            <a:r>
              <a:rPr sz="2400" spc="5" dirty="0">
                <a:latin typeface="Tahoma"/>
                <a:cs typeface="Tahoma"/>
              </a:rPr>
              <a:t> 	</a:t>
            </a:r>
            <a:r>
              <a:rPr sz="2400" spc="15" dirty="0">
                <a:latin typeface="Tahoma"/>
                <a:cs typeface="Tahoma"/>
              </a:rPr>
              <a:t>oleh</a:t>
            </a:r>
            <a:r>
              <a:rPr sz="2400" spc="-254" dirty="0">
                <a:latin typeface="Tahoma"/>
                <a:cs typeface="Tahoma"/>
              </a:rPr>
              <a:t> </a:t>
            </a:r>
            <a:r>
              <a:rPr sz="2400" spc="-55" dirty="0">
                <a:latin typeface="Tahoma"/>
                <a:cs typeface="Tahoma"/>
              </a:rPr>
              <a:t>pengguna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602679"/>
            <a:ext cx="85648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Tahoma"/>
                <a:cs typeface="Tahoma"/>
              </a:rPr>
              <a:t>D’Amario</a:t>
            </a:r>
            <a:r>
              <a:rPr sz="800" spc="-8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D,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Migliaro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S,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Borovac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spc="-40" dirty="0">
                <a:latin typeface="Tahoma"/>
                <a:cs typeface="Tahoma"/>
              </a:rPr>
              <a:t>JA, </a:t>
            </a:r>
            <a:r>
              <a:rPr sz="800" spc="-10" dirty="0">
                <a:latin typeface="Tahoma"/>
                <a:cs typeface="Tahoma"/>
              </a:rPr>
              <a:t>Vergallo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R,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Galli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M,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Restivo</a:t>
            </a:r>
            <a:r>
              <a:rPr sz="800" spc="-8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A,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et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al.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Electronic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Cigarettes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and</a:t>
            </a:r>
            <a:r>
              <a:rPr sz="800" spc="-7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Cardiovascular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Risk:</a:t>
            </a:r>
            <a:r>
              <a:rPr sz="800" spc="-90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Caution</a:t>
            </a:r>
            <a:r>
              <a:rPr sz="800" spc="-85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Waiting</a:t>
            </a:r>
            <a:r>
              <a:rPr sz="800" spc="-100" dirty="0">
                <a:latin typeface="Tahoma"/>
                <a:cs typeface="Tahoma"/>
              </a:rPr>
              <a:t> </a:t>
            </a:r>
            <a:r>
              <a:rPr sz="800" spc="-20" dirty="0">
                <a:latin typeface="Tahoma"/>
                <a:cs typeface="Tahoma"/>
              </a:rPr>
              <a:t>for</a:t>
            </a:r>
            <a:r>
              <a:rPr sz="800" spc="-85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Evidence,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European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Cardiology</a:t>
            </a:r>
            <a:r>
              <a:rPr sz="800" spc="-80" dirty="0">
                <a:latin typeface="Tahoma"/>
                <a:cs typeface="Tahoma"/>
              </a:rPr>
              <a:t> </a:t>
            </a:r>
            <a:r>
              <a:rPr sz="800" spc="-25" dirty="0">
                <a:latin typeface="Tahoma"/>
                <a:cs typeface="Tahoma"/>
              </a:rPr>
              <a:t>Review.</a:t>
            </a:r>
            <a:r>
              <a:rPr sz="800" spc="-70" dirty="0">
                <a:latin typeface="Tahoma"/>
                <a:cs typeface="Tahoma"/>
              </a:rPr>
              <a:t> </a:t>
            </a:r>
            <a:r>
              <a:rPr sz="800" spc="-10" dirty="0">
                <a:latin typeface="Tahoma"/>
                <a:cs typeface="Tahoma"/>
              </a:rPr>
              <a:t>2019;14(3):151–8.</a:t>
            </a:r>
            <a:endParaRPr sz="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6509" y="1900422"/>
            <a:ext cx="5959842" cy="34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18401" y="422275"/>
            <a:ext cx="3441700" cy="5227955"/>
            <a:chOff x="7018401" y="422275"/>
            <a:chExt cx="3441700" cy="5227955"/>
          </a:xfrm>
        </p:grpSpPr>
        <p:sp>
          <p:nvSpPr>
            <p:cNvPr id="3" name="object 3"/>
            <p:cNvSpPr/>
            <p:nvPr/>
          </p:nvSpPr>
          <p:spPr>
            <a:xfrm>
              <a:off x="7024751" y="428625"/>
              <a:ext cx="3429000" cy="5215255"/>
            </a:xfrm>
            <a:custGeom>
              <a:avLst/>
              <a:gdLst/>
              <a:ahLst/>
              <a:cxnLst/>
              <a:rect l="l" t="t" r="r" b="b"/>
              <a:pathLst>
                <a:path w="3429000" h="5215255">
                  <a:moveTo>
                    <a:pt x="1714500" y="0"/>
                  </a:moveTo>
                  <a:lnTo>
                    <a:pt x="1676211" y="637"/>
                  </a:lnTo>
                  <a:lnTo>
                    <a:pt x="1638127" y="2540"/>
                  </a:lnTo>
                  <a:lnTo>
                    <a:pt x="1562611" y="10091"/>
                  </a:lnTo>
                  <a:lnTo>
                    <a:pt x="1488020" y="22546"/>
                  </a:lnTo>
                  <a:lnTo>
                    <a:pt x="1414424" y="39800"/>
                  </a:lnTo>
                  <a:lnTo>
                    <a:pt x="1341892" y="61746"/>
                  </a:lnTo>
                  <a:lnTo>
                    <a:pt x="1270495" y="88279"/>
                  </a:lnTo>
                  <a:lnTo>
                    <a:pt x="1235244" y="103232"/>
                  </a:lnTo>
                  <a:lnTo>
                    <a:pt x="1200302" y="119292"/>
                  </a:lnTo>
                  <a:lnTo>
                    <a:pt x="1165679" y="136445"/>
                  </a:lnTo>
                  <a:lnTo>
                    <a:pt x="1131382" y="154679"/>
                  </a:lnTo>
                  <a:lnTo>
                    <a:pt x="1097422" y="173981"/>
                  </a:lnTo>
                  <a:lnTo>
                    <a:pt x="1063806" y="194336"/>
                  </a:lnTo>
                  <a:lnTo>
                    <a:pt x="1030544" y="215731"/>
                  </a:lnTo>
                  <a:lnTo>
                    <a:pt x="997643" y="238154"/>
                  </a:lnTo>
                  <a:lnTo>
                    <a:pt x="965114" y="261591"/>
                  </a:lnTo>
                  <a:lnTo>
                    <a:pt x="932963" y="286029"/>
                  </a:lnTo>
                  <a:lnTo>
                    <a:pt x="901201" y="311455"/>
                  </a:lnTo>
                  <a:lnTo>
                    <a:pt x="869835" y="337855"/>
                  </a:lnTo>
                  <a:lnTo>
                    <a:pt x="838875" y="365216"/>
                  </a:lnTo>
                  <a:lnTo>
                    <a:pt x="808330" y="393525"/>
                  </a:lnTo>
                  <a:lnTo>
                    <a:pt x="778207" y="422769"/>
                  </a:lnTo>
                  <a:lnTo>
                    <a:pt x="748516" y="452934"/>
                  </a:lnTo>
                  <a:lnTo>
                    <a:pt x="719265" y="484008"/>
                  </a:lnTo>
                  <a:lnTo>
                    <a:pt x="690463" y="515976"/>
                  </a:lnTo>
                  <a:lnTo>
                    <a:pt x="662119" y="548826"/>
                  </a:lnTo>
                  <a:lnTo>
                    <a:pt x="634242" y="582544"/>
                  </a:lnTo>
                  <a:lnTo>
                    <a:pt x="606840" y="617118"/>
                  </a:lnTo>
                  <a:lnTo>
                    <a:pt x="579922" y="652533"/>
                  </a:lnTo>
                  <a:lnTo>
                    <a:pt x="553496" y="688777"/>
                  </a:lnTo>
                  <a:lnTo>
                    <a:pt x="527572" y="725836"/>
                  </a:lnTo>
                  <a:lnTo>
                    <a:pt x="502158" y="763698"/>
                  </a:lnTo>
                  <a:lnTo>
                    <a:pt x="477262" y="802349"/>
                  </a:lnTo>
                  <a:lnTo>
                    <a:pt x="452894" y="841775"/>
                  </a:lnTo>
                  <a:lnTo>
                    <a:pt x="429062" y="881964"/>
                  </a:lnTo>
                  <a:lnTo>
                    <a:pt x="405775" y="922902"/>
                  </a:lnTo>
                  <a:lnTo>
                    <a:pt x="383042" y="964575"/>
                  </a:lnTo>
                  <a:lnTo>
                    <a:pt x="360871" y="1006972"/>
                  </a:lnTo>
                  <a:lnTo>
                    <a:pt x="339271" y="1050078"/>
                  </a:lnTo>
                  <a:lnTo>
                    <a:pt x="318251" y="1093880"/>
                  </a:lnTo>
                  <a:lnTo>
                    <a:pt x="297819" y="1138365"/>
                  </a:lnTo>
                  <a:lnTo>
                    <a:pt x="277984" y="1183520"/>
                  </a:lnTo>
                  <a:lnTo>
                    <a:pt x="258755" y="1229331"/>
                  </a:lnTo>
                  <a:lnTo>
                    <a:pt x="240141" y="1275785"/>
                  </a:lnTo>
                  <a:lnTo>
                    <a:pt x="222150" y="1322870"/>
                  </a:lnTo>
                  <a:lnTo>
                    <a:pt x="204791" y="1370571"/>
                  </a:lnTo>
                  <a:lnTo>
                    <a:pt x="188073" y="1418875"/>
                  </a:lnTo>
                  <a:lnTo>
                    <a:pt x="172004" y="1467770"/>
                  </a:lnTo>
                  <a:lnTo>
                    <a:pt x="156594" y="1517242"/>
                  </a:lnTo>
                  <a:lnTo>
                    <a:pt x="141850" y="1567277"/>
                  </a:lnTo>
                  <a:lnTo>
                    <a:pt x="127781" y="1617863"/>
                  </a:lnTo>
                  <a:lnTo>
                    <a:pt x="114397" y="1668986"/>
                  </a:lnTo>
                  <a:lnTo>
                    <a:pt x="101706" y="1720633"/>
                  </a:lnTo>
                  <a:lnTo>
                    <a:pt x="89717" y="1772791"/>
                  </a:lnTo>
                  <a:lnTo>
                    <a:pt x="78438" y="1825446"/>
                  </a:lnTo>
                  <a:lnTo>
                    <a:pt x="67878" y="1878586"/>
                  </a:lnTo>
                  <a:lnTo>
                    <a:pt x="58046" y="1932196"/>
                  </a:lnTo>
                  <a:lnTo>
                    <a:pt x="48950" y="1986265"/>
                  </a:lnTo>
                  <a:lnTo>
                    <a:pt x="40600" y="2040777"/>
                  </a:lnTo>
                  <a:lnTo>
                    <a:pt x="33003" y="2095721"/>
                  </a:lnTo>
                  <a:lnTo>
                    <a:pt x="26169" y="2151083"/>
                  </a:lnTo>
                  <a:lnTo>
                    <a:pt x="20107" y="2206850"/>
                  </a:lnTo>
                  <a:lnTo>
                    <a:pt x="14825" y="2263008"/>
                  </a:lnTo>
                  <a:lnTo>
                    <a:pt x="10331" y="2319544"/>
                  </a:lnTo>
                  <a:lnTo>
                    <a:pt x="6635" y="2376446"/>
                  </a:lnTo>
                  <a:lnTo>
                    <a:pt x="3745" y="2433699"/>
                  </a:lnTo>
                  <a:lnTo>
                    <a:pt x="1670" y="2491291"/>
                  </a:lnTo>
                  <a:lnTo>
                    <a:pt x="419" y="2549208"/>
                  </a:lnTo>
                  <a:lnTo>
                    <a:pt x="0" y="2607437"/>
                  </a:lnTo>
                  <a:lnTo>
                    <a:pt x="419" y="2665665"/>
                  </a:lnTo>
                  <a:lnTo>
                    <a:pt x="1670" y="2723583"/>
                  </a:lnTo>
                  <a:lnTo>
                    <a:pt x="3745" y="2781174"/>
                  </a:lnTo>
                  <a:lnTo>
                    <a:pt x="6635" y="2838428"/>
                  </a:lnTo>
                  <a:lnTo>
                    <a:pt x="10331" y="2895329"/>
                  </a:lnTo>
                  <a:lnTo>
                    <a:pt x="14825" y="2951866"/>
                  </a:lnTo>
                  <a:lnTo>
                    <a:pt x="20107" y="3008025"/>
                  </a:lnTo>
                  <a:lnTo>
                    <a:pt x="26169" y="3063792"/>
                  </a:lnTo>
                  <a:lnTo>
                    <a:pt x="33003" y="3119154"/>
                  </a:lnTo>
                  <a:lnTo>
                    <a:pt x="40600" y="3174099"/>
                  </a:lnTo>
                  <a:lnTo>
                    <a:pt x="48950" y="3228612"/>
                  </a:lnTo>
                  <a:lnTo>
                    <a:pt x="58046" y="3282681"/>
                  </a:lnTo>
                  <a:lnTo>
                    <a:pt x="67878" y="3336292"/>
                  </a:lnTo>
                  <a:lnTo>
                    <a:pt x="78438" y="3389433"/>
                  </a:lnTo>
                  <a:lnTo>
                    <a:pt x="89717" y="3442089"/>
                  </a:lnTo>
                  <a:lnTo>
                    <a:pt x="101706" y="3494247"/>
                  </a:lnTo>
                  <a:lnTo>
                    <a:pt x="114397" y="3545895"/>
                  </a:lnTo>
                  <a:lnTo>
                    <a:pt x="127781" y="3597019"/>
                  </a:lnTo>
                  <a:lnTo>
                    <a:pt x="141850" y="3647606"/>
                  </a:lnTo>
                  <a:lnTo>
                    <a:pt x="156594" y="3697643"/>
                  </a:lnTo>
                  <a:lnTo>
                    <a:pt x="172004" y="3747115"/>
                  </a:lnTo>
                  <a:lnTo>
                    <a:pt x="188073" y="3796011"/>
                  </a:lnTo>
                  <a:lnTo>
                    <a:pt x="204791" y="3844317"/>
                  </a:lnTo>
                  <a:lnTo>
                    <a:pt x="222150" y="3892019"/>
                  </a:lnTo>
                  <a:lnTo>
                    <a:pt x="240141" y="3939105"/>
                  </a:lnTo>
                  <a:lnTo>
                    <a:pt x="258755" y="3985560"/>
                  </a:lnTo>
                  <a:lnTo>
                    <a:pt x="277984" y="4031373"/>
                  </a:lnTo>
                  <a:lnTo>
                    <a:pt x="297819" y="4076528"/>
                  </a:lnTo>
                  <a:lnTo>
                    <a:pt x="318251" y="4121015"/>
                  </a:lnTo>
                  <a:lnTo>
                    <a:pt x="339271" y="4164818"/>
                  </a:lnTo>
                  <a:lnTo>
                    <a:pt x="360871" y="4207925"/>
                  </a:lnTo>
                  <a:lnTo>
                    <a:pt x="383042" y="4250323"/>
                  </a:lnTo>
                  <a:lnTo>
                    <a:pt x="405775" y="4291998"/>
                  </a:lnTo>
                  <a:lnTo>
                    <a:pt x="429062" y="4332937"/>
                  </a:lnTo>
                  <a:lnTo>
                    <a:pt x="452894" y="4373127"/>
                  </a:lnTo>
                  <a:lnTo>
                    <a:pt x="477262" y="4412555"/>
                  </a:lnTo>
                  <a:lnTo>
                    <a:pt x="502158" y="4451207"/>
                  </a:lnTo>
                  <a:lnTo>
                    <a:pt x="527572" y="4489070"/>
                  </a:lnTo>
                  <a:lnTo>
                    <a:pt x="553496" y="4526130"/>
                  </a:lnTo>
                  <a:lnTo>
                    <a:pt x="579922" y="4562376"/>
                  </a:lnTo>
                  <a:lnTo>
                    <a:pt x="606840" y="4597792"/>
                  </a:lnTo>
                  <a:lnTo>
                    <a:pt x="634242" y="4632367"/>
                  </a:lnTo>
                  <a:lnTo>
                    <a:pt x="662119" y="4666087"/>
                  </a:lnTo>
                  <a:lnTo>
                    <a:pt x="690463" y="4698938"/>
                  </a:lnTo>
                  <a:lnTo>
                    <a:pt x="719265" y="4730907"/>
                  </a:lnTo>
                  <a:lnTo>
                    <a:pt x="748516" y="4761982"/>
                  </a:lnTo>
                  <a:lnTo>
                    <a:pt x="778207" y="4792148"/>
                  </a:lnTo>
                  <a:lnTo>
                    <a:pt x="808330" y="4821393"/>
                  </a:lnTo>
                  <a:lnTo>
                    <a:pt x="838875" y="4849703"/>
                  </a:lnTo>
                  <a:lnTo>
                    <a:pt x="869835" y="4877066"/>
                  </a:lnTo>
                  <a:lnTo>
                    <a:pt x="901201" y="4903467"/>
                  </a:lnTo>
                  <a:lnTo>
                    <a:pt x="932963" y="4928894"/>
                  </a:lnTo>
                  <a:lnTo>
                    <a:pt x="965114" y="4953333"/>
                  </a:lnTo>
                  <a:lnTo>
                    <a:pt x="997643" y="4976771"/>
                  </a:lnTo>
                  <a:lnTo>
                    <a:pt x="1030544" y="4999195"/>
                  </a:lnTo>
                  <a:lnTo>
                    <a:pt x="1063806" y="5020592"/>
                  </a:lnTo>
                  <a:lnTo>
                    <a:pt x="1097422" y="5040947"/>
                  </a:lnTo>
                  <a:lnTo>
                    <a:pt x="1131382" y="5060249"/>
                  </a:lnTo>
                  <a:lnTo>
                    <a:pt x="1165679" y="5078484"/>
                  </a:lnTo>
                  <a:lnTo>
                    <a:pt x="1200302" y="5095639"/>
                  </a:lnTo>
                  <a:lnTo>
                    <a:pt x="1235244" y="5111699"/>
                  </a:lnTo>
                  <a:lnTo>
                    <a:pt x="1270495" y="5126653"/>
                  </a:lnTo>
                  <a:lnTo>
                    <a:pt x="1306047" y="5140487"/>
                  </a:lnTo>
                  <a:lnTo>
                    <a:pt x="1378020" y="5164741"/>
                  </a:lnTo>
                  <a:lnTo>
                    <a:pt x="1451093" y="5184355"/>
                  </a:lnTo>
                  <a:lnTo>
                    <a:pt x="1525195" y="5199224"/>
                  </a:lnTo>
                  <a:lnTo>
                    <a:pt x="1600258" y="5209240"/>
                  </a:lnTo>
                  <a:lnTo>
                    <a:pt x="1676211" y="5214300"/>
                  </a:lnTo>
                  <a:lnTo>
                    <a:pt x="1714500" y="5214937"/>
                  </a:lnTo>
                  <a:lnTo>
                    <a:pt x="1752783" y="5214300"/>
                  </a:lnTo>
                  <a:lnTo>
                    <a:pt x="1790862" y="5212396"/>
                  </a:lnTo>
                  <a:lnTo>
                    <a:pt x="1866370" y="5204845"/>
                  </a:lnTo>
                  <a:lnTo>
                    <a:pt x="1940953" y="5192389"/>
                  </a:lnTo>
                  <a:lnTo>
                    <a:pt x="2014543" y="5175134"/>
                  </a:lnTo>
                  <a:lnTo>
                    <a:pt x="2087068" y="5153187"/>
                  </a:lnTo>
                  <a:lnTo>
                    <a:pt x="2158461" y="5126653"/>
                  </a:lnTo>
                  <a:lnTo>
                    <a:pt x="2193710" y="5111699"/>
                  </a:lnTo>
                  <a:lnTo>
                    <a:pt x="2228650" y="5095639"/>
                  </a:lnTo>
                  <a:lnTo>
                    <a:pt x="2263271" y="5078484"/>
                  </a:lnTo>
                  <a:lnTo>
                    <a:pt x="2297566" y="5060249"/>
                  </a:lnTo>
                  <a:lnTo>
                    <a:pt x="2331525" y="5040947"/>
                  </a:lnTo>
                  <a:lnTo>
                    <a:pt x="2365140" y="5020592"/>
                  </a:lnTo>
                  <a:lnTo>
                    <a:pt x="2398401" y="4999195"/>
                  </a:lnTo>
                  <a:lnTo>
                    <a:pt x="2431301" y="4976771"/>
                  </a:lnTo>
                  <a:lnTo>
                    <a:pt x="2463830" y="4953333"/>
                  </a:lnTo>
                  <a:lnTo>
                    <a:pt x="2495980" y="4928894"/>
                  </a:lnTo>
                  <a:lnTo>
                    <a:pt x="2527742" y="4903467"/>
                  </a:lnTo>
                  <a:lnTo>
                    <a:pt x="2559107" y="4877066"/>
                  </a:lnTo>
                  <a:lnTo>
                    <a:pt x="2590067" y="4849703"/>
                  </a:lnTo>
                  <a:lnTo>
                    <a:pt x="2620613" y="4821393"/>
                  </a:lnTo>
                  <a:lnTo>
                    <a:pt x="2650736" y="4792148"/>
                  </a:lnTo>
                  <a:lnTo>
                    <a:pt x="2680428" y="4761982"/>
                  </a:lnTo>
                  <a:lnTo>
                    <a:pt x="2709679" y="4730907"/>
                  </a:lnTo>
                  <a:lnTo>
                    <a:pt x="2738481" y="4698938"/>
                  </a:lnTo>
                  <a:lnTo>
                    <a:pt x="2766826" y="4666087"/>
                  </a:lnTo>
                  <a:lnTo>
                    <a:pt x="2794704" y="4632367"/>
                  </a:lnTo>
                  <a:lnTo>
                    <a:pt x="2822107" y="4597792"/>
                  </a:lnTo>
                  <a:lnTo>
                    <a:pt x="2849026" y="4562376"/>
                  </a:lnTo>
                  <a:lnTo>
                    <a:pt x="2875453" y="4526130"/>
                  </a:lnTo>
                  <a:lnTo>
                    <a:pt x="2901378" y="4489070"/>
                  </a:lnTo>
                  <a:lnTo>
                    <a:pt x="2926794" y="4451207"/>
                  </a:lnTo>
                  <a:lnTo>
                    <a:pt x="2951691" y="4412555"/>
                  </a:lnTo>
                  <a:lnTo>
                    <a:pt x="2976060" y="4373127"/>
                  </a:lnTo>
                  <a:lnTo>
                    <a:pt x="2999893" y="4332937"/>
                  </a:lnTo>
                  <a:lnTo>
                    <a:pt x="3023182" y="4291998"/>
                  </a:lnTo>
                  <a:lnTo>
                    <a:pt x="3045917" y="4250323"/>
                  </a:lnTo>
                  <a:lnTo>
                    <a:pt x="3068089" y="4207925"/>
                  </a:lnTo>
                  <a:lnTo>
                    <a:pt x="3089691" y="4164818"/>
                  </a:lnTo>
                  <a:lnTo>
                    <a:pt x="3110713" y="4121015"/>
                  </a:lnTo>
                  <a:lnTo>
                    <a:pt x="3131146" y="4076528"/>
                  </a:lnTo>
                  <a:lnTo>
                    <a:pt x="3150983" y="4031373"/>
                  </a:lnTo>
                  <a:lnTo>
                    <a:pt x="3170213" y="3985560"/>
                  </a:lnTo>
                  <a:lnTo>
                    <a:pt x="3188829" y="3939105"/>
                  </a:lnTo>
                  <a:lnTo>
                    <a:pt x="3206822" y="3892019"/>
                  </a:lnTo>
                  <a:lnTo>
                    <a:pt x="3224182" y="3844317"/>
                  </a:lnTo>
                  <a:lnTo>
                    <a:pt x="3240902" y="3796011"/>
                  </a:lnTo>
                  <a:lnTo>
                    <a:pt x="3256973" y="3747115"/>
                  </a:lnTo>
                  <a:lnTo>
                    <a:pt x="3272385" y="3697643"/>
                  </a:lnTo>
                  <a:lnTo>
                    <a:pt x="3287131" y="3647606"/>
                  </a:lnTo>
                  <a:lnTo>
                    <a:pt x="3301200" y="3597019"/>
                  </a:lnTo>
                  <a:lnTo>
                    <a:pt x="3314586" y="3545895"/>
                  </a:lnTo>
                  <a:lnTo>
                    <a:pt x="3327279" y="3494247"/>
                  </a:lnTo>
                  <a:lnTo>
                    <a:pt x="3339270" y="3442089"/>
                  </a:lnTo>
                  <a:lnTo>
                    <a:pt x="3350550" y="3389433"/>
                  </a:lnTo>
                  <a:lnTo>
                    <a:pt x="3361111" y="3336292"/>
                  </a:lnTo>
                  <a:lnTo>
                    <a:pt x="3370945" y="3282681"/>
                  </a:lnTo>
                  <a:lnTo>
                    <a:pt x="3380042" y="3228612"/>
                  </a:lnTo>
                  <a:lnTo>
                    <a:pt x="3388393" y="3174099"/>
                  </a:lnTo>
                  <a:lnTo>
                    <a:pt x="3395991" y="3119154"/>
                  </a:lnTo>
                  <a:lnTo>
                    <a:pt x="3402826" y="3063792"/>
                  </a:lnTo>
                  <a:lnTo>
                    <a:pt x="3408889" y="3008025"/>
                  </a:lnTo>
                  <a:lnTo>
                    <a:pt x="3414172" y="2951866"/>
                  </a:lnTo>
                  <a:lnTo>
                    <a:pt x="3418666" y="2895329"/>
                  </a:lnTo>
                  <a:lnTo>
                    <a:pt x="3422363" y="2838428"/>
                  </a:lnTo>
                  <a:lnTo>
                    <a:pt x="3425253" y="2781174"/>
                  </a:lnTo>
                  <a:lnTo>
                    <a:pt x="3427329" y="2723583"/>
                  </a:lnTo>
                  <a:lnTo>
                    <a:pt x="3428580" y="2665665"/>
                  </a:lnTo>
                  <a:lnTo>
                    <a:pt x="3429000" y="2607437"/>
                  </a:lnTo>
                  <a:lnTo>
                    <a:pt x="3428580" y="2549208"/>
                  </a:lnTo>
                  <a:lnTo>
                    <a:pt x="3427329" y="2491291"/>
                  </a:lnTo>
                  <a:lnTo>
                    <a:pt x="3425253" y="2433699"/>
                  </a:lnTo>
                  <a:lnTo>
                    <a:pt x="3422363" y="2376446"/>
                  </a:lnTo>
                  <a:lnTo>
                    <a:pt x="3418666" y="2319544"/>
                  </a:lnTo>
                  <a:lnTo>
                    <a:pt x="3414172" y="2263008"/>
                  </a:lnTo>
                  <a:lnTo>
                    <a:pt x="3408889" y="2206850"/>
                  </a:lnTo>
                  <a:lnTo>
                    <a:pt x="3402826" y="2151083"/>
                  </a:lnTo>
                  <a:lnTo>
                    <a:pt x="3395991" y="2095721"/>
                  </a:lnTo>
                  <a:lnTo>
                    <a:pt x="3388393" y="2040777"/>
                  </a:lnTo>
                  <a:lnTo>
                    <a:pt x="3380042" y="1986265"/>
                  </a:lnTo>
                  <a:lnTo>
                    <a:pt x="3370945" y="1932196"/>
                  </a:lnTo>
                  <a:lnTo>
                    <a:pt x="3361111" y="1878586"/>
                  </a:lnTo>
                  <a:lnTo>
                    <a:pt x="3350550" y="1825446"/>
                  </a:lnTo>
                  <a:lnTo>
                    <a:pt x="3339270" y="1772791"/>
                  </a:lnTo>
                  <a:lnTo>
                    <a:pt x="3327279" y="1720633"/>
                  </a:lnTo>
                  <a:lnTo>
                    <a:pt x="3314586" y="1668986"/>
                  </a:lnTo>
                  <a:lnTo>
                    <a:pt x="3301200" y="1617863"/>
                  </a:lnTo>
                  <a:lnTo>
                    <a:pt x="3287131" y="1567277"/>
                  </a:lnTo>
                  <a:lnTo>
                    <a:pt x="3272385" y="1517242"/>
                  </a:lnTo>
                  <a:lnTo>
                    <a:pt x="3256973" y="1467770"/>
                  </a:lnTo>
                  <a:lnTo>
                    <a:pt x="3240902" y="1418875"/>
                  </a:lnTo>
                  <a:lnTo>
                    <a:pt x="3224182" y="1370571"/>
                  </a:lnTo>
                  <a:lnTo>
                    <a:pt x="3206822" y="1322870"/>
                  </a:lnTo>
                  <a:lnTo>
                    <a:pt x="3188829" y="1275785"/>
                  </a:lnTo>
                  <a:lnTo>
                    <a:pt x="3170213" y="1229331"/>
                  </a:lnTo>
                  <a:lnTo>
                    <a:pt x="3150983" y="1183520"/>
                  </a:lnTo>
                  <a:lnTo>
                    <a:pt x="3131146" y="1138365"/>
                  </a:lnTo>
                  <a:lnTo>
                    <a:pt x="3110713" y="1093880"/>
                  </a:lnTo>
                  <a:lnTo>
                    <a:pt x="3089691" y="1050078"/>
                  </a:lnTo>
                  <a:lnTo>
                    <a:pt x="3068089" y="1006972"/>
                  </a:lnTo>
                  <a:lnTo>
                    <a:pt x="3045917" y="964575"/>
                  </a:lnTo>
                  <a:lnTo>
                    <a:pt x="3023182" y="922902"/>
                  </a:lnTo>
                  <a:lnTo>
                    <a:pt x="2999893" y="881964"/>
                  </a:lnTo>
                  <a:lnTo>
                    <a:pt x="2976060" y="841775"/>
                  </a:lnTo>
                  <a:lnTo>
                    <a:pt x="2951691" y="802349"/>
                  </a:lnTo>
                  <a:lnTo>
                    <a:pt x="2926794" y="763698"/>
                  </a:lnTo>
                  <a:lnTo>
                    <a:pt x="2901378" y="725836"/>
                  </a:lnTo>
                  <a:lnTo>
                    <a:pt x="2875453" y="688777"/>
                  </a:lnTo>
                  <a:lnTo>
                    <a:pt x="2849026" y="652533"/>
                  </a:lnTo>
                  <a:lnTo>
                    <a:pt x="2822107" y="617118"/>
                  </a:lnTo>
                  <a:lnTo>
                    <a:pt x="2794704" y="582544"/>
                  </a:lnTo>
                  <a:lnTo>
                    <a:pt x="2766826" y="548826"/>
                  </a:lnTo>
                  <a:lnTo>
                    <a:pt x="2738481" y="515976"/>
                  </a:lnTo>
                  <a:lnTo>
                    <a:pt x="2709679" y="484008"/>
                  </a:lnTo>
                  <a:lnTo>
                    <a:pt x="2680428" y="452934"/>
                  </a:lnTo>
                  <a:lnTo>
                    <a:pt x="2650736" y="422769"/>
                  </a:lnTo>
                  <a:lnTo>
                    <a:pt x="2620613" y="393525"/>
                  </a:lnTo>
                  <a:lnTo>
                    <a:pt x="2590067" y="365216"/>
                  </a:lnTo>
                  <a:lnTo>
                    <a:pt x="2559107" y="337855"/>
                  </a:lnTo>
                  <a:lnTo>
                    <a:pt x="2527742" y="311455"/>
                  </a:lnTo>
                  <a:lnTo>
                    <a:pt x="2495980" y="286029"/>
                  </a:lnTo>
                  <a:lnTo>
                    <a:pt x="2463830" y="261591"/>
                  </a:lnTo>
                  <a:lnTo>
                    <a:pt x="2431301" y="238154"/>
                  </a:lnTo>
                  <a:lnTo>
                    <a:pt x="2398401" y="215731"/>
                  </a:lnTo>
                  <a:lnTo>
                    <a:pt x="2365140" y="194336"/>
                  </a:lnTo>
                  <a:lnTo>
                    <a:pt x="2331525" y="173981"/>
                  </a:lnTo>
                  <a:lnTo>
                    <a:pt x="2297566" y="154679"/>
                  </a:lnTo>
                  <a:lnTo>
                    <a:pt x="2263271" y="136445"/>
                  </a:lnTo>
                  <a:lnTo>
                    <a:pt x="2228650" y="119292"/>
                  </a:lnTo>
                  <a:lnTo>
                    <a:pt x="2193710" y="103232"/>
                  </a:lnTo>
                  <a:lnTo>
                    <a:pt x="2158461" y="88279"/>
                  </a:lnTo>
                  <a:lnTo>
                    <a:pt x="2122911" y="74446"/>
                  </a:lnTo>
                  <a:lnTo>
                    <a:pt x="2050943" y="50193"/>
                  </a:lnTo>
                  <a:lnTo>
                    <a:pt x="1977876" y="30580"/>
                  </a:lnTo>
                  <a:lnTo>
                    <a:pt x="1903781" y="15712"/>
                  </a:lnTo>
                  <a:lnTo>
                    <a:pt x="1828727" y="5696"/>
                  </a:lnTo>
                  <a:lnTo>
                    <a:pt x="1752783" y="637"/>
                  </a:lnTo>
                  <a:lnTo>
                    <a:pt x="17145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24751" y="428625"/>
              <a:ext cx="3429000" cy="5215255"/>
            </a:xfrm>
            <a:custGeom>
              <a:avLst/>
              <a:gdLst/>
              <a:ahLst/>
              <a:cxnLst/>
              <a:rect l="l" t="t" r="r" b="b"/>
              <a:pathLst>
                <a:path w="3429000" h="5215255">
                  <a:moveTo>
                    <a:pt x="0" y="2607437"/>
                  </a:moveTo>
                  <a:lnTo>
                    <a:pt x="419" y="2549208"/>
                  </a:lnTo>
                  <a:lnTo>
                    <a:pt x="1670" y="2491291"/>
                  </a:lnTo>
                  <a:lnTo>
                    <a:pt x="3745" y="2433699"/>
                  </a:lnTo>
                  <a:lnTo>
                    <a:pt x="6635" y="2376446"/>
                  </a:lnTo>
                  <a:lnTo>
                    <a:pt x="10331" y="2319544"/>
                  </a:lnTo>
                  <a:lnTo>
                    <a:pt x="14825" y="2263008"/>
                  </a:lnTo>
                  <a:lnTo>
                    <a:pt x="20107" y="2206850"/>
                  </a:lnTo>
                  <a:lnTo>
                    <a:pt x="26169" y="2151083"/>
                  </a:lnTo>
                  <a:lnTo>
                    <a:pt x="33003" y="2095721"/>
                  </a:lnTo>
                  <a:lnTo>
                    <a:pt x="40600" y="2040777"/>
                  </a:lnTo>
                  <a:lnTo>
                    <a:pt x="48950" y="1986265"/>
                  </a:lnTo>
                  <a:lnTo>
                    <a:pt x="58046" y="1932196"/>
                  </a:lnTo>
                  <a:lnTo>
                    <a:pt x="67878" y="1878586"/>
                  </a:lnTo>
                  <a:lnTo>
                    <a:pt x="78438" y="1825446"/>
                  </a:lnTo>
                  <a:lnTo>
                    <a:pt x="89717" y="1772791"/>
                  </a:lnTo>
                  <a:lnTo>
                    <a:pt x="101706" y="1720633"/>
                  </a:lnTo>
                  <a:lnTo>
                    <a:pt x="114397" y="1668986"/>
                  </a:lnTo>
                  <a:lnTo>
                    <a:pt x="127781" y="1617863"/>
                  </a:lnTo>
                  <a:lnTo>
                    <a:pt x="141850" y="1567277"/>
                  </a:lnTo>
                  <a:lnTo>
                    <a:pt x="156594" y="1517242"/>
                  </a:lnTo>
                  <a:lnTo>
                    <a:pt x="172004" y="1467770"/>
                  </a:lnTo>
                  <a:lnTo>
                    <a:pt x="188073" y="1418875"/>
                  </a:lnTo>
                  <a:lnTo>
                    <a:pt x="204791" y="1370571"/>
                  </a:lnTo>
                  <a:lnTo>
                    <a:pt x="222150" y="1322870"/>
                  </a:lnTo>
                  <a:lnTo>
                    <a:pt x="240141" y="1275785"/>
                  </a:lnTo>
                  <a:lnTo>
                    <a:pt x="258755" y="1229331"/>
                  </a:lnTo>
                  <a:lnTo>
                    <a:pt x="277984" y="1183520"/>
                  </a:lnTo>
                  <a:lnTo>
                    <a:pt x="297819" y="1138365"/>
                  </a:lnTo>
                  <a:lnTo>
                    <a:pt x="318251" y="1093880"/>
                  </a:lnTo>
                  <a:lnTo>
                    <a:pt x="339271" y="1050078"/>
                  </a:lnTo>
                  <a:lnTo>
                    <a:pt x="360871" y="1006972"/>
                  </a:lnTo>
                  <a:lnTo>
                    <a:pt x="383042" y="964575"/>
                  </a:lnTo>
                  <a:lnTo>
                    <a:pt x="405775" y="922902"/>
                  </a:lnTo>
                  <a:lnTo>
                    <a:pt x="429062" y="881964"/>
                  </a:lnTo>
                  <a:lnTo>
                    <a:pt x="452894" y="841775"/>
                  </a:lnTo>
                  <a:lnTo>
                    <a:pt x="477262" y="802349"/>
                  </a:lnTo>
                  <a:lnTo>
                    <a:pt x="502158" y="763698"/>
                  </a:lnTo>
                  <a:lnTo>
                    <a:pt x="527572" y="725836"/>
                  </a:lnTo>
                  <a:lnTo>
                    <a:pt x="553496" y="688777"/>
                  </a:lnTo>
                  <a:lnTo>
                    <a:pt x="579922" y="652533"/>
                  </a:lnTo>
                  <a:lnTo>
                    <a:pt x="606840" y="617118"/>
                  </a:lnTo>
                  <a:lnTo>
                    <a:pt x="634242" y="582544"/>
                  </a:lnTo>
                  <a:lnTo>
                    <a:pt x="662119" y="548826"/>
                  </a:lnTo>
                  <a:lnTo>
                    <a:pt x="690463" y="515976"/>
                  </a:lnTo>
                  <a:lnTo>
                    <a:pt x="719265" y="484008"/>
                  </a:lnTo>
                  <a:lnTo>
                    <a:pt x="748516" y="452934"/>
                  </a:lnTo>
                  <a:lnTo>
                    <a:pt x="778207" y="422769"/>
                  </a:lnTo>
                  <a:lnTo>
                    <a:pt x="808330" y="393525"/>
                  </a:lnTo>
                  <a:lnTo>
                    <a:pt x="838875" y="365216"/>
                  </a:lnTo>
                  <a:lnTo>
                    <a:pt x="869835" y="337855"/>
                  </a:lnTo>
                  <a:lnTo>
                    <a:pt x="901201" y="311455"/>
                  </a:lnTo>
                  <a:lnTo>
                    <a:pt x="932963" y="286029"/>
                  </a:lnTo>
                  <a:lnTo>
                    <a:pt x="965114" y="261591"/>
                  </a:lnTo>
                  <a:lnTo>
                    <a:pt x="997643" y="238154"/>
                  </a:lnTo>
                  <a:lnTo>
                    <a:pt x="1030544" y="215731"/>
                  </a:lnTo>
                  <a:lnTo>
                    <a:pt x="1063806" y="194336"/>
                  </a:lnTo>
                  <a:lnTo>
                    <a:pt x="1097422" y="173981"/>
                  </a:lnTo>
                  <a:lnTo>
                    <a:pt x="1131382" y="154679"/>
                  </a:lnTo>
                  <a:lnTo>
                    <a:pt x="1165679" y="136445"/>
                  </a:lnTo>
                  <a:lnTo>
                    <a:pt x="1200302" y="119292"/>
                  </a:lnTo>
                  <a:lnTo>
                    <a:pt x="1235244" y="103232"/>
                  </a:lnTo>
                  <a:lnTo>
                    <a:pt x="1270495" y="88279"/>
                  </a:lnTo>
                  <a:lnTo>
                    <a:pt x="1306047" y="74446"/>
                  </a:lnTo>
                  <a:lnTo>
                    <a:pt x="1378020" y="50193"/>
                  </a:lnTo>
                  <a:lnTo>
                    <a:pt x="1451093" y="30580"/>
                  </a:lnTo>
                  <a:lnTo>
                    <a:pt x="1525195" y="15712"/>
                  </a:lnTo>
                  <a:lnTo>
                    <a:pt x="1600258" y="5696"/>
                  </a:lnTo>
                  <a:lnTo>
                    <a:pt x="1676211" y="637"/>
                  </a:lnTo>
                  <a:lnTo>
                    <a:pt x="1714500" y="0"/>
                  </a:lnTo>
                  <a:lnTo>
                    <a:pt x="1752783" y="637"/>
                  </a:lnTo>
                  <a:lnTo>
                    <a:pt x="1790862" y="2540"/>
                  </a:lnTo>
                  <a:lnTo>
                    <a:pt x="1866370" y="10091"/>
                  </a:lnTo>
                  <a:lnTo>
                    <a:pt x="1940953" y="22546"/>
                  </a:lnTo>
                  <a:lnTo>
                    <a:pt x="2014543" y="39800"/>
                  </a:lnTo>
                  <a:lnTo>
                    <a:pt x="2087068" y="61746"/>
                  </a:lnTo>
                  <a:lnTo>
                    <a:pt x="2158461" y="88279"/>
                  </a:lnTo>
                  <a:lnTo>
                    <a:pt x="2193710" y="103232"/>
                  </a:lnTo>
                  <a:lnTo>
                    <a:pt x="2228650" y="119292"/>
                  </a:lnTo>
                  <a:lnTo>
                    <a:pt x="2263271" y="136445"/>
                  </a:lnTo>
                  <a:lnTo>
                    <a:pt x="2297566" y="154679"/>
                  </a:lnTo>
                  <a:lnTo>
                    <a:pt x="2331525" y="173981"/>
                  </a:lnTo>
                  <a:lnTo>
                    <a:pt x="2365140" y="194336"/>
                  </a:lnTo>
                  <a:lnTo>
                    <a:pt x="2398401" y="215731"/>
                  </a:lnTo>
                  <a:lnTo>
                    <a:pt x="2431301" y="238154"/>
                  </a:lnTo>
                  <a:lnTo>
                    <a:pt x="2463830" y="261591"/>
                  </a:lnTo>
                  <a:lnTo>
                    <a:pt x="2495980" y="286029"/>
                  </a:lnTo>
                  <a:lnTo>
                    <a:pt x="2527742" y="311455"/>
                  </a:lnTo>
                  <a:lnTo>
                    <a:pt x="2559107" y="337855"/>
                  </a:lnTo>
                  <a:lnTo>
                    <a:pt x="2590067" y="365216"/>
                  </a:lnTo>
                  <a:lnTo>
                    <a:pt x="2620613" y="393525"/>
                  </a:lnTo>
                  <a:lnTo>
                    <a:pt x="2650736" y="422769"/>
                  </a:lnTo>
                  <a:lnTo>
                    <a:pt x="2680428" y="452934"/>
                  </a:lnTo>
                  <a:lnTo>
                    <a:pt x="2709679" y="484008"/>
                  </a:lnTo>
                  <a:lnTo>
                    <a:pt x="2738481" y="515976"/>
                  </a:lnTo>
                  <a:lnTo>
                    <a:pt x="2766826" y="548826"/>
                  </a:lnTo>
                  <a:lnTo>
                    <a:pt x="2794704" y="582544"/>
                  </a:lnTo>
                  <a:lnTo>
                    <a:pt x="2822107" y="617118"/>
                  </a:lnTo>
                  <a:lnTo>
                    <a:pt x="2849026" y="652533"/>
                  </a:lnTo>
                  <a:lnTo>
                    <a:pt x="2875453" y="688777"/>
                  </a:lnTo>
                  <a:lnTo>
                    <a:pt x="2901378" y="725836"/>
                  </a:lnTo>
                  <a:lnTo>
                    <a:pt x="2926794" y="763698"/>
                  </a:lnTo>
                  <a:lnTo>
                    <a:pt x="2951691" y="802349"/>
                  </a:lnTo>
                  <a:lnTo>
                    <a:pt x="2976060" y="841775"/>
                  </a:lnTo>
                  <a:lnTo>
                    <a:pt x="2999893" y="881964"/>
                  </a:lnTo>
                  <a:lnTo>
                    <a:pt x="3023182" y="922902"/>
                  </a:lnTo>
                  <a:lnTo>
                    <a:pt x="3045917" y="964575"/>
                  </a:lnTo>
                  <a:lnTo>
                    <a:pt x="3068089" y="1006972"/>
                  </a:lnTo>
                  <a:lnTo>
                    <a:pt x="3089691" y="1050078"/>
                  </a:lnTo>
                  <a:lnTo>
                    <a:pt x="3110713" y="1093880"/>
                  </a:lnTo>
                  <a:lnTo>
                    <a:pt x="3131146" y="1138365"/>
                  </a:lnTo>
                  <a:lnTo>
                    <a:pt x="3150983" y="1183520"/>
                  </a:lnTo>
                  <a:lnTo>
                    <a:pt x="3170213" y="1229331"/>
                  </a:lnTo>
                  <a:lnTo>
                    <a:pt x="3188829" y="1275785"/>
                  </a:lnTo>
                  <a:lnTo>
                    <a:pt x="3206822" y="1322870"/>
                  </a:lnTo>
                  <a:lnTo>
                    <a:pt x="3224182" y="1370571"/>
                  </a:lnTo>
                  <a:lnTo>
                    <a:pt x="3240902" y="1418875"/>
                  </a:lnTo>
                  <a:lnTo>
                    <a:pt x="3256973" y="1467770"/>
                  </a:lnTo>
                  <a:lnTo>
                    <a:pt x="3272385" y="1517242"/>
                  </a:lnTo>
                  <a:lnTo>
                    <a:pt x="3287131" y="1567277"/>
                  </a:lnTo>
                  <a:lnTo>
                    <a:pt x="3301200" y="1617863"/>
                  </a:lnTo>
                  <a:lnTo>
                    <a:pt x="3314586" y="1668986"/>
                  </a:lnTo>
                  <a:lnTo>
                    <a:pt x="3327279" y="1720633"/>
                  </a:lnTo>
                  <a:lnTo>
                    <a:pt x="3339270" y="1772791"/>
                  </a:lnTo>
                  <a:lnTo>
                    <a:pt x="3350550" y="1825446"/>
                  </a:lnTo>
                  <a:lnTo>
                    <a:pt x="3361111" y="1878586"/>
                  </a:lnTo>
                  <a:lnTo>
                    <a:pt x="3370945" y="1932196"/>
                  </a:lnTo>
                  <a:lnTo>
                    <a:pt x="3380042" y="1986265"/>
                  </a:lnTo>
                  <a:lnTo>
                    <a:pt x="3388393" y="2040777"/>
                  </a:lnTo>
                  <a:lnTo>
                    <a:pt x="3395991" y="2095721"/>
                  </a:lnTo>
                  <a:lnTo>
                    <a:pt x="3402826" y="2151083"/>
                  </a:lnTo>
                  <a:lnTo>
                    <a:pt x="3408889" y="2206850"/>
                  </a:lnTo>
                  <a:lnTo>
                    <a:pt x="3414172" y="2263008"/>
                  </a:lnTo>
                  <a:lnTo>
                    <a:pt x="3418666" y="2319544"/>
                  </a:lnTo>
                  <a:lnTo>
                    <a:pt x="3422363" y="2376446"/>
                  </a:lnTo>
                  <a:lnTo>
                    <a:pt x="3425253" y="2433699"/>
                  </a:lnTo>
                  <a:lnTo>
                    <a:pt x="3427329" y="2491291"/>
                  </a:lnTo>
                  <a:lnTo>
                    <a:pt x="3428580" y="2549208"/>
                  </a:lnTo>
                  <a:lnTo>
                    <a:pt x="3429000" y="2607437"/>
                  </a:lnTo>
                  <a:lnTo>
                    <a:pt x="3428580" y="2665665"/>
                  </a:lnTo>
                  <a:lnTo>
                    <a:pt x="3427329" y="2723583"/>
                  </a:lnTo>
                  <a:lnTo>
                    <a:pt x="3425253" y="2781174"/>
                  </a:lnTo>
                  <a:lnTo>
                    <a:pt x="3422363" y="2838428"/>
                  </a:lnTo>
                  <a:lnTo>
                    <a:pt x="3418666" y="2895329"/>
                  </a:lnTo>
                  <a:lnTo>
                    <a:pt x="3414172" y="2951866"/>
                  </a:lnTo>
                  <a:lnTo>
                    <a:pt x="3408889" y="3008025"/>
                  </a:lnTo>
                  <a:lnTo>
                    <a:pt x="3402826" y="3063792"/>
                  </a:lnTo>
                  <a:lnTo>
                    <a:pt x="3395991" y="3119154"/>
                  </a:lnTo>
                  <a:lnTo>
                    <a:pt x="3388393" y="3174099"/>
                  </a:lnTo>
                  <a:lnTo>
                    <a:pt x="3380042" y="3228612"/>
                  </a:lnTo>
                  <a:lnTo>
                    <a:pt x="3370945" y="3282681"/>
                  </a:lnTo>
                  <a:lnTo>
                    <a:pt x="3361111" y="3336292"/>
                  </a:lnTo>
                  <a:lnTo>
                    <a:pt x="3350550" y="3389433"/>
                  </a:lnTo>
                  <a:lnTo>
                    <a:pt x="3339270" y="3442089"/>
                  </a:lnTo>
                  <a:lnTo>
                    <a:pt x="3327279" y="3494247"/>
                  </a:lnTo>
                  <a:lnTo>
                    <a:pt x="3314586" y="3545895"/>
                  </a:lnTo>
                  <a:lnTo>
                    <a:pt x="3301200" y="3597019"/>
                  </a:lnTo>
                  <a:lnTo>
                    <a:pt x="3287131" y="3647606"/>
                  </a:lnTo>
                  <a:lnTo>
                    <a:pt x="3272385" y="3697643"/>
                  </a:lnTo>
                  <a:lnTo>
                    <a:pt x="3256973" y="3747115"/>
                  </a:lnTo>
                  <a:lnTo>
                    <a:pt x="3240902" y="3796011"/>
                  </a:lnTo>
                  <a:lnTo>
                    <a:pt x="3224182" y="3844317"/>
                  </a:lnTo>
                  <a:lnTo>
                    <a:pt x="3206822" y="3892019"/>
                  </a:lnTo>
                  <a:lnTo>
                    <a:pt x="3188829" y="3939105"/>
                  </a:lnTo>
                  <a:lnTo>
                    <a:pt x="3170213" y="3985560"/>
                  </a:lnTo>
                  <a:lnTo>
                    <a:pt x="3150983" y="4031373"/>
                  </a:lnTo>
                  <a:lnTo>
                    <a:pt x="3131146" y="4076528"/>
                  </a:lnTo>
                  <a:lnTo>
                    <a:pt x="3110713" y="4121015"/>
                  </a:lnTo>
                  <a:lnTo>
                    <a:pt x="3089691" y="4164818"/>
                  </a:lnTo>
                  <a:lnTo>
                    <a:pt x="3068089" y="4207925"/>
                  </a:lnTo>
                  <a:lnTo>
                    <a:pt x="3045917" y="4250323"/>
                  </a:lnTo>
                  <a:lnTo>
                    <a:pt x="3023182" y="4291998"/>
                  </a:lnTo>
                  <a:lnTo>
                    <a:pt x="2999893" y="4332937"/>
                  </a:lnTo>
                  <a:lnTo>
                    <a:pt x="2976060" y="4373127"/>
                  </a:lnTo>
                  <a:lnTo>
                    <a:pt x="2951691" y="4412555"/>
                  </a:lnTo>
                  <a:lnTo>
                    <a:pt x="2926794" y="4451207"/>
                  </a:lnTo>
                  <a:lnTo>
                    <a:pt x="2901378" y="4489070"/>
                  </a:lnTo>
                  <a:lnTo>
                    <a:pt x="2875453" y="4526130"/>
                  </a:lnTo>
                  <a:lnTo>
                    <a:pt x="2849026" y="4562376"/>
                  </a:lnTo>
                  <a:lnTo>
                    <a:pt x="2822107" y="4597792"/>
                  </a:lnTo>
                  <a:lnTo>
                    <a:pt x="2794704" y="4632367"/>
                  </a:lnTo>
                  <a:lnTo>
                    <a:pt x="2766826" y="4666087"/>
                  </a:lnTo>
                  <a:lnTo>
                    <a:pt x="2738481" y="4698938"/>
                  </a:lnTo>
                  <a:lnTo>
                    <a:pt x="2709679" y="4730907"/>
                  </a:lnTo>
                  <a:lnTo>
                    <a:pt x="2680428" y="4761982"/>
                  </a:lnTo>
                  <a:lnTo>
                    <a:pt x="2650736" y="4792148"/>
                  </a:lnTo>
                  <a:lnTo>
                    <a:pt x="2620613" y="4821393"/>
                  </a:lnTo>
                  <a:lnTo>
                    <a:pt x="2590067" y="4849703"/>
                  </a:lnTo>
                  <a:lnTo>
                    <a:pt x="2559107" y="4877066"/>
                  </a:lnTo>
                  <a:lnTo>
                    <a:pt x="2527742" y="4903467"/>
                  </a:lnTo>
                  <a:lnTo>
                    <a:pt x="2495980" y="4928894"/>
                  </a:lnTo>
                  <a:lnTo>
                    <a:pt x="2463830" y="4953333"/>
                  </a:lnTo>
                  <a:lnTo>
                    <a:pt x="2431301" y="4976771"/>
                  </a:lnTo>
                  <a:lnTo>
                    <a:pt x="2398401" y="4999195"/>
                  </a:lnTo>
                  <a:lnTo>
                    <a:pt x="2365140" y="5020592"/>
                  </a:lnTo>
                  <a:lnTo>
                    <a:pt x="2331525" y="5040947"/>
                  </a:lnTo>
                  <a:lnTo>
                    <a:pt x="2297566" y="5060249"/>
                  </a:lnTo>
                  <a:lnTo>
                    <a:pt x="2263271" y="5078484"/>
                  </a:lnTo>
                  <a:lnTo>
                    <a:pt x="2228650" y="5095639"/>
                  </a:lnTo>
                  <a:lnTo>
                    <a:pt x="2193710" y="5111699"/>
                  </a:lnTo>
                  <a:lnTo>
                    <a:pt x="2158461" y="5126653"/>
                  </a:lnTo>
                  <a:lnTo>
                    <a:pt x="2122911" y="5140487"/>
                  </a:lnTo>
                  <a:lnTo>
                    <a:pt x="2050943" y="5164741"/>
                  </a:lnTo>
                  <a:lnTo>
                    <a:pt x="1977876" y="5184355"/>
                  </a:lnTo>
                  <a:lnTo>
                    <a:pt x="1903781" y="5199224"/>
                  </a:lnTo>
                  <a:lnTo>
                    <a:pt x="1828727" y="5209240"/>
                  </a:lnTo>
                  <a:lnTo>
                    <a:pt x="1752783" y="5214300"/>
                  </a:lnTo>
                  <a:lnTo>
                    <a:pt x="1714500" y="5214937"/>
                  </a:lnTo>
                  <a:lnTo>
                    <a:pt x="1676211" y="5214300"/>
                  </a:lnTo>
                  <a:lnTo>
                    <a:pt x="1638127" y="5212396"/>
                  </a:lnTo>
                  <a:lnTo>
                    <a:pt x="1562611" y="5204845"/>
                  </a:lnTo>
                  <a:lnTo>
                    <a:pt x="1488020" y="5192389"/>
                  </a:lnTo>
                  <a:lnTo>
                    <a:pt x="1414424" y="5175134"/>
                  </a:lnTo>
                  <a:lnTo>
                    <a:pt x="1341892" y="5153187"/>
                  </a:lnTo>
                  <a:lnTo>
                    <a:pt x="1270495" y="5126653"/>
                  </a:lnTo>
                  <a:lnTo>
                    <a:pt x="1235244" y="5111699"/>
                  </a:lnTo>
                  <a:lnTo>
                    <a:pt x="1200302" y="5095639"/>
                  </a:lnTo>
                  <a:lnTo>
                    <a:pt x="1165679" y="5078484"/>
                  </a:lnTo>
                  <a:lnTo>
                    <a:pt x="1131382" y="5060249"/>
                  </a:lnTo>
                  <a:lnTo>
                    <a:pt x="1097422" y="5040947"/>
                  </a:lnTo>
                  <a:lnTo>
                    <a:pt x="1063806" y="5020592"/>
                  </a:lnTo>
                  <a:lnTo>
                    <a:pt x="1030544" y="4999195"/>
                  </a:lnTo>
                  <a:lnTo>
                    <a:pt x="997643" y="4976771"/>
                  </a:lnTo>
                  <a:lnTo>
                    <a:pt x="965114" y="4953333"/>
                  </a:lnTo>
                  <a:lnTo>
                    <a:pt x="932963" y="4928894"/>
                  </a:lnTo>
                  <a:lnTo>
                    <a:pt x="901201" y="4903467"/>
                  </a:lnTo>
                  <a:lnTo>
                    <a:pt x="869835" y="4877066"/>
                  </a:lnTo>
                  <a:lnTo>
                    <a:pt x="838875" y="4849703"/>
                  </a:lnTo>
                  <a:lnTo>
                    <a:pt x="808330" y="4821393"/>
                  </a:lnTo>
                  <a:lnTo>
                    <a:pt x="778207" y="4792148"/>
                  </a:lnTo>
                  <a:lnTo>
                    <a:pt x="748516" y="4761982"/>
                  </a:lnTo>
                  <a:lnTo>
                    <a:pt x="719265" y="4730907"/>
                  </a:lnTo>
                  <a:lnTo>
                    <a:pt x="690463" y="4698938"/>
                  </a:lnTo>
                  <a:lnTo>
                    <a:pt x="662119" y="4666087"/>
                  </a:lnTo>
                  <a:lnTo>
                    <a:pt x="634242" y="4632367"/>
                  </a:lnTo>
                  <a:lnTo>
                    <a:pt x="606840" y="4597792"/>
                  </a:lnTo>
                  <a:lnTo>
                    <a:pt x="579922" y="4562376"/>
                  </a:lnTo>
                  <a:lnTo>
                    <a:pt x="553496" y="4526130"/>
                  </a:lnTo>
                  <a:lnTo>
                    <a:pt x="527572" y="4489070"/>
                  </a:lnTo>
                  <a:lnTo>
                    <a:pt x="502158" y="4451207"/>
                  </a:lnTo>
                  <a:lnTo>
                    <a:pt x="477262" y="4412555"/>
                  </a:lnTo>
                  <a:lnTo>
                    <a:pt x="452894" y="4373127"/>
                  </a:lnTo>
                  <a:lnTo>
                    <a:pt x="429062" y="4332937"/>
                  </a:lnTo>
                  <a:lnTo>
                    <a:pt x="405775" y="4291998"/>
                  </a:lnTo>
                  <a:lnTo>
                    <a:pt x="383042" y="4250323"/>
                  </a:lnTo>
                  <a:lnTo>
                    <a:pt x="360871" y="4207925"/>
                  </a:lnTo>
                  <a:lnTo>
                    <a:pt x="339271" y="4164818"/>
                  </a:lnTo>
                  <a:lnTo>
                    <a:pt x="318251" y="4121015"/>
                  </a:lnTo>
                  <a:lnTo>
                    <a:pt x="297819" y="4076528"/>
                  </a:lnTo>
                  <a:lnTo>
                    <a:pt x="277984" y="4031373"/>
                  </a:lnTo>
                  <a:lnTo>
                    <a:pt x="258755" y="3985560"/>
                  </a:lnTo>
                  <a:lnTo>
                    <a:pt x="240141" y="3939105"/>
                  </a:lnTo>
                  <a:lnTo>
                    <a:pt x="222150" y="3892019"/>
                  </a:lnTo>
                  <a:lnTo>
                    <a:pt x="204791" y="3844317"/>
                  </a:lnTo>
                  <a:lnTo>
                    <a:pt x="188073" y="3796011"/>
                  </a:lnTo>
                  <a:lnTo>
                    <a:pt x="172004" y="3747115"/>
                  </a:lnTo>
                  <a:lnTo>
                    <a:pt x="156594" y="3697643"/>
                  </a:lnTo>
                  <a:lnTo>
                    <a:pt x="141850" y="3647606"/>
                  </a:lnTo>
                  <a:lnTo>
                    <a:pt x="127781" y="3597019"/>
                  </a:lnTo>
                  <a:lnTo>
                    <a:pt x="114397" y="3545895"/>
                  </a:lnTo>
                  <a:lnTo>
                    <a:pt x="101706" y="3494247"/>
                  </a:lnTo>
                  <a:lnTo>
                    <a:pt x="89717" y="3442089"/>
                  </a:lnTo>
                  <a:lnTo>
                    <a:pt x="78438" y="3389433"/>
                  </a:lnTo>
                  <a:lnTo>
                    <a:pt x="67878" y="3336292"/>
                  </a:lnTo>
                  <a:lnTo>
                    <a:pt x="58046" y="3282681"/>
                  </a:lnTo>
                  <a:lnTo>
                    <a:pt x="48950" y="3228612"/>
                  </a:lnTo>
                  <a:lnTo>
                    <a:pt x="40600" y="3174099"/>
                  </a:lnTo>
                  <a:lnTo>
                    <a:pt x="33003" y="3119154"/>
                  </a:lnTo>
                  <a:lnTo>
                    <a:pt x="26169" y="3063792"/>
                  </a:lnTo>
                  <a:lnTo>
                    <a:pt x="20107" y="3008025"/>
                  </a:lnTo>
                  <a:lnTo>
                    <a:pt x="14825" y="2951866"/>
                  </a:lnTo>
                  <a:lnTo>
                    <a:pt x="10331" y="2895329"/>
                  </a:lnTo>
                  <a:lnTo>
                    <a:pt x="6635" y="2838428"/>
                  </a:lnTo>
                  <a:lnTo>
                    <a:pt x="3745" y="2781174"/>
                  </a:lnTo>
                  <a:lnTo>
                    <a:pt x="1670" y="2723583"/>
                  </a:lnTo>
                  <a:lnTo>
                    <a:pt x="419" y="2665665"/>
                  </a:lnTo>
                  <a:lnTo>
                    <a:pt x="0" y="260743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001761" y="1009649"/>
            <a:ext cx="15367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E7E6E6"/>
                </a:solidFill>
                <a:latin typeface="Calibri Light"/>
                <a:cs typeface="Calibri Light"/>
              </a:rPr>
              <a:t>1.</a:t>
            </a:r>
            <a:r>
              <a:rPr sz="2800" spc="-75" dirty="0">
                <a:solidFill>
                  <a:srgbClr val="E7E6E6"/>
                </a:solidFill>
                <a:latin typeface="Calibri Light"/>
                <a:cs typeface="Calibri Light"/>
              </a:rPr>
              <a:t> </a:t>
            </a:r>
            <a:r>
              <a:rPr sz="2800" spc="-45" dirty="0">
                <a:solidFill>
                  <a:srgbClr val="E7E6E6"/>
                </a:solidFill>
                <a:latin typeface="Calibri Light"/>
                <a:cs typeface="Calibri Light"/>
              </a:rPr>
              <a:t>NIKOTIN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6273" y="2162048"/>
            <a:ext cx="2489200" cy="23723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81965" marR="475615" indent="490220">
              <a:lnSpc>
                <a:spcPts val="3020"/>
              </a:lnSpc>
              <a:spcBef>
                <a:spcPts val="480"/>
              </a:spcBef>
              <a:buAutoNum type="arabicPeriod" startAt="2"/>
              <a:tabLst>
                <a:tab pos="972185" algn="l"/>
              </a:tabLst>
            </a:pPr>
            <a:r>
              <a:rPr sz="2800" spc="-20" dirty="0">
                <a:solidFill>
                  <a:srgbClr val="E7E6E6"/>
                </a:solidFill>
                <a:latin typeface="Calibri Light"/>
                <a:cs typeface="Calibri Light"/>
              </a:rPr>
              <a:t>Bahan </a:t>
            </a:r>
            <a:r>
              <a:rPr sz="2800" spc="-40" dirty="0">
                <a:solidFill>
                  <a:srgbClr val="E7E6E6"/>
                </a:solidFill>
                <a:latin typeface="Calibri Light"/>
                <a:cs typeface="Calibri Light"/>
              </a:rPr>
              <a:t>karsinogen</a:t>
            </a:r>
            <a:endParaRPr sz="2800">
              <a:latin typeface="Calibri Light"/>
              <a:cs typeface="Calibri Light"/>
            </a:endParaRPr>
          </a:p>
          <a:p>
            <a:pPr marL="12700" marR="5080" indent="432434" algn="just">
              <a:lnSpc>
                <a:spcPct val="90000"/>
              </a:lnSpc>
              <a:spcBef>
                <a:spcPts val="2985"/>
              </a:spcBef>
              <a:buAutoNum type="arabicPeriod" startAt="2"/>
              <a:tabLst>
                <a:tab pos="445134" algn="l"/>
              </a:tabLst>
            </a:pPr>
            <a:r>
              <a:rPr sz="2800" dirty="0">
                <a:solidFill>
                  <a:srgbClr val="E7E6E6"/>
                </a:solidFill>
                <a:latin typeface="Calibri Light"/>
                <a:cs typeface="Calibri Light"/>
              </a:rPr>
              <a:t>bahan</a:t>
            </a:r>
            <a:r>
              <a:rPr sz="2800" spc="-155" dirty="0">
                <a:solidFill>
                  <a:srgbClr val="E7E6E6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E7E6E6"/>
                </a:solidFill>
                <a:latin typeface="Calibri Light"/>
                <a:cs typeface="Calibri Light"/>
              </a:rPr>
              <a:t>TOKSIK </a:t>
            </a:r>
            <a:r>
              <a:rPr sz="2800" dirty="0">
                <a:solidFill>
                  <a:srgbClr val="E7E6E6"/>
                </a:solidFill>
                <a:latin typeface="Calibri Light"/>
                <a:cs typeface="Calibri Light"/>
              </a:rPr>
              <a:t>lain</a:t>
            </a:r>
            <a:r>
              <a:rPr sz="2800" spc="-95" dirty="0">
                <a:solidFill>
                  <a:srgbClr val="E7E6E6"/>
                </a:solidFill>
                <a:latin typeface="Calibri Light"/>
                <a:cs typeface="Calibri Light"/>
              </a:rPr>
              <a:t> </a:t>
            </a:r>
            <a:r>
              <a:rPr sz="2800" dirty="0">
                <a:solidFill>
                  <a:srgbClr val="E7E6E6"/>
                </a:solidFill>
                <a:latin typeface="Wingdings"/>
                <a:cs typeface="Wingdings"/>
              </a:rPr>
              <a:t></a:t>
            </a:r>
            <a:r>
              <a:rPr sz="2800" spc="-90" dirty="0">
                <a:solidFill>
                  <a:srgbClr val="E7E6E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E7E6E6"/>
                </a:solidFill>
                <a:latin typeface="Calibri Light"/>
                <a:cs typeface="Calibri Light"/>
              </a:rPr>
              <a:t>iritatif</a:t>
            </a:r>
            <a:r>
              <a:rPr sz="2800" spc="-85" dirty="0">
                <a:solidFill>
                  <a:srgbClr val="E7E6E6"/>
                </a:solidFill>
                <a:latin typeface="Calibri Light"/>
                <a:cs typeface="Calibri Light"/>
              </a:rPr>
              <a:t> </a:t>
            </a:r>
            <a:r>
              <a:rPr sz="2800" spc="-25" dirty="0">
                <a:solidFill>
                  <a:srgbClr val="E7E6E6"/>
                </a:solidFill>
                <a:latin typeface="Calibri Light"/>
                <a:cs typeface="Calibri Light"/>
              </a:rPr>
              <a:t>dan </a:t>
            </a:r>
            <a:r>
              <a:rPr sz="2800" spc="-10" dirty="0">
                <a:solidFill>
                  <a:srgbClr val="E7E6E6"/>
                </a:solidFill>
                <a:latin typeface="Calibri Light"/>
                <a:cs typeface="Calibri Light"/>
              </a:rPr>
              <a:t>induksi</a:t>
            </a:r>
            <a:r>
              <a:rPr sz="2800" spc="-125" dirty="0">
                <a:solidFill>
                  <a:srgbClr val="E7E6E6"/>
                </a:solidFill>
                <a:latin typeface="Calibri Light"/>
                <a:cs typeface="Calibri Light"/>
              </a:rPr>
              <a:t> </a:t>
            </a:r>
            <a:r>
              <a:rPr sz="2800" spc="-10" dirty="0">
                <a:solidFill>
                  <a:srgbClr val="E7E6E6"/>
                </a:solidFill>
                <a:latin typeface="Calibri Light"/>
                <a:cs typeface="Calibri Light"/>
              </a:rPr>
              <a:t>inflamasi</a:t>
            </a:r>
            <a:endParaRPr sz="2800">
              <a:latin typeface="Calibri Light"/>
              <a:cs typeface="Calibr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6789" y="1835276"/>
            <a:ext cx="6401435" cy="3643629"/>
            <a:chOff x="986789" y="1835276"/>
            <a:chExt cx="6401435" cy="364362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789" y="1835276"/>
              <a:ext cx="4741799" cy="36432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67249" y="1928875"/>
              <a:ext cx="2714625" cy="1000125"/>
            </a:xfrm>
            <a:custGeom>
              <a:avLst/>
              <a:gdLst/>
              <a:ahLst/>
              <a:cxnLst/>
              <a:rect l="l" t="t" r="r" b="b"/>
              <a:pathLst>
                <a:path w="2714625" h="1000125">
                  <a:moveTo>
                    <a:pt x="2214626" y="0"/>
                  </a:moveTo>
                  <a:lnTo>
                    <a:pt x="2214626" y="249936"/>
                  </a:lnTo>
                  <a:lnTo>
                    <a:pt x="0" y="249936"/>
                  </a:lnTo>
                  <a:lnTo>
                    <a:pt x="0" y="750062"/>
                  </a:lnTo>
                  <a:lnTo>
                    <a:pt x="2214626" y="750062"/>
                  </a:lnTo>
                  <a:lnTo>
                    <a:pt x="2214626" y="1000125"/>
                  </a:lnTo>
                  <a:lnTo>
                    <a:pt x="2714625" y="499999"/>
                  </a:lnTo>
                  <a:lnTo>
                    <a:pt x="22146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7249" y="1928875"/>
              <a:ext cx="2714625" cy="1000125"/>
            </a:xfrm>
            <a:custGeom>
              <a:avLst/>
              <a:gdLst/>
              <a:ahLst/>
              <a:cxnLst/>
              <a:rect l="l" t="t" r="r" b="b"/>
              <a:pathLst>
                <a:path w="2714625" h="1000125">
                  <a:moveTo>
                    <a:pt x="0" y="249936"/>
                  </a:moveTo>
                  <a:lnTo>
                    <a:pt x="2214626" y="249936"/>
                  </a:lnTo>
                  <a:lnTo>
                    <a:pt x="2214626" y="0"/>
                  </a:lnTo>
                  <a:lnTo>
                    <a:pt x="2714625" y="499999"/>
                  </a:lnTo>
                  <a:lnTo>
                    <a:pt x="2214626" y="1000125"/>
                  </a:lnTo>
                  <a:lnTo>
                    <a:pt x="2214626" y="750062"/>
                  </a:lnTo>
                  <a:lnTo>
                    <a:pt x="0" y="750062"/>
                  </a:lnTo>
                  <a:lnTo>
                    <a:pt x="0" y="24993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65682" y="5574588"/>
            <a:ext cx="59651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44536A"/>
                </a:solidFill>
                <a:latin typeface="Arial MT"/>
                <a:cs typeface="Arial MT"/>
              </a:rPr>
              <a:t>UAP</a:t>
            </a:r>
            <a:r>
              <a:rPr sz="2000" spc="-60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4536A"/>
                </a:solidFill>
                <a:latin typeface="Arial MT"/>
                <a:cs typeface="Arial MT"/>
              </a:rPr>
              <a:t>ROKOK</a:t>
            </a:r>
            <a:r>
              <a:rPr sz="2000" spc="-45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4536A"/>
                </a:solidFill>
                <a:latin typeface="Arial MT"/>
                <a:cs typeface="Arial MT"/>
              </a:rPr>
              <a:t>ELEKTRONIK</a:t>
            </a:r>
            <a:r>
              <a:rPr sz="2000" spc="-75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4536A"/>
                </a:solidFill>
                <a:latin typeface="Arial MT"/>
                <a:cs typeface="Arial MT"/>
              </a:rPr>
              <a:t>TIDAK</a:t>
            </a:r>
            <a:r>
              <a:rPr sz="2000" spc="-35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4536A"/>
                </a:solidFill>
                <a:latin typeface="Arial MT"/>
                <a:cs typeface="Arial MT"/>
              </a:rPr>
              <a:t>MENGANDUNG </a:t>
            </a:r>
            <a:r>
              <a:rPr sz="2000" dirty="0">
                <a:solidFill>
                  <a:srgbClr val="44536A"/>
                </a:solidFill>
                <a:latin typeface="Arial MT"/>
                <a:cs typeface="Arial MT"/>
              </a:rPr>
              <a:t>KARBON</a:t>
            </a:r>
            <a:r>
              <a:rPr sz="2000" spc="-5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4536A"/>
                </a:solidFill>
                <a:latin typeface="Arial MT"/>
                <a:cs typeface="Arial MT"/>
              </a:rPr>
              <a:t>MONOKSIDA</a:t>
            </a:r>
            <a:r>
              <a:rPr sz="2000" spc="-145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4536A"/>
                </a:solidFill>
                <a:latin typeface="Arial MT"/>
                <a:cs typeface="Arial MT"/>
              </a:rPr>
              <a:t>(CO)</a:t>
            </a:r>
            <a:r>
              <a:rPr sz="2000" spc="-15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4536A"/>
                </a:solidFill>
                <a:latin typeface="Arial MT"/>
                <a:cs typeface="Arial MT"/>
              </a:rPr>
              <a:t>dan</a:t>
            </a:r>
            <a:r>
              <a:rPr sz="2000" spc="-55" dirty="0">
                <a:solidFill>
                  <a:srgbClr val="44536A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44536A"/>
                </a:solidFill>
                <a:latin typeface="Arial MT"/>
                <a:cs typeface="Arial MT"/>
              </a:rPr>
              <a:t>TAR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31745" y="309753"/>
            <a:ext cx="3751579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95" dirty="0">
                <a:latin typeface="Arial"/>
                <a:cs typeface="Arial"/>
              </a:rPr>
              <a:t>FAKTA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KANDUNGAN </a:t>
            </a:r>
            <a:r>
              <a:rPr sz="2800" dirty="0">
                <a:latin typeface="Arial"/>
                <a:cs typeface="Arial"/>
              </a:rPr>
              <a:t>BAHAN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BERBAHAYA </a:t>
            </a:r>
            <a:r>
              <a:rPr sz="2800" dirty="0">
                <a:latin typeface="Arial"/>
                <a:cs typeface="Arial"/>
              </a:rPr>
              <a:t>ROKOK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ELEKTRONIK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91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488</Words>
  <Application>Microsoft Office PowerPoint</Application>
  <PresentationFormat>Widescreen</PresentationFormat>
  <Paragraphs>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MT</vt:lpstr>
      <vt:lpstr>Calibri</vt:lpstr>
      <vt:lpstr>Calibri Light</vt:lpstr>
      <vt:lpstr>Tahoma</vt:lpstr>
      <vt:lpstr>Times New Roman</vt:lpstr>
      <vt:lpstr>Trebuchet MS</vt:lpstr>
      <vt:lpstr>Verdana</vt:lpstr>
      <vt:lpstr>Wingdings</vt:lpstr>
      <vt:lpstr>Office Theme</vt:lpstr>
      <vt:lpstr>PowerPoint Presentation</vt:lpstr>
      <vt:lpstr>PERSIMPANGAN SEJARAH</vt:lpstr>
      <vt:lpstr>PowerPoint Presentation</vt:lpstr>
      <vt:lpstr>ANCAMAN MODERN</vt:lpstr>
      <vt:lpstr>Epidemi Tembakau s Rokok Elektronik</vt:lpstr>
      <vt:lpstr>PowerPoint Presentation</vt:lpstr>
      <vt:lpstr>Rokok Elektronik (Vape)</vt:lpstr>
      <vt:lpstr>Rokok Elektronik (Vape)</vt:lpstr>
      <vt:lpstr>FAKTA KANDUNGAN BAHAN BERBAHAYA ROKOK ELEKTRONIK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</cp:revision>
  <dcterms:created xsi:type="dcterms:W3CDTF">2026-04-22T08:53:00Z</dcterms:created>
  <dcterms:modified xsi:type="dcterms:W3CDTF">2026-04-23T01:14:19Z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2026-02-16T00:00:00Z</vt:filetime>
  </property>
  <property fmtid="{D5CDD505-2E9C-101B-9397-08002B2CF9AE}" pid="4" name="Creator">
    <vt:lpwstr>www.smallpdf.com</vt:lpwstr>
  </property>
  <property fmtid="{D5CDD505-2E9C-101B-9397-08002B2CF9AE}" pid="5" name="LastSaved">
    <vt:filetime>2026-04-22T00:00:00Z</vt:filetime>
  </property>
  <property fmtid="{D5CDD505-2E9C-101B-9397-08002B2CF9AE}" pid="6" name="Producer">
    <vt:lpwstr>www.smallpdf.com</vt:lpwstr>
  </property>
</Properties>
</file>